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0" r:id="rId3"/>
    <p:sldId id="261" r:id="rId4"/>
    <p:sldId id="257" r:id="rId5"/>
    <p:sldId id="258" r:id="rId6"/>
    <p:sldId id="259" r:id="rId7"/>
    <p:sldId id="269" r:id="rId8"/>
    <p:sldId id="260" r:id="rId9"/>
    <p:sldId id="265" r:id="rId10"/>
    <p:sldId id="267" r:id="rId11"/>
    <p:sldId id="281" r:id="rId12"/>
    <p:sldId id="262" r:id="rId13"/>
    <p:sldId id="264" r:id="rId14"/>
    <p:sldId id="263" r:id="rId15"/>
    <p:sldId id="282" r:id="rId16"/>
    <p:sldId id="266" r:id="rId17"/>
    <p:sldId id="268" r:id="rId18"/>
    <p:sldId id="283" r:id="rId19"/>
    <p:sldId id="270" r:id="rId20"/>
    <p:sldId id="271" r:id="rId21"/>
    <p:sldId id="273" r:id="rId22"/>
    <p:sldId id="274" r:id="rId23"/>
    <p:sldId id="284" r:id="rId24"/>
    <p:sldId id="276" r:id="rId25"/>
    <p:sldId id="278" r:id="rId26"/>
    <p:sldId id="279" r:id="rId27"/>
    <p:sldId id="275" r:id="rId28"/>
    <p:sldId id="285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94679"/>
  </p:normalViewPr>
  <p:slideViewPr>
    <p:cSldViewPr>
      <p:cViewPr varScale="1">
        <p:scale>
          <a:sx n="104" d="100"/>
          <a:sy n="104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01CB-8990-442F-B4DA-6D2113DA7A8E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E4DE-4D96-47A6-85B9-920EFFE793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35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4DE-4D96-47A6-85B9-920EFFE7933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93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28C541-0DB6-49E5-99CF-F4B4D341F534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A43889-1DD0-441F-B51E-0F83DF7941C4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632848" cy="648072"/>
          </a:xfrm>
        </p:spPr>
        <p:txBody>
          <a:bodyPr>
            <a:normAutofit/>
          </a:bodyPr>
          <a:lstStyle/>
          <a:p>
            <a:r>
              <a:rPr lang="en-IN" sz="3600" dirty="0"/>
              <a:t>ACHARAYA INSTITUTE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6330" y="1238592"/>
            <a:ext cx="3384048" cy="1296144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LED CUBE</a:t>
            </a:r>
          </a:p>
          <a:p>
            <a:pPr algn="ctr"/>
            <a:r>
              <a:rPr lang="en-IN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USING</a:t>
            </a:r>
          </a:p>
          <a:p>
            <a:pPr algn="ctr"/>
            <a:endParaRPr lang="en-IN" dirty="0">
              <a:solidFill>
                <a:srgbClr val="FF5050"/>
              </a:solidFill>
            </a:endParaRPr>
          </a:p>
        </p:txBody>
      </p:sp>
      <p:pic>
        <p:nvPicPr>
          <p:cNvPr id="1028" name="Picture 4" descr="G:\2010_Acharya_Institut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6" y="1052736"/>
            <a:ext cx="1341831" cy="1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arduino-uno-wif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2875"/>
            <a:ext cx="3406502" cy="23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1692" y="2678013"/>
            <a:ext cx="337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ARDUINO BOARDS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082" y="4322713"/>
            <a:ext cx="319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Sheethal Heremagalur Sridhar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082" y="3861048"/>
            <a:ext cx="249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PRESENTED BY:-</a:t>
            </a:r>
          </a:p>
        </p:txBody>
      </p:sp>
    </p:spTree>
    <p:extLst>
      <p:ext uri="{BB962C8B-B14F-4D97-AF65-F5344CB8AC3E}">
        <p14:creationId xmlns:p14="http://schemas.microsoft.com/office/powerpoint/2010/main" val="136403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50336"/>
          </a:xfrm>
        </p:spPr>
        <p:txBody>
          <a:bodyPr>
            <a:normAutofit/>
          </a:bodyPr>
          <a:lstStyle/>
          <a:p>
            <a:r>
              <a:rPr lang="en-IN" sz="3600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Microcontroller                                        ATmega328</a:t>
            </a:r>
          </a:p>
          <a:p>
            <a:r>
              <a:rPr lang="en-IN" dirty="0"/>
              <a:t>Operating Voltage                                    5V</a:t>
            </a:r>
          </a:p>
          <a:p>
            <a:r>
              <a:rPr lang="en-IN" dirty="0"/>
              <a:t>Input Voltage (recommended)          7-12V</a:t>
            </a:r>
          </a:p>
          <a:p>
            <a:r>
              <a:rPr lang="en-IN" dirty="0"/>
              <a:t>Input Voltage (limits)                             6-20V</a:t>
            </a:r>
          </a:p>
          <a:p>
            <a:r>
              <a:rPr lang="en-IN" dirty="0"/>
              <a:t>Digital I/O Pins                                          14 (of which 6 provide PWM output)</a:t>
            </a:r>
          </a:p>
          <a:p>
            <a:r>
              <a:rPr lang="en-IN" dirty="0"/>
              <a:t>Analog Input Pins                                    6</a:t>
            </a:r>
          </a:p>
          <a:p>
            <a:r>
              <a:rPr lang="en-IN" dirty="0"/>
              <a:t>DC Current per I/O Pin                          40 Ma</a:t>
            </a:r>
          </a:p>
          <a:p>
            <a:r>
              <a:rPr lang="en-IN" dirty="0"/>
              <a:t>DC Current for 3.3V Pin                        50 Ma</a:t>
            </a:r>
          </a:p>
          <a:p>
            <a:r>
              <a:rPr lang="en-IN" dirty="0"/>
              <a:t>Flash Memory                                           32 KB (ATmega328) of which 0.5 KB used by bootloader</a:t>
            </a:r>
          </a:p>
          <a:p>
            <a:r>
              <a:rPr lang="en-IN" dirty="0"/>
              <a:t>SRAM                                                            2 KB (ATmega328)</a:t>
            </a:r>
          </a:p>
          <a:p>
            <a:r>
              <a:rPr lang="en-IN" dirty="0"/>
              <a:t>EEPROM                                                       1 KB (ATmega328)</a:t>
            </a:r>
          </a:p>
          <a:p>
            <a:r>
              <a:rPr lang="en-IN" dirty="0"/>
              <a:t>Clock Speed                                                16 MHz</a:t>
            </a:r>
          </a:p>
        </p:txBody>
      </p:sp>
    </p:spTree>
    <p:extLst>
      <p:ext uri="{BB962C8B-B14F-4D97-AF65-F5344CB8AC3E}">
        <p14:creationId xmlns:p14="http://schemas.microsoft.com/office/powerpoint/2010/main" val="330188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44824"/>
            <a:ext cx="6419056" cy="280831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ARDUINO CHIP </a:t>
            </a:r>
            <a:br>
              <a:rPr lang="en-IN" dirty="0"/>
            </a:br>
            <a:r>
              <a:rPr lang="en-IN" dirty="0"/>
              <a:t>ATMEGA328P</a:t>
            </a:r>
            <a:br>
              <a:rPr lang="en-IN" dirty="0"/>
            </a:br>
            <a:r>
              <a:rPr lang="en-IN" dirty="0"/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48886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432"/>
            <a:ext cx="8229600" cy="650336"/>
          </a:xfrm>
        </p:spPr>
        <p:txBody>
          <a:bodyPr>
            <a:normAutofit/>
          </a:bodyPr>
          <a:lstStyle/>
          <a:p>
            <a:r>
              <a:rPr lang="en-IN" sz="3200" dirty="0"/>
              <a:t>ABOUT ATmega328p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0160"/>
            <a:ext cx="8229600" cy="4965184"/>
          </a:xfrm>
        </p:spPr>
        <p:txBody>
          <a:bodyPr/>
          <a:lstStyle/>
          <a:p>
            <a:r>
              <a:rPr lang="en-IN" dirty="0"/>
              <a:t>The ATmega328p is a single chip micro-controller created by Atmel and belongs to the megaAVR series.</a:t>
            </a:r>
          </a:p>
          <a:p>
            <a:r>
              <a:rPr lang="en-IN" dirty="0"/>
              <a:t>The Atmel 8-bit AVR RISC-based microcontroller.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5296790" cy="31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03683"/>
            <a:ext cx="1974765" cy="11571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Block </a:t>
            </a:r>
            <a:br>
              <a:rPr lang="en-IN" sz="4000" dirty="0"/>
            </a:br>
            <a:r>
              <a:rPr lang="en-IN" sz="4000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0688"/>
            <a:ext cx="6048672" cy="5904656"/>
          </a:xfrm>
        </p:spPr>
      </p:pic>
    </p:spTree>
    <p:extLst>
      <p:ext uri="{BB962C8B-B14F-4D97-AF65-F5344CB8AC3E}">
        <p14:creationId xmlns:p14="http://schemas.microsoft.com/office/powerpoint/2010/main" val="182928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432"/>
            <a:ext cx="8229600" cy="722344"/>
          </a:xfrm>
        </p:spPr>
        <p:txBody>
          <a:bodyPr>
            <a:normAutofit/>
          </a:bodyPr>
          <a:lstStyle/>
          <a:p>
            <a:r>
              <a:rPr lang="en-IN" sz="4000" dirty="0"/>
              <a:t>ATmega328p Pin Detail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560840" cy="4464496"/>
          </a:xfrm>
        </p:spPr>
      </p:pic>
    </p:spTree>
    <p:extLst>
      <p:ext uri="{BB962C8B-B14F-4D97-AF65-F5344CB8AC3E}">
        <p14:creationId xmlns:p14="http://schemas.microsoft.com/office/powerpoint/2010/main" val="176319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REALTIME APPLICATION OF </a:t>
            </a:r>
            <a:br>
              <a:rPr lang="en-IN" dirty="0"/>
            </a:br>
            <a:r>
              <a:rPr lang="en-IN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59714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Arduino Based Home Automation System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project is designed by using Arduino uno board for the development of home automation system with Bluetooth which is remotely controlled and operated by an Android OS smart phone.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57125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1037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Arduino based Auto Intensity Control of Street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system uses arduino board to produce PWM pulses and it is programmed in such a way that it decreases the voltage applied to these lamps gradually till late nights and completely shutdowns at morning.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44752"/>
            <a:ext cx="5040560" cy="35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2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265516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4X4X4 LED CUBE</a:t>
            </a:r>
            <a:br>
              <a:rPr lang="en-IN" dirty="0"/>
            </a:br>
            <a:r>
              <a:rPr lang="en-IN" dirty="0"/>
              <a:t>IMPLIMENTATION</a:t>
            </a:r>
            <a:br>
              <a:rPr lang="en-IN" dirty="0"/>
            </a:br>
            <a:r>
              <a:rPr lang="en-IN" dirty="0"/>
              <a:t>USING </a:t>
            </a:r>
            <a:br>
              <a:rPr lang="en-IN" dirty="0"/>
            </a:br>
            <a:r>
              <a:rPr lang="en-IN" dirty="0"/>
              <a:t>ARDUINO BOARD</a:t>
            </a:r>
          </a:p>
        </p:txBody>
      </p:sp>
    </p:spTree>
    <p:extLst>
      <p:ext uri="{BB962C8B-B14F-4D97-AF65-F5344CB8AC3E}">
        <p14:creationId xmlns:p14="http://schemas.microsoft.com/office/powerpoint/2010/main" val="190380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5904655" cy="4696480"/>
          </a:xfrm>
        </p:spPr>
      </p:pic>
      <p:sp>
        <p:nvSpPr>
          <p:cNvPr id="5" name="TextBox 4"/>
          <p:cNvSpPr txBox="1"/>
          <p:nvPr/>
        </p:nvSpPr>
        <p:spPr>
          <a:xfrm>
            <a:off x="1115616" y="2132856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LAYER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068960"/>
            <a:ext cx="132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LAYER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395501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LAYER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4849449"/>
            <a:ext cx="134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LAYER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4735" y="6093296"/>
            <a:ext cx="190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X-Y MATRIX</a:t>
            </a:r>
          </a:p>
        </p:txBody>
      </p:sp>
    </p:spTree>
    <p:extLst>
      <p:ext uri="{BB962C8B-B14F-4D97-AF65-F5344CB8AC3E}">
        <p14:creationId xmlns:p14="http://schemas.microsoft.com/office/powerpoint/2010/main" val="20080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IN" sz="2800" dirty="0"/>
              <a:t>Introduction to Microcontroller</a:t>
            </a:r>
          </a:p>
          <a:p>
            <a:r>
              <a:rPr lang="en-IN" sz="2800" dirty="0"/>
              <a:t>Introduction to Arduino</a:t>
            </a:r>
          </a:p>
          <a:p>
            <a:r>
              <a:rPr lang="en-IN" sz="2800" dirty="0"/>
              <a:t>ATmega328 microcontroller chip</a:t>
            </a:r>
          </a:p>
          <a:p>
            <a:r>
              <a:rPr lang="en-IN" sz="2800" dirty="0" err="1"/>
              <a:t>Realtime</a:t>
            </a:r>
            <a:r>
              <a:rPr lang="en-IN" sz="2800" dirty="0"/>
              <a:t> application of Arduino</a:t>
            </a:r>
          </a:p>
          <a:p>
            <a:r>
              <a:rPr lang="en-IN" sz="2800" dirty="0"/>
              <a:t>Implementation using Arduino (4x4x4 led cube)</a:t>
            </a:r>
          </a:p>
          <a:p>
            <a:r>
              <a:rPr lang="en-IN" sz="2800" dirty="0"/>
              <a:t>Conclusion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50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44" y="836712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CONNECTIONS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3295054"/>
          </a:xfrm>
        </p:spPr>
      </p:pic>
      <p:sp>
        <p:nvSpPr>
          <p:cNvPr id="5" name="TextBox 4"/>
          <p:cNvSpPr txBox="1"/>
          <p:nvPr/>
        </p:nvSpPr>
        <p:spPr>
          <a:xfrm>
            <a:off x="539552" y="5517232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5445224"/>
            <a:ext cx="19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XY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661248"/>
            <a:ext cx="190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ARDUINO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2564904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input</a:t>
            </a:r>
          </a:p>
        </p:txBody>
      </p:sp>
    </p:spTree>
    <p:extLst>
      <p:ext uri="{BB962C8B-B14F-4D97-AF65-F5344CB8AC3E}">
        <p14:creationId xmlns:p14="http://schemas.microsoft.com/office/powerpoint/2010/main" val="10844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22344"/>
          </a:xfrm>
        </p:spPr>
        <p:txBody>
          <a:bodyPr>
            <a:normAutofit/>
          </a:bodyPr>
          <a:lstStyle/>
          <a:p>
            <a:r>
              <a:rPr lang="en-IN" sz="3600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/>
          <a:lstStyle/>
          <a:p>
            <a:r>
              <a:rPr lang="en-IN" dirty="0"/>
              <a:t>Arduino Board (Uno)</a:t>
            </a:r>
          </a:p>
          <a:p>
            <a:r>
              <a:rPr lang="en-IN" dirty="0">
                <a:latin typeface="+mj-lt"/>
              </a:rPr>
              <a:t>64</a:t>
            </a:r>
            <a:r>
              <a:rPr lang="en-IN" dirty="0"/>
              <a:t> LEDs</a:t>
            </a:r>
          </a:p>
          <a:p>
            <a:r>
              <a:rPr lang="en-IN" dirty="0"/>
              <a:t>Connecting wires</a:t>
            </a:r>
          </a:p>
          <a:p>
            <a:r>
              <a:rPr lang="en-IN" dirty="0"/>
              <a:t>Power source(power bank , wall adapter , etc.)</a:t>
            </a:r>
          </a:p>
          <a:p>
            <a:r>
              <a:rPr lang="en-IN" dirty="0"/>
              <a:t>Soldering Iron (to join the connection)</a:t>
            </a:r>
          </a:p>
          <a:p>
            <a:r>
              <a:rPr lang="en-IN" dirty="0"/>
              <a:t>Resisters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1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6360"/>
          </a:xfrm>
        </p:spPr>
        <p:txBody>
          <a:bodyPr/>
          <a:lstStyle/>
          <a:p>
            <a:r>
              <a:rPr lang="en-IN" sz="3600" dirty="0"/>
              <a:t>PROGRAMMING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IN" sz="2000" dirty="0"/>
              <a:t>The Uno can be programmed with the Arduino Software (IDE).  </a:t>
            </a:r>
          </a:p>
          <a:p>
            <a:r>
              <a:rPr lang="en-IN" sz="2000" dirty="0"/>
              <a:t>The ATmega328 on the Uno comes preprogrammed with a bootloader that allows you to upload new code to it without the use of an external hardware programmer.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36818"/>
            <a:ext cx="4248472" cy="4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37626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Using the implemented 4x4x4led cube some realtime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4668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552728" cy="444661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LED WEDDING CARDS</a:t>
            </a:r>
          </a:p>
        </p:txBody>
      </p:sp>
    </p:spTree>
    <p:extLst>
      <p:ext uri="{BB962C8B-B14F-4D97-AF65-F5344CB8AC3E}">
        <p14:creationId xmlns:p14="http://schemas.microsoft.com/office/powerpoint/2010/main" val="236873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IN" sz="4400" dirty="0"/>
              <a:t>LED COLOUR TABLE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273874" cy="4495611"/>
          </a:xfrm>
        </p:spPr>
      </p:pic>
    </p:spTree>
    <p:extLst>
      <p:ext uri="{BB962C8B-B14F-4D97-AF65-F5344CB8AC3E}">
        <p14:creationId xmlns:p14="http://schemas.microsoft.com/office/powerpoint/2010/main" val="87533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2344"/>
          </a:xfrm>
        </p:spPr>
        <p:txBody>
          <a:bodyPr>
            <a:normAutofit/>
          </a:bodyPr>
          <a:lstStyle/>
          <a:p>
            <a:r>
              <a:rPr lang="en-IN" sz="4000" dirty="0"/>
              <a:t>LED MATRIX USED IN LEGO LAMPS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832648" cy="4246825"/>
          </a:xfrm>
        </p:spPr>
      </p:pic>
    </p:spTree>
    <p:extLst>
      <p:ext uri="{BB962C8B-B14F-4D97-AF65-F5344CB8AC3E}">
        <p14:creationId xmlns:p14="http://schemas.microsoft.com/office/powerpoint/2010/main" val="326876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55679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</a:rPr>
              <a:t>   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96952"/>
            <a:ext cx="4873161" cy="29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912768" cy="5040560"/>
          </a:xfrm>
        </p:spPr>
      </p:pic>
    </p:spTree>
    <p:extLst>
      <p:ext uri="{BB962C8B-B14F-4D97-AF65-F5344CB8AC3E}">
        <p14:creationId xmlns:p14="http://schemas.microsoft.com/office/powerpoint/2010/main" val="245504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74" y="2132856"/>
            <a:ext cx="6319026" cy="25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4352"/>
          </a:xfrm>
        </p:spPr>
        <p:txBody>
          <a:bodyPr>
            <a:normAutofit/>
          </a:bodyPr>
          <a:lstStyle/>
          <a:p>
            <a:r>
              <a:rPr lang="en-IN" sz="3600" dirty="0"/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r>
              <a:rPr lang="en-IN" sz="2400" dirty="0"/>
              <a:t>Used in automatically controlled products.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These are manufactured by the companies like :–</a:t>
            </a:r>
          </a:p>
          <a:p>
            <a:r>
              <a:rPr lang="en-IN" sz="2400" dirty="0"/>
              <a:t>  Atmel</a:t>
            </a:r>
          </a:p>
          <a:p>
            <a:r>
              <a:rPr lang="en-IN" sz="2400" dirty="0"/>
              <a:t>  Texas Instruments</a:t>
            </a:r>
          </a:p>
          <a:p>
            <a:r>
              <a:rPr lang="en-IN" sz="2400" dirty="0"/>
              <a:t>  Silicon Laboratories</a:t>
            </a:r>
          </a:p>
          <a:p>
            <a:r>
              <a:rPr lang="en-IN" sz="2400" dirty="0"/>
              <a:t>  Intel</a:t>
            </a:r>
          </a:p>
          <a:p>
            <a:r>
              <a:rPr lang="en-IN" sz="2400" dirty="0"/>
              <a:t>  Fujitsu</a:t>
            </a:r>
          </a:p>
        </p:txBody>
      </p:sp>
    </p:spTree>
    <p:extLst>
      <p:ext uri="{BB962C8B-B14F-4D97-AF65-F5344CB8AC3E}">
        <p14:creationId xmlns:p14="http://schemas.microsoft.com/office/powerpoint/2010/main" val="51791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6360"/>
          </a:xfrm>
        </p:spPr>
        <p:txBody>
          <a:bodyPr/>
          <a:lstStyle/>
          <a:p>
            <a:r>
              <a:rPr lang="en-IN" dirty="0"/>
              <a:t>WHAT IS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695800"/>
          </a:xfrm>
        </p:spPr>
        <p:txBody>
          <a:bodyPr/>
          <a:lstStyle/>
          <a:p>
            <a:r>
              <a:rPr lang="en-IN" dirty="0"/>
              <a:t>Arduino is an open-source prototyping platform based on easy-to-use hardware and software.</a:t>
            </a:r>
          </a:p>
          <a:p>
            <a:r>
              <a:rPr lang="en-IN" dirty="0"/>
              <a:t>Based on ATmega328 – 8BIT</a:t>
            </a:r>
          </a:p>
          <a:p>
            <a:r>
              <a:rPr lang="en-IN" dirty="0"/>
              <a:t>Takes input from sensors, buttons and output to LEDs, motor, etc.</a:t>
            </a:r>
          </a:p>
          <a:p>
            <a:r>
              <a:rPr lang="en-IN" dirty="0"/>
              <a:t>It is programmable using Arduino Software(IDE).</a:t>
            </a:r>
          </a:p>
          <a:p>
            <a:r>
              <a:rPr lang="en-IN" dirty="0"/>
              <a:t>Supports multi platforms (Win/Mac OS/Linux).</a:t>
            </a:r>
          </a:p>
          <a:p>
            <a:r>
              <a:rPr lang="en-IN" dirty="0"/>
              <a:t>USB Programmable</a:t>
            </a:r>
          </a:p>
          <a:p>
            <a:r>
              <a:rPr lang="en-IN" dirty="0"/>
              <a:t>Inexpensive</a:t>
            </a:r>
          </a:p>
          <a:p>
            <a:r>
              <a:rPr lang="en-IN" dirty="0"/>
              <a:t>Large 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4968"/>
          </a:xfrm>
        </p:spPr>
        <p:txBody>
          <a:bodyPr/>
          <a:lstStyle/>
          <a:p>
            <a:r>
              <a:rPr lang="en-IN" dirty="0"/>
              <a:t>WHY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6958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sz="2800" dirty="0"/>
              <a:t>It is an open-source.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It is flexible.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Easy  connectivity.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It is inexpensive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6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IN" dirty="0"/>
              <a:t>ARDUINO BOARD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696744" cy="4968552"/>
          </a:xfrm>
        </p:spPr>
      </p:pic>
    </p:spTree>
    <p:extLst>
      <p:ext uri="{BB962C8B-B14F-4D97-AF65-F5344CB8AC3E}">
        <p14:creationId xmlns:p14="http://schemas.microsoft.com/office/powerpoint/2010/main" val="7696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4" y="908050"/>
            <a:ext cx="7837451" cy="5416550"/>
          </a:xfrm>
        </p:spPr>
      </p:pic>
    </p:spTree>
    <p:extLst>
      <p:ext uri="{BB962C8B-B14F-4D97-AF65-F5344CB8AC3E}">
        <p14:creationId xmlns:p14="http://schemas.microsoft.com/office/powerpoint/2010/main" val="6301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66360"/>
          </a:xfrm>
        </p:spPr>
        <p:txBody>
          <a:bodyPr>
            <a:normAutofit/>
          </a:bodyPr>
          <a:lstStyle/>
          <a:p>
            <a:r>
              <a:rPr lang="en-IN" sz="4400" dirty="0"/>
              <a:t>COMPONENTS 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USB port for programming.</a:t>
            </a:r>
          </a:p>
          <a:p>
            <a:r>
              <a:rPr lang="en-IN" sz="2400" dirty="0"/>
              <a:t>Voltage Regulator.</a:t>
            </a:r>
          </a:p>
          <a:p>
            <a:r>
              <a:rPr lang="en-IN" sz="2400" dirty="0"/>
              <a:t>DC power input.</a:t>
            </a:r>
          </a:p>
          <a:p>
            <a:r>
              <a:rPr lang="en-IN" sz="2400" dirty="0"/>
              <a:t>Analog input pins.</a:t>
            </a:r>
          </a:p>
          <a:p>
            <a:r>
              <a:rPr lang="en-IN" sz="2400" dirty="0"/>
              <a:t>Digital input &amp; output pins.</a:t>
            </a:r>
          </a:p>
          <a:p>
            <a:r>
              <a:rPr lang="en-IN" sz="2400" dirty="0"/>
              <a:t>ATmega328-8bit.</a:t>
            </a:r>
          </a:p>
          <a:p>
            <a:r>
              <a:rPr lang="en-IN" sz="2400" dirty="0"/>
              <a:t>Crystal oscillator.</a:t>
            </a:r>
          </a:p>
          <a:p>
            <a:r>
              <a:rPr lang="en-IN" sz="2400" dirty="0"/>
              <a:t>PWMs</a:t>
            </a:r>
          </a:p>
          <a:p>
            <a:r>
              <a:rPr lang="en-IN" sz="2400" dirty="0"/>
              <a:t>Reset button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0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5"/>
            <a:ext cx="8208912" cy="5904656"/>
          </a:xfrm>
        </p:spPr>
      </p:pic>
    </p:spTree>
    <p:extLst>
      <p:ext uri="{BB962C8B-B14F-4D97-AF65-F5344CB8AC3E}">
        <p14:creationId xmlns:p14="http://schemas.microsoft.com/office/powerpoint/2010/main" val="95661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957</TotalTime>
  <Words>500</Words>
  <Application>Microsoft Macintosh PowerPoint</Application>
  <PresentationFormat>On-screen Show (4:3)</PresentationFormat>
  <Paragraphs>103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Constantia</vt:lpstr>
      <vt:lpstr>Wingdings 2</vt:lpstr>
      <vt:lpstr>Flow</vt:lpstr>
      <vt:lpstr>ACHARAYA INSTITUTE OF TECHNOLOGY</vt:lpstr>
      <vt:lpstr>INDEX</vt:lpstr>
      <vt:lpstr>MICROCONTROLLER</vt:lpstr>
      <vt:lpstr>WHAT IS ARDUINO?</vt:lpstr>
      <vt:lpstr>WHY ARDUINO?</vt:lpstr>
      <vt:lpstr>ARDUINO BOARD OVERVIEW</vt:lpstr>
      <vt:lpstr>PowerPoint Presentation</vt:lpstr>
      <vt:lpstr>COMPONENTS ON BOARD</vt:lpstr>
      <vt:lpstr>PowerPoint Presentation</vt:lpstr>
      <vt:lpstr>SPECIFICATIONS</vt:lpstr>
      <vt:lpstr>ARDUINO CHIP  ATMEGA328P MICROCONTROLLER</vt:lpstr>
      <vt:lpstr>ABOUT ATmega328p microcontroller</vt:lpstr>
      <vt:lpstr>Block  Diagram</vt:lpstr>
      <vt:lpstr>ATmega328p Pin Detail</vt:lpstr>
      <vt:lpstr>REALTIME APPLICATION OF  ARDUINO</vt:lpstr>
      <vt:lpstr>PowerPoint Presentation</vt:lpstr>
      <vt:lpstr>Arduino based Auto Intensity Control of Street Lights</vt:lpstr>
      <vt:lpstr>4X4X4 LED CUBE IMPLIMENTATION USING  ARDUINO BOARD</vt:lpstr>
      <vt:lpstr>PowerPoint Presentation</vt:lpstr>
      <vt:lpstr>CONNECTIONS</vt:lpstr>
      <vt:lpstr>COMPONENTS REQUIRED</vt:lpstr>
      <vt:lpstr>PROGRAMMING </vt:lpstr>
      <vt:lpstr>Using the implemented 4x4x4led cube some realtime applications</vt:lpstr>
      <vt:lpstr>LED WEDDING CARDS</vt:lpstr>
      <vt:lpstr>LED COLOUR TABLE </vt:lpstr>
      <vt:lpstr>LED MATRIX USED IN LEGO LAMPS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ACHARAYA INSTITUTE OF TECHNOLOGY</dc:title>
  <dc:creator>prashant</dc:creator>
  <cp:lastModifiedBy>Heremagalur Sridhar, Sheethal</cp:lastModifiedBy>
  <cp:revision>51</cp:revision>
  <dcterms:created xsi:type="dcterms:W3CDTF">2016-04-23T19:36:31Z</dcterms:created>
  <dcterms:modified xsi:type="dcterms:W3CDTF">2019-11-12T01:33:28Z</dcterms:modified>
</cp:coreProperties>
</file>