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026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B622CF93-811D-06B0-C3DE-91CCEB62C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Granular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421748"/>
            <a:ext cx="111613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10F2171B-75CE-823D-4908-5B6496B06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539156"/>
            <a:ext cx="10505718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Percentage of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	Items, Average Rating) 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4B5432AF-6E41-D522-3E02-01E41A966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346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Admin</cp:lastModifiedBy>
  <cp:revision>18</cp:revision>
  <dcterms:created xsi:type="dcterms:W3CDTF">2024-06-24T12:27:37Z</dcterms:created>
  <dcterms:modified xsi:type="dcterms:W3CDTF">2025-05-31T15:52:36Z</dcterms:modified>
</cp:coreProperties>
</file>