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rythan\exhibit-io-java\scenarios\in\SimpleMultiLev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 w="9525" cap="flat" cmpd="sng" algn="ctr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{'Column C'}</c:f>
              <c:strCache>
                <c:ptCount val="1"/>
                <c:pt idx="0">
                  <c:v>Column C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</a:ln>
            <a:effectLst/>
          </c:spPr>
          <c:invertIfNegative val="0"/>
          <c:cat>
            <c:strRef>
              <c:f>Sheet1!$B$1:$B$3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Sheet1!$C$1:$C$3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A-D14C-8179-DC07CEE7D30A}"/>
            </c:ext>
          </c:extLst>
        </c:ser>
        <c:ser>
          <c:idx val="1"/>
          <c:order val="1"/>
          <c:tx>
            <c:strRef>
              <c:f>{'Column D'}</c:f>
              <c:strCache>
                <c:ptCount val="1"/>
                <c:pt idx="0">
                  <c:v>Column D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noFill/>
            </a:ln>
            <a:effectLst/>
          </c:spPr>
          <c:invertIfNegative val="0"/>
          <c:cat>
            <c:strRef>
              <c:f>Sheet1!$B$1:$B$3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Sheet1!$D$1:$D$3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AA-D14C-8179-DC07CEE7D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2575725"/>
        <c:axId val="262575726"/>
      </c:barChart>
      <c:catAx>
        <c:axId val="26257572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</a:ln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575726"/>
        <c:crosses val="autoZero"/>
        <c:auto val="1"/>
        <c:lblAlgn val="ctr"/>
        <c:lblOffset val="100"/>
        <c:noMultiLvlLbl val="1"/>
      </c:catAx>
      <c:valAx>
        <c:axId val="26257572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</a:ln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575725"/>
        <c:crosses val="autoZero"/>
        <c:crossBetween val="between"/>
      </c:valAx>
      <c:spPr>
        <a:noFill/>
        <a:ln w="9525" cap="flat" cmpd="sng" algn="ctr">
          <a:noFill/>
        </a:ln>
      </c:spPr>
    </c:plotArea>
    <c:legend>
      <c:legendPos val="b"/>
      <c:overlay val="0"/>
      <c:spPr>
        <a:noFill/>
        <a:ln w="9525" cap="flat" cmpd="sng" algn="ctr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27000" cmpd="dbl">
              <a:solidFill>
                <a:schemeClr val="tx1">
                  <a:lumMod val="15000"/>
                  <a:lumOff val="85000"/>
                </a:schemeClr>
              </a:solidFill>
              <a:prstDash val="sysDot"/>
            </a:ln>
            <a:effectLst/>
          </c:spPr>
          <c:invertIfNegative val="0"/>
          <c:cat>
            <c:multiLvlStrRef>
              <c:f>Sheet1!$A$1:$B$3</c:f>
              <c:multiLvlStrCache>
                <c:ptCount val="3"/>
                <c:lvl>
                  <c:pt idx="0">
                    <c:v>a</c:v>
                  </c:pt>
                  <c:pt idx="2">
                    <c:v>c</c:v>
                  </c:pt>
                </c:lvl>
                <c:lvl>
                  <c:pt idx="0">
                    <c:v>x</c:v>
                  </c:pt>
                  <c:pt idx="2">
                    <c:v>y</c:v>
                  </c:pt>
                </c:lvl>
              </c:multiLvlStrCache>
            </c:multiLvlStrRef>
          </c:cat>
          <c:val>
            <c:numRef>
              <c:f>Sheet1!$C$1:$C$3</c:f>
              <c:numCache>
                <c:formatCode>General</c:formatCode>
                <c:ptCount val="3"/>
                <c:pt idx="0">
                  <c:v>-3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5-45FF-A2C9-680D126CCEC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Sheet1!$A$1:$B$3</c:f>
              <c:multiLvlStrCache>
                <c:ptCount val="3"/>
                <c:lvl>
                  <c:pt idx="0">
                    <c:v>a</c:v>
                  </c:pt>
                  <c:pt idx="2">
                    <c:v>c</c:v>
                  </c:pt>
                </c:lvl>
                <c:lvl>
                  <c:pt idx="0">
                    <c:v>x</c:v>
                  </c:pt>
                  <c:pt idx="2">
                    <c:v>y</c:v>
                  </c:pt>
                </c:lvl>
              </c:multiLvlStrCache>
            </c:multiLvlStrRef>
          </c:cat>
          <c:val>
            <c:numRef>
              <c:f>Sheet1!$D$1:$D$3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05-45FF-A2C9-680D126CC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684208"/>
        <c:axId val="490676720"/>
      </c:barChart>
      <c:catAx>
        <c:axId val="49068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76720"/>
        <c:crosses val="autoZero"/>
        <c:auto val="1"/>
        <c:lblAlgn val="ctr"/>
        <c:lblOffset val="100"/>
        <c:noMultiLvlLbl val="0"/>
      </c:catAx>
      <c:valAx>
        <c:axId val="49067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8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43EE-94AC-48CD-93C9-EE396DBB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B860-2C1F-45A6-8885-5CC361764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B1C2-9647-423B-A517-4487336A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72E49-7A16-47CB-B491-4DB97D3D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7E47F-1DD2-4B5F-96A3-5C6B37C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7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8855-138E-4B85-8E72-CD50B212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1ED7E-E0F9-4D83-B070-065DFD82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32B1-8306-4664-8963-D7B35381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1CD8-65C8-43D6-8F1E-EAE2E52B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9941-CCDE-4172-80DC-069293E2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0DC74-6067-45E8-BCB9-8B58EE82B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923B1-04CE-43C9-87A4-98B2A671E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B1B0-F8D1-4B88-BA40-FFB59C29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8661-61A6-4DA9-AAF3-120CBC0D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D0DC-36E0-48D2-B718-200187E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B430-5F6B-4C29-9AF1-1385D085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3A56-A901-4155-87F4-553FE7C8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3CCFA-FB97-46C6-B59A-48A19B7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66D4-EADE-4BE9-97DC-F8F7FB0E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4EE6-83CB-4B57-A596-5478BEF1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86F7-D91D-4109-B67F-06A4BF31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C3163-59D8-4617-BAF7-FEBDE4D4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C013-CBB6-4AEC-9F38-13B60F8A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7DC8-0402-43FF-92C0-F7AA9E2F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9BED-C942-4B1A-83D2-6FD309A6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6BEB-F4A1-4E5C-8243-B03DB25B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BAB1-418C-4DA9-9ED7-7002D3885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4FF1D-C0E2-4715-A7B9-F277B8D38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C1C48-19D4-4C42-B88A-F5AE93D0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8849-0957-459F-9C29-C6F1A837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46EA4-E39C-487E-A012-E38D936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5A2F-C8F7-4B21-8D1C-F02DAA0D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6DFFD-85AE-43A3-A78D-21E4591B3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A7F9A-339D-4E5F-A279-BFB35D70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6DFF5-2B30-4A17-A260-185A9D155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89BF-332A-4469-8BD8-61B82AEF9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BD3DE-C009-45AE-BC91-C57E95E0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E2C75-F31C-4B62-B121-65AF6732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DB69F-B01F-4E87-93F2-5FCA8CC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CCBD-C012-4D18-BA1C-BDF259F8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A14DA-40C3-4A9D-8A77-7728D675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6DCAC-63F3-4CC4-8C73-C934CB47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CE2CA-6EDE-4EA9-B315-229292DA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893F1-4EB2-4C1E-8B29-BF8A3520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427D8-9F43-4BC8-AE06-CB417B6F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9109-09E5-4BDF-9BC7-4610F476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4F49-1779-43BC-9C3E-C107CD0F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99E7-22D3-482B-AE72-F6466966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005B3-C6F5-4949-9DC5-3A0211035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B111-D751-498A-8341-A88C8AD4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A16E-F45B-4D3E-AF4B-D0B8A91D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EBBF-82F6-45FA-875A-E8F0C733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8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DEA1-4971-491D-B8EA-7EA1642A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3F1FF-99A9-4910-8B0F-04B9BE3C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4836-1C94-45E4-A20A-30960BA0A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D5E1-264B-4C43-A3EC-0364FED2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78A6A-B441-4488-A9CF-4657ACCB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F059-65FE-4E5C-A5B9-7E7617B9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7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FC8D2-ED17-4113-9E1A-454B0CCC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2052-BD02-4FF5-9078-CBF53331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F6A6-EF5C-4116-8D8F-94A4A0B1E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F300-DFB4-4B76-AECE-F5355632F50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80FC-AA26-4187-B9C2-6B25B7D3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09A8-4745-4CE1-B9AA-C0ED0A216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A48A-6D70-410C-A86C-D76B93F4F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60451C-E6AC-4FB4-9FDE-58AC6AC58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680803"/>
              </p:ext>
            </p:extLst>
          </p:nvPr>
        </p:nvGraphicFramePr>
        <p:xfrm>
          <a:off x="879475" y="481541"/>
          <a:ext cx="4330700" cy="274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4909B57-3C63-44E0-B3D7-9BD883EC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209" y="481541"/>
            <a:ext cx="4334632" cy="2749534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1A3F71F-A4F9-4616-854B-10B82AB1E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068637"/>
              </p:ext>
            </p:extLst>
          </p:nvPr>
        </p:nvGraphicFramePr>
        <p:xfrm>
          <a:off x="3152775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926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Ford</dc:creator>
  <cp:lastModifiedBy>Michael Ford</cp:lastModifiedBy>
  <cp:revision>7</cp:revision>
  <dcterms:created xsi:type="dcterms:W3CDTF">2021-12-07T04:52:12Z</dcterms:created>
  <dcterms:modified xsi:type="dcterms:W3CDTF">2021-12-07T05:11:38Z</dcterms:modified>
</cp:coreProperties>
</file>