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EF9DB7-1E02-4657-BA60-D27403037314}">
  <a:tblStyle styleId="{9DEF9DB7-1E02-4657-BA60-D274030373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77cc0035ee17f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77cc0035ee17f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e77cc0035ee17f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97fef7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97fef70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5697fef70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97fef70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97fef703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5697fef703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97fef70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97fef70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5697fef703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97fef70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97fef703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97fef703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 w="25400" cap="flat" cmpd="sng">
            <a:solidFill>
              <a:srgbClr val="9703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 w="25400" cap="flat" cmpd="sng">
            <a:solidFill>
              <a:srgbClr val="97030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is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Machine Learning Project on Regression:</a:t>
            </a:r>
            <a:br>
              <a:rPr lang="en-US" sz="4000"/>
            </a:br>
            <a:r>
              <a:rPr lang="en-US" sz="4000"/>
              <a:t>Order Delivery Time Prediction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Group members: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Ajitesh Chauhan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Rishi Dave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Shefali Kolge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495900" y="2836200"/>
            <a:ext cx="8152200" cy="118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0" y="184575"/>
            <a:ext cx="8695676" cy="48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206850" y="5225850"/>
            <a:ext cx="76122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00" y="1723775"/>
            <a:ext cx="8463801" cy="34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914400" y="40708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Skewness Plot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914400" y="29311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Correlation heatmap</a:t>
            </a:r>
            <a:endParaRPr sz="3400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475" y="1244813"/>
            <a:ext cx="6211050" cy="493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Metric</a:t>
            </a:r>
            <a:endParaRPr/>
          </a:p>
        </p:txBody>
      </p:sp>
      <p:graphicFrame>
        <p:nvGraphicFramePr>
          <p:cNvPr id="177" name="Google Shape;177;p26"/>
          <p:cNvGraphicFramePr/>
          <p:nvPr/>
        </p:nvGraphicFramePr>
        <p:xfrm>
          <a:off x="848925" y="1661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{9DEF9DB7-1E02-4657-BA60-D27403037314}</a:tableStyleId>
              </a:tblPr>
              <a:tblGrid>
                <a:gridCol w="20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 Type</a:t>
                      </a:r>
                      <a:endParaRPr sz="11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 of Action </a:t>
                      </a:r>
                      <a:endParaRPr sz="11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 Score</a:t>
                      </a:r>
                      <a:endParaRPr sz="11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  <a:endParaRPr sz="11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Data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Linear Regression without any transformations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 Transformations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After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Removing Outliers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0.4834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Applying Linear Regression without any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transformations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7.81</a:t>
                      </a:r>
                      <a:endParaRPr sz="1000"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 Transformations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0.504</a:t>
                      </a:r>
                      <a:endParaRPr sz="1000"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After Removing Outliers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2919600" y="3002850"/>
            <a:ext cx="33048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E5B8B7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is a Brazilian e-commerce public dataset of orders made at 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Olist Store</a:t>
            </a:r>
            <a:r>
              <a:rPr lang="en-US" sz="2400"/>
              <a:t>, largest department store in Brazilian marketplaces.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dataset has information of 100k orders from 2016 to 2018 made at multiple marketplaces in Brazil.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Its features allows viewing an order from multiple dimensions: from order status, price, payment and freight performance to customer location, product attributes, order details like order approved timestamp, estimated delivery date, delivered date and finally reviews written by customers.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goal of this project is to predict the number of days required for an order to be  delivered to a customer.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idea is to improve the customer experience.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Predicting actual delivery days taken to deliver an order will help improve the timeline that the company gives for estimated delivery days.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This in turn will help the company to provide precise estimated delivery days, which will help the customers to have proper knowledge the delivery date of their orders.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Business Understanding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Understanding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Preparation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Model Building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Evaluation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Insights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Understanding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This dataset was generously provided by Olist, the largest department store in Brazilian marketplaces.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Olist connects small businesses from all over Brazil to channels without hassle and with a single contract.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Those merchants are able to sell their products through the Olist Store and ship them directly to the customers using Olist logistics partners.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Website: 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www.olist.com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Understanding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Data Schema: The data is divided in multiple datasets for better understanding and organization. 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3182" y="2492896"/>
            <a:ext cx="6037635" cy="363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457200" y="33265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order_status: Reference to the order status (delivered, shipped, etc)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price: item price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freight_value: item freight value item (if an order has more than one item the freight value is split between items)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order_purchase_timestamp: Shows the purchase timestamp.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order_approved_at: Shows the payment approval timestamp.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order_delivered_customer_date: Shows the actual order delivered date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order_estimated_delivery_date: Shows the estimated delivery date that was informed to customer at the purchase moment.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customer_state: customer state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product_category_name: category of product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product_name_length: number of characters extracted from the product name.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product_description_length: number of characters extracted from the product description.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product_photos_qty: number of product published photos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review_score: ranging from 1 to 5 given by the customer on a satisfaction survey.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457200" y="1434894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Checking NA values: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Checking whether any dates fall on Brazil Public holidays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Creating target variable: Delivery time in days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Checking unique values in all features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t="9793"/>
          <a:stretch/>
        </p:blipFill>
        <p:spPr>
          <a:xfrm>
            <a:off x="1387604" y="1824064"/>
            <a:ext cx="2253992" cy="228481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4798368" y="1469089"/>
            <a:ext cx="3888432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the features that will not be useful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correlation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skewness of data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Performing Log Transformations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and removing outliers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Taking antilog for actual values of delivery time in number of days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Dropped features that were not related to our target variable like reviews related features.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Removing NA values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Creating our target variable: Delivery time in days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Also created estimated delivery time in days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Checking whether the dates are not falling on any Public holidays in Brazil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Dropping other datetime features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On-screen Show (4:3)</PresentationFormat>
  <Paragraphs>106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Presentation3</vt:lpstr>
      <vt:lpstr>Machine Learning Project on Regression: Order Delivery Time Prediction</vt:lpstr>
      <vt:lpstr>Introduction</vt:lpstr>
      <vt:lpstr>Objective</vt:lpstr>
      <vt:lpstr>Design</vt:lpstr>
      <vt:lpstr>Business Understanding</vt:lpstr>
      <vt:lpstr>Data Understanding</vt:lpstr>
      <vt:lpstr>PowerPoint Presentation</vt:lpstr>
      <vt:lpstr>Workflow</vt:lpstr>
      <vt:lpstr>Data Preparation</vt:lpstr>
      <vt:lpstr>Exploratory Data Analysis</vt:lpstr>
      <vt:lpstr>PowerPoint Presentation</vt:lpstr>
      <vt:lpstr>PowerPoint Presentation</vt:lpstr>
      <vt:lpstr>PowerPoint Presentation</vt:lpstr>
      <vt:lpstr>Evaluation Metric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on Regression: Order Delivery Time Prediction</dc:title>
  <cp:lastModifiedBy>Shefali Kolge</cp:lastModifiedBy>
  <cp:revision>1</cp:revision>
  <dcterms:modified xsi:type="dcterms:W3CDTF">2019-04-26T21:54:34Z</dcterms:modified>
</cp:coreProperties>
</file>