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C869-F246-4BB3-B888-6F6F313168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E3A6-B8E4-4BCB-A9A6-6B66FE9F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1</a:t>
            </a:r>
            <a:br>
              <a:rPr lang="en-US" dirty="0" smtClean="0"/>
            </a:br>
            <a:r>
              <a:rPr lang="en-US" dirty="0" smtClean="0"/>
              <a:t>Hashing Algorithms</a:t>
            </a:r>
            <a:br>
              <a:rPr lang="en-US" dirty="0" smtClean="0"/>
            </a:br>
            <a:r>
              <a:rPr lang="en-US" dirty="0" smtClean="0"/>
              <a:t>Data Structure 261p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Due May 2nd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Hashing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5625"/>
            <a:ext cx="1210803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Hashing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202"/>
            <a:ext cx="11630025" cy="30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874"/>
            <a:ext cx="10515600" cy="4679089"/>
          </a:xfrm>
        </p:spPr>
        <p:txBody>
          <a:bodyPr/>
          <a:lstStyle/>
          <a:p>
            <a:r>
              <a:rPr lang="en-US" dirty="0" smtClean="0"/>
              <a:t>Test case</a:t>
            </a:r>
            <a:r>
              <a:rPr lang="en-US" dirty="0"/>
              <a:t> </a:t>
            </a:r>
            <a:r>
              <a:rPr lang="en-US" dirty="0" smtClean="0"/>
              <a:t>is a randomly generated numbers. These are the keys. How to generate test case?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 = [83, 14, 29, 70, 10, 55]</a:t>
            </a:r>
          </a:p>
          <a:p>
            <a:r>
              <a:rPr lang="en-US" dirty="0" smtClean="0"/>
              <a:t>Hash function: H(key) = key % 11</a:t>
            </a:r>
          </a:p>
          <a:p>
            <a:pPr lvl="1"/>
            <a:r>
              <a:rPr lang="en-US" dirty="0" smtClean="0"/>
              <a:t>Better to select a prime a number with size of </a:t>
            </a:r>
            <a:r>
              <a:rPr lang="en-US" dirty="0" err="1" smtClean="0"/>
              <a:t>hashtable</a:t>
            </a:r>
            <a:r>
              <a:rPr lang="en-US" dirty="0"/>
              <a:t>?</a:t>
            </a:r>
            <a:r>
              <a:rPr lang="en-US" dirty="0" smtClean="0"/>
              <a:t> What is a good size for </a:t>
            </a:r>
            <a:r>
              <a:rPr lang="en-US" dirty="0" err="1" smtClean="0"/>
              <a:t>hashtable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Set: efficiently in O(1)</a:t>
            </a:r>
          </a:p>
          <a:p>
            <a:pPr lvl="1"/>
            <a:r>
              <a:rPr lang="en-US" dirty="0"/>
              <a:t>Search: efficiently in O(1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Delete:</a:t>
            </a:r>
            <a:r>
              <a:rPr lang="en-US" dirty="0"/>
              <a:t> efficiently in O(1)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68" y="2148753"/>
            <a:ext cx="4583654" cy="7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probing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 case: [83, 14, 29, 70, 10, 55, 72]</a:t>
            </a:r>
          </a:p>
          <a:p>
            <a:r>
              <a:rPr lang="en-US" dirty="0" smtClean="0"/>
              <a:t>Hash function: H(k) = k % 11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Load factor = n/ N &lt;=1</a:t>
            </a:r>
          </a:p>
          <a:p>
            <a:pPr lvl="1"/>
            <a:r>
              <a:rPr lang="en-US" dirty="0"/>
              <a:t>n = number of elements = 7</a:t>
            </a:r>
          </a:p>
          <a:p>
            <a:pPr lvl="1"/>
            <a:r>
              <a:rPr lang="en-US" dirty="0"/>
              <a:t>N = size of </a:t>
            </a:r>
            <a:r>
              <a:rPr lang="en-US" dirty="0" err="1"/>
              <a:t>hashtable</a:t>
            </a:r>
            <a:r>
              <a:rPr lang="en-US" dirty="0"/>
              <a:t> =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 smtClean="0"/>
              <a:t>Higher value of load factor  =&gt; increasing in number of collision?</a:t>
            </a:r>
          </a:p>
          <a:p>
            <a:r>
              <a:rPr lang="en-US" dirty="0" smtClean="0"/>
              <a:t>When a linear probing method fails?</a:t>
            </a:r>
          </a:p>
          <a:p>
            <a:r>
              <a:rPr lang="en-US" dirty="0" smtClean="0"/>
              <a:t>What Delete method do you prefer to select? Eager or Lazy?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5915"/>
              </p:ext>
            </p:extLst>
          </p:nvPr>
        </p:nvGraphicFramePr>
        <p:xfrm>
          <a:off x="2032000" y="2724209"/>
          <a:ext cx="8127999" cy="1005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262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839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4839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262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6591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 (</a:t>
                      </a:r>
                      <a:r>
                        <a:rPr lang="en-US" sz="1200" dirty="0" smtClean="0"/>
                        <a:t>collision72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Hash Chaining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case: 36, 48, 72, 29, 55, 14, 70, 83</a:t>
            </a:r>
          </a:p>
          <a:p>
            <a:r>
              <a:rPr lang="en-US" dirty="0" smtClean="0"/>
              <a:t>Hash function: H(k) = k % 11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604" y="2073621"/>
            <a:ext cx="4999904" cy="29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Load factor L = n / 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 = number of entries occupied in the hash table</a:t>
            </a:r>
          </a:p>
          <a:p>
            <a:pPr lvl="1"/>
            <a:r>
              <a:rPr lang="en-US" dirty="0" smtClean="0"/>
              <a:t>N = number of buckets</a:t>
            </a:r>
          </a:p>
          <a:p>
            <a:r>
              <a:rPr lang="en-US" dirty="0" smtClean="0"/>
              <a:t>Potential Questions in analysis:</a:t>
            </a:r>
          </a:p>
          <a:p>
            <a:pPr lvl="1"/>
            <a:r>
              <a:rPr lang="en-US" dirty="0" smtClean="0"/>
              <a:t>The probability of a collision increases as the load factor increases?</a:t>
            </a:r>
          </a:p>
          <a:p>
            <a:pPr lvl="1"/>
            <a:r>
              <a:rPr lang="en-US" dirty="0" smtClean="0"/>
              <a:t>Larger load factor makes hash table slower?</a:t>
            </a:r>
          </a:p>
          <a:p>
            <a:pPr lvl="1"/>
            <a:r>
              <a:rPr lang="en-US" dirty="0" smtClean="0"/>
              <a:t>Plot average time for successful and unsuccessful search as a function of load factor?</a:t>
            </a:r>
          </a:p>
          <a:p>
            <a:pPr lvl="1"/>
            <a:r>
              <a:rPr lang="en-US" dirty="0" smtClean="0"/>
              <a:t>Is it beneficial to have load factor near to zero?</a:t>
            </a:r>
          </a:p>
          <a:p>
            <a:pPr lvl="2"/>
            <a:r>
              <a:rPr lang="en-US" dirty="0" smtClean="0"/>
              <a:t>Higher load factor =&gt; slower </a:t>
            </a:r>
            <a:r>
              <a:rPr lang="en-US" dirty="0" err="1" smtClean="0"/>
              <a:t>hashtable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Lower load factor =&gt; wasted memory.</a:t>
            </a:r>
          </a:p>
          <a:p>
            <a:pPr lvl="1"/>
            <a:r>
              <a:rPr lang="en-US" dirty="0" smtClean="0"/>
              <a:t>What are the </a:t>
            </a:r>
            <a:r>
              <a:rPr lang="en-US" dirty="0" err="1" smtClean="0"/>
              <a:t>advantaes</a:t>
            </a:r>
            <a:r>
              <a:rPr lang="en-US" dirty="0" smtClean="0"/>
              <a:t> and </a:t>
            </a:r>
            <a:r>
              <a:rPr lang="en-US" dirty="0" err="1" smtClean="0"/>
              <a:t>distadvantages</a:t>
            </a:r>
            <a:r>
              <a:rPr lang="en-US" dirty="0" smtClean="0"/>
              <a:t> of each of hashing algorithms?</a:t>
            </a:r>
          </a:p>
          <a:p>
            <a:pPr lvl="2"/>
            <a:r>
              <a:rPr lang="en-US" dirty="0" smtClean="0"/>
              <a:t>Discuss the results based on your experiments.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270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1 Hashing Algorithms Data Structure 261p </vt:lpstr>
      <vt:lpstr>Hashing algorithms</vt:lpstr>
      <vt:lpstr>Hashing algorithms</vt:lpstr>
      <vt:lpstr>Example </vt:lpstr>
      <vt:lpstr>Linear probing</vt:lpstr>
      <vt:lpstr>Hash Chaining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Data Structure</dc:title>
  <dc:creator>Asadi,Reza</dc:creator>
  <cp:lastModifiedBy>Asadi,Reza</cp:lastModifiedBy>
  <cp:revision>29</cp:revision>
  <dcterms:created xsi:type="dcterms:W3CDTF">2018-04-09T18:35:06Z</dcterms:created>
  <dcterms:modified xsi:type="dcterms:W3CDTF">2018-04-12T02:30:38Z</dcterms:modified>
</cp:coreProperties>
</file>