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CBAE25-E549-437C-B6CB-108CC0174F6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C79F9B-913B-4C85-9A02-9E2E5F1809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Titanic Dataset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19740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Features Selected: Age, </a:t>
            </a:r>
            <a:r>
              <a:rPr lang="en-US" dirty="0" err="1" smtClean="0"/>
              <a:t>Pclass</a:t>
            </a:r>
            <a:r>
              <a:rPr lang="en-US" dirty="0" smtClean="0"/>
              <a:t>, Sex, Parch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357385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362200"/>
            <a:ext cx="33718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Accuracy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Accuracy: 0.77 </a:t>
            </a:r>
          </a:p>
          <a:p>
            <a:r>
              <a:rPr lang="en-US" dirty="0" smtClean="0"/>
              <a:t>Precision</a:t>
            </a:r>
            <a:r>
              <a:rPr lang="en-US" dirty="0" smtClean="0"/>
              <a:t>: 0.76 </a:t>
            </a:r>
          </a:p>
          <a:p>
            <a:r>
              <a:rPr lang="en-US" dirty="0" smtClean="0"/>
              <a:t>Recall</a:t>
            </a:r>
            <a:r>
              <a:rPr lang="en-US" dirty="0" smtClean="0"/>
              <a:t>: 0.65 </a:t>
            </a:r>
          </a:p>
          <a:p>
            <a:r>
              <a:rPr lang="en-US" dirty="0" err="1" smtClean="0"/>
              <a:t>Sepcificity</a:t>
            </a:r>
            <a:r>
              <a:rPr lang="en-US" dirty="0" smtClean="0"/>
              <a:t>: 0.86 </a:t>
            </a:r>
          </a:p>
          <a:p>
            <a:r>
              <a:rPr lang="en-US" dirty="0" smtClean="0"/>
              <a:t>F1 </a:t>
            </a:r>
            <a:r>
              <a:rPr lang="en-US" dirty="0" smtClean="0"/>
              <a:t>Score 0.7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08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Target: Goal is to identify the chance of survival for a titanic passenger.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Passenger ID: </a:t>
            </a:r>
            <a:r>
              <a:rPr lang="en-US" dirty="0" smtClean="0"/>
              <a:t>Id of passenger</a:t>
            </a:r>
          </a:p>
          <a:p>
            <a:r>
              <a:rPr lang="en-US" b="1" dirty="0" smtClean="0"/>
              <a:t>Survived:</a:t>
            </a:r>
            <a:r>
              <a:rPr lang="en-US" dirty="0" smtClean="0"/>
              <a:t> Survival (0 = no; 1 = yes)</a:t>
            </a:r>
          </a:p>
          <a:p>
            <a:r>
              <a:rPr lang="en-US" b="1" dirty="0" err="1" smtClean="0"/>
              <a:t>Pclass</a:t>
            </a:r>
            <a:r>
              <a:rPr lang="en-US" b="1" dirty="0" smtClean="0"/>
              <a:t>:</a:t>
            </a:r>
            <a:r>
              <a:rPr lang="en-US" dirty="0" smtClean="0"/>
              <a:t> Passenger class (1 = first; 2 = second; 3 = third)</a:t>
            </a:r>
          </a:p>
          <a:p>
            <a:r>
              <a:rPr lang="en-US" b="1" dirty="0" smtClean="0"/>
              <a:t>Name</a:t>
            </a:r>
            <a:r>
              <a:rPr lang="en-US" b="1" dirty="0" smtClean="0"/>
              <a:t>:</a:t>
            </a:r>
            <a:r>
              <a:rPr lang="en-US" dirty="0" smtClean="0"/>
              <a:t> Name</a:t>
            </a:r>
          </a:p>
          <a:p>
            <a:r>
              <a:rPr lang="en-US" b="1" dirty="0" smtClean="0"/>
              <a:t>Sex</a:t>
            </a:r>
            <a:r>
              <a:rPr lang="en-US" b="1" dirty="0" smtClean="0"/>
              <a:t>:</a:t>
            </a:r>
            <a:r>
              <a:rPr lang="en-US" dirty="0" smtClean="0"/>
              <a:t> Sex</a:t>
            </a:r>
          </a:p>
          <a:p>
            <a:r>
              <a:rPr lang="en-US" b="1" dirty="0" smtClean="0"/>
              <a:t>Age</a:t>
            </a:r>
            <a:r>
              <a:rPr lang="en-US" b="1" dirty="0" smtClean="0"/>
              <a:t>:</a:t>
            </a:r>
            <a:r>
              <a:rPr lang="en-US" dirty="0" smtClean="0"/>
              <a:t> Age</a:t>
            </a:r>
          </a:p>
          <a:p>
            <a:r>
              <a:rPr lang="en-US" b="1" dirty="0" err="1" smtClean="0"/>
              <a:t>SibSp</a:t>
            </a:r>
            <a:r>
              <a:rPr lang="en-US" b="1" dirty="0" smtClean="0"/>
              <a:t>:</a:t>
            </a:r>
            <a:r>
              <a:rPr lang="en-US" dirty="0" smtClean="0"/>
              <a:t> Number of siblings/spouses aboard</a:t>
            </a:r>
          </a:p>
          <a:p>
            <a:r>
              <a:rPr lang="en-US" b="1" dirty="0" smtClean="0"/>
              <a:t>Parch</a:t>
            </a:r>
            <a:r>
              <a:rPr lang="en-US" b="1" dirty="0" smtClean="0"/>
              <a:t>:</a:t>
            </a:r>
            <a:r>
              <a:rPr lang="en-US" dirty="0" smtClean="0"/>
              <a:t> Number of parents/children aboard</a:t>
            </a:r>
          </a:p>
          <a:p>
            <a:r>
              <a:rPr lang="en-US" b="1" dirty="0" smtClean="0"/>
              <a:t>Ticket</a:t>
            </a:r>
            <a:r>
              <a:rPr lang="en-US" b="1" dirty="0" smtClean="0"/>
              <a:t>:</a:t>
            </a:r>
            <a:r>
              <a:rPr lang="en-US" dirty="0" smtClean="0"/>
              <a:t> Ticket number</a:t>
            </a:r>
          </a:p>
          <a:p>
            <a:r>
              <a:rPr lang="en-US" b="1" dirty="0" smtClean="0"/>
              <a:t>Fare</a:t>
            </a:r>
            <a:r>
              <a:rPr lang="en-US" b="1" dirty="0" smtClean="0"/>
              <a:t>:</a:t>
            </a:r>
            <a:r>
              <a:rPr lang="en-US" dirty="0" smtClean="0"/>
              <a:t> Passenger fare</a:t>
            </a:r>
          </a:p>
          <a:p>
            <a:r>
              <a:rPr lang="en-US" b="1" dirty="0" smtClean="0"/>
              <a:t>Cabin</a:t>
            </a:r>
            <a:r>
              <a:rPr lang="en-US" b="1" dirty="0" smtClean="0"/>
              <a:t>:</a:t>
            </a:r>
            <a:r>
              <a:rPr lang="en-US" dirty="0" smtClean="0"/>
              <a:t> Cabin</a:t>
            </a:r>
          </a:p>
          <a:p>
            <a:r>
              <a:rPr lang="en-US" b="1" dirty="0" smtClean="0"/>
              <a:t>Embarked</a:t>
            </a:r>
            <a:r>
              <a:rPr lang="en-US" b="1" dirty="0" smtClean="0"/>
              <a:t>:</a:t>
            </a:r>
            <a:r>
              <a:rPr lang="en-US" dirty="0" smtClean="0"/>
              <a:t> Port of embarkation (C = Cherbourg; Q = Queenstown; S = Southampton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81533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Shape of dat</a:t>
            </a:r>
            <a:r>
              <a:rPr lang="en-US" dirty="0" smtClean="0"/>
              <a:t>a</a:t>
            </a:r>
            <a:r>
              <a:rPr lang="en-US" dirty="0" smtClean="0"/>
              <a:t>set: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Survived count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for null values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00199"/>
            <a:ext cx="1371600" cy="101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819400"/>
            <a:ext cx="1832264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/>
          <a:lstStyle/>
          <a:p>
            <a:r>
              <a:rPr lang="en-US" dirty="0" smtClean="0"/>
              <a:t>Replace or Remove the null values: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Column Encoding</a:t>
            </a:r>
          </a:p>
          <a:p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4876800" cy="128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667000"/>
            <a:ext cx="7200900" cy="384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62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962400"/>
            <a:ext cx="6934200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"/>
            <a:ext cx="73152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733800"/>
            <a:ext cx="6781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7391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05200"/>
            <a:ext cx="731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</TotalTime>
  <Words>86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Titanic Dataset</vt:lpstr>
      <vt:lpstr>Data Analysis</vt:lpstr>
      <vt:lpstr>Feature Description</vt:lpstr>
      <vt:lpstr>Slide 4</vt:lpstr>
      <vt:lpstr>Data Analysis</vt:lpstr>
      <vt:lpstr>Slide 6</vt:lpstr>
      <vt:lpstr>Visualization</vt:lpstr>
      <vt:lpstr>Slide 8</vt:lpstr>
      <vt:lpstr>Slide 9</vt:lpstr>
      <vt:lpstr>Slide 10</vt:lpstr>
      <vt:lpstr>Feature Selection</vt:lpstr>
      <vt:lpstr>Confusion Matrix</vt:lpstr>
      <vt:lpstr>Accuracy Metrics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Dataset</dc:title>
  <dc:creator>user</dc:creator>
  <cp:lastModifiedBy>user</cp:lastModifiedBy>
  <cp:revision>1</cp:revision>
  <dcterms:created xsi:type="dcterms:W3CDTF">2018-12-06T16:03:36Z</dcterms:created>
  <dcterms:modified xsi:type="dcterms:W3CDTF">2018-12-06T17:04:17Z</dcterms:modified>
</cp:coreProperties>
</file>