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146847065"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Shefali Chaudhary</a:t>
            </a:r>
          </a:p>
          <a:p>
            <a:r>
              <a:rPr lang="en-US" sz="2000" b="1" dirty="0">
                <a:solidFill>
                  <a:schemeClr val="accent1">
                    <a:lumMod val="75000"/>
                  </a:schemeClr>
                </a:solidFill>
                <a:latin typeface="Arial"/>
                <a:cs typeface="Arial"/>
              </a:rPr>
              <a:t>College Name &amp; Department : Utkal University &amp; Integrated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239831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800" dirty="0"/>
              <a:t>In Conclusion, Image Steganography successfully demonstrate the feasibility of discreetly embedding secret messages within digital images, providing a covert communication channel by leveraging the least significant bits of pixel values, thus maintaining the visual integrity of the carrier image while concealing sensitive information effectively. This technique holds a significant potential for secure data transmission in various applications, particularly where privacy and confidentiality are important.</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t>https://github.com/shefali006/CSProject.git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dirty="0"/>
              <a:t>The Future Scope of an Image Steganography project lies in developing more Robust and Secure methods for hiding Sensitive Data within Images, particularly by utilizing advanced techniques like Deep Learning, Quantum Computing, and integration with Blockchain technology, enabling applications in areas like secure communication, digital forensics, copyright protection, and medical imaging with enhanced privacy and authenticity checks.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buFontTx/>
              <a:buChar char="-"/>
            </a:pPr>
            <a:r>
              <a:rPr lang="en-IN" sz="2700" dirty="0"/>
              <a:t>The Objective of this Project is to Develop a Secure and Robust method for Embedding Sensitive Information within Images.</a:t>
            </a:r>
          </a:p>
          <a:p>
            <a:pPr>
              <a:buFontTx/>
              <a:buChar char="-"/>
            </a:pPr>
            <a:r>
              <a:rPr lang="en-IN" sz="2700" dirty="0"/>
              <a:t>It ensures that the hidden message remains undetectable to the human eye while maintaining integrity.</a:t>
            </a:r>
          </a:p>
          <a:p>
            <a:pPr>
              <a:buFontTx/>
              <a:buChar char="-"/>
            </a:pPr>
            <a:r>
              <a:rPr lang="en-IN" sz="2700" dirty="0"/>
              <a:t>The embedded message is retrievable without corrupting the original image or compromising with its quality.</a:t>
            </a:r>
          </a:p>
          <a:p>
            <a:pPr>
              <a:buFontTx/>
              <a:buChar char="-"/>
            </a:pPr>
            <a:r>
              <a:rPr lang="en-IN" sz="2700" dirty="0"/>
              <a:t>This method is designed so that potential attackers can’t try to extract the hidden sensitive information without authorization.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dirty="0"/>
              <a:t>Various Hardware and Software Technologies are used in this Project, which are listed as follows:</a:t>
            </a:r>
          </a:p>
          <a:p>
            <a:pPr marL="342900" indent="-342900">
              <a:buAutoNum type="arabicPeriod"/>
            </a:pPr>
            <a:r>
              <a:rPr lang="en-IN" sz="2800" dirty="0"/>
              <a:t>Visual Studio Code or VS Code (IDE)</a:t>
            </a:r>
          </a:p>
          <a:p>
            <a:pPr marL="342900" indent="-342900">
              <a:buAutoNum type="arabicPeriod"/>
            </a:pPr>
            <a:r>
              <a:rPr lang="en-IN" sz="2800" dirty="0"/>
              <a:t>CV2, OS, STRING (Libraries)</a:t>
            </a:r>
          </a:p>
          <a:p>
            <a:pPr marL="342900" indent="-342900">
              <a:buAutoNum type="arabicPeriod"/>
            </a:pPr>
            <a:r>
              <a:rPr lang="en-IN" sz="2800" dirty="0"/>
              <a:t>Python (Programming Language)</a:t>
            </a:r>
          </a:p>
          <a:p>
            <a:pPr marL="342900" indent="-342900">
              <a:buAutoNum type="arabicPeriod"/>
            </a:pPr>
            <a:r>
              <a:rPr lang="en-IN" sz="2800" dirty="0"/>
              <a:t>Microsoft Power Point for Presentation</a:t>
            </a:r>
          </a:p>
          <a:p>
            <a:pPr marL="342900" indent="-342900">
              <a:buAutoNum type="arabicPeriod"/>
            </a:pPr>
            <a:r>
              <a:rPr lang="en-IN" sz="2800" dirty="0"/>
              <a:t>Personal Laptop with Windows 11 and a good Processor</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b="1" dirty="0">
                <a:solidFill>
                  <a:srgbClr val="0F0F0F"/>
                </a:solidFill>
              </a:rPr>
              <a:t>This Project showcases Steganography i.e., the practice of hiding information in images.  In today’s evolving world, this project standout to be unique as it has many real world applications which when used in the right direction can be proved advantageous.  The hiding of data in images can have wide applications in business, education, military, etc. For example, embedding a digital watermark in a file to identify its source and detect unauthorised copies of it. Hence, it can be a useful security measure too. Similarly, it has many other applications which makes this project different.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800" dirty="0"/>
              <a:t>Intelligence Agencies</a:t>
            </a:r>
          </a:p>
          <a:p>
            <a:r>
              <a:rPr lang="en-IN" sz="2800" dirty="0"/>
              <a:t>Law Enforcement</a:t>
            </a:r>
          </a:p>
          <a:p>
            <a:r>
              <a:rPr lang="en-IN" sz="2800" dirty="0"/>
              <a:t>Military Personnel</a:t>
            </a:r>
          </a:p>
          <a:p>
            <a:r>
              <a:rPr lang="en-IN" sz="2800" dirty="0"/>
              <a:t>Ethical Hackers</a:t>
            </a:r>
          </a:p>
          <a:p>
            <a:r>
              <a:rPr lang="en-IN" sz="2800" dirty="0"/>
              <a:t>Intellectual Property Owner</a:t>
            </a:r>
          </a:p>
          <a:p>
            <a:r>
              <a:rPr lang="en-IN" sz="2800" dirty="0"/>
              <a:t>Journalists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062AFFD7-4919-E355-1A9A-37539E364ABA}"/>
              </a:ext>
            </a:extLst>
          </p:cNvPr>
          <p:cNvPicPr>
            <a:picLocks noGrp="1" noChangeAspect="1"/>
          </p:cNvPicPr>
          <p:nvPr>
            <p:ph idx="1"/>
          </p:nvPr>
        </p:nvPicPr>
        <p:blipFill>
          <a:blip r:embed="rId2"/>
          <a:stretch>
            <a:fillRect/>
          </a:stretch>
        </p:blipFill>
        <p:spPr>
          <a:xfrm>
            <a:off x="1677951" y="1482244"/>
            <a:ext cx="8836097"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8BB1B0-FCDB-4A3F-7185-06BD36F71AB9}"/>
              </a:ext>
            </a:extLst>
          </p:cNvPr>
          <p:cNvPicPr>
            <a:picLocks noChangeAspect="1"/>
          </p:cNvPicPr>
          <p:nvPr/>
        </p:nvPicPr>
        <p:blipFill>
          <a:blip r:embed="rId2"/>
          <a:stretch>
            <a:fillRect/>
          </a:stretch>
        </p:blipFill>
        <p:spPr>
          <a:xfrm>
            <a:off x="1165123" y="894735"/>
            <a:ext cx="9861754" cy="5444818"/>
          </a:xfrm>
          <a:prstGeom prst="rect">
            <a:avLst/>
          </a:prstGeom>
        </p:spPr>
      </p:pic>
    </p:spTree>
    <p:extLst>
      <p:ext uri="{BB962C8B-B14F-4D97-AF65-F5344CB8AC3E}">
        <p14:creationId xmlns:p14="http://schemas.microsoft.com/office/powerpoint/2010/main" val="16205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70CBB4-7DBF-B1E4-6F81-EC16BB5B5035}"/>
              </a:ext>
            </a:extLst>
          </p:cNvPr>
          <p:cNvPicPr>
            <a:picLocks noChangeAspect="1"/>
          </p:cNvPicPr>
          <p:nvPr/>
        </p:nvPicPr>
        <p:blipFill>
          <a:blip r:embed="rId2"/>
          <a:stretch>
            <a:fillRect/>
          </a:stretch>
        </p:blipFill>
        <p:spPr>
          <a:xfrm>
            <a:off x="1052051" y="865238"/>
            <a:ext cx="10087897" cy="5394473"/>
          </a:xfrm>
          <a:prstGeom prst="rect">
            <a:avLst/>
          </a:prstGeom>
        </p:spPr>
      </p:pic>
    </p:spTree>
    <p:extLst>
      <p:ext uri="{BB962C8B-B14F-4D97-AF65-F5344CB8AC3E}">
        <p14:creationId xmlns:p14="http://schemas.microsoft.com/office/powerpoint/2010/main" val="368981667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451</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Shefali Chaudhary</cp:lastModifiedBy>
  <cp:revision>27</cp:revision>
  <dcterms:created xsi:type="dcterms:W3CDTF">2021-05-26T16:50:10Z</dcterms:created>
  <dcterms:modified xsi:type="dcterms:W3CDTF">2025-02-26T13:06:53Z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