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8" r:id="rId8"/>
    <p:sldId id="265" r:id="rId9"/>
    <p:sldId id="269" r:id="rId10"/>
    <p:sldId id="270" r:id="rId11"/>
    <p:sldId id="271" r:id="rId12"/>
    <p:sldId id="272" r:id="rId13"/>
    <p:sldId id="27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808D74-59DE-4D63-AB08-DB84DBD56DFF}" type="datetimeFigureOut">
              <a:rPr lang="en-US" smtClean="0"/>
              <a:t>7/30/2021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387946-10B7-4E21-A7E3-7D1209798FF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387946-10B7-4E21-A7E3-7D1209798FF7}"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387946-10B7-4E21-A7E3-7D1209798FF7}" type="slidenum">
              <a:rPr lang="en-US" smtClean="0"/>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387946-10B7-4E21-A7E3-7D1209798FF7}" type="slidenum">
              <a:rPr lang="en-US" smtClean="0"/>
              <a:t>11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387946-10B7-4E21-A7E3-7D1209798FF7}" type="slidenum">
              <a:rPr lang="en-US" smtClean="0"/>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444AC5C-03F4-42AF-B8E0-4C69A0310194}" type="datetimeFigureOut">
              <a:rPr lang="en-US" smtClean="0"/>
              <a:t>7/30/2021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4ACFAC7-1A44-4FDA-A320-6C7B6DD3A70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44AC5C-03F4-42AF-B8E0-4C69A0310194}" type="datetimeFigureOut">
              <a:rPr lang="en-US" smtClean="0"/>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CFAC7-1A44-4FDA-A320-6C7B6DD3A70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44AC5C-03F4-42AF-B8E0-4C69A0310194}" type="datetimeFigureOut">
              <a:rPr lang="en-US" smtClean="0"/>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CFAC7-1A44-4FDA-A320-6C7B6DD3A70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44AC5C-03F4-42AF-B8E0-4C69A0310194}" type="datetimeFigureOut">
              <a:rPr lang="en-US" smtClean="0"/>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CFAC7-1A44-4FDA-A320-6C7B6DD3A70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444AC5C-03F4-42AF-B8E0-4C69A0310194}" type="datetimeFigureOut">
              <a:rPr lang="en-US" smtClean="0"/>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CFAC7-1A44-4FDA-A320-6C7B6DD3A70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444AC5C-03F4-42AF-B8E0-4C69A0310194}" type="datetimeFigureOut">
              <a:rPr lang="en-US" smtClean="0"/>
              <a:t>7/30/2021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ACFAC7-1A44-4FDA-A320-6C7B6DD3A70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444AC5C-03F4-42AF-B8E0-4C69A0310194}" type="datetimeFigureOut">
              <a:rPr lang="en-US" smtClean="0"/>
              <a:t>7/30/2021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ACFAC7-1A44-4FDA-A320-6C7B6DD3A70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444AC5C-03F4-42AF-B8E0-4C69A0310194}" type="datetimeFigureOut">
              <a:rPr lang="en-US" smtClean="0"/>
              <a:t>7/30/2021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ACFAC7-1A44-4FDA-A320-6C7B6DD3A70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44AC5C-03F4-42AF-B8E0-4C69A0310194}" type="datetimeFigureOut">
              <a:rPr lang="en-US" smtClean="0"/>
              <a:t>7/30/2021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ACFAC7-1A44-4FDA-A320-6C7B6DD3A70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444AC5C-03F4-42AF-B8E0-4C69A0310194}" type="datetimeFigureOut">
              <a:rPr lang="en-US" smtClean="0"/>
              <a:t>7/30/2021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ACFAC7-1A44-4FDA-A320-6C7B6DD3A70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444AC5C-03F4-42AF-B8E0-4C69A0310194}" type="datetimeFigureOut">
              <a:rPr lang="en-US" smtClean="0"/>
              <a:t>7/30/2021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4ACFAC7-1A44-4FDA-A320-6C7B6DD3A705}"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444AC5C-03F4-42AF-B8E0-4C69A0310194}" type="datetimeFigureOut">
              <a:rPr lang="en-US" smtClean="0"/>
              <a:t>7/30/2021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4ACFAC7-1A44-4FDA-A320-6C7B6DD3A705}"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Fake News Detection</a:t>
            </a:r>
            <a:endParaRPr lang="en-US" dirty="0"/>
          </a:p>
        </p:txBody>
      </p:sp>
      <p:sp>
        <p:nvSpPr>
          <p:cNvPr id="3" name="Subtitle 2"/>
          <p:cNvSpPr>
            <a:spLocks noGrp="1"/>
          </p:cNvSpPr>
          <p:nvPr>
            <p:ph type="subTitle" idx="1"/>
          </p:nvPr>
        </p:nvSpPr>
        <p:spPr/>
        <p:txBody>
          <a:bodyPr/>
          <a:lstStyle/>
          <a:p>
            <a:r>
              <a:rPr lang="en-US" dirty="0" smtClean="0"/>
              <a:t>A presentation by:</a:t>
            </a:r>
          </a:p>
          <a:p>
            <a:r>
              <a:rPr lang="en-US" dirty="0" err="1" smtClean="0"/>
              <a:t>Shefali</a:t>
            </a:r>
            <a:r>
              <a:rPr lang="en-US" dirty="0" smtClean="0"/>
              <a:t> </a:t>
            </a:r>
            <a:r>
              <a:rPr lang="en-US" dirty="0" err="1" smtClean="0"/>
              <a:t>Mevada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a:buNone/>
            </a:pPr>
            <a:r>
              <a:rPr lang="en-US" sz="4000" dirty="0" smtClean="0"/>
              <a:t>  In the 21</a:t>
            </a:r>
            <a:r>
              <a:rPr lang="en-US" sz="4000" baseline="30000" dirty="0" smtClean="0"/>
              <a:t>st</a:t>
            </a:r>
            <a:r>
              <a:rPr lang="en-US" sz="4000" dirty="0" smtClean="0"/>
              <a:t> century, majority of the tasks are done online. Newspaper who were earlier preferred as hardcopies are now being substituted by applications like Face book, Twitter and news articles to be read online.</a:t>
            </a:r>
            <a:endParaRPr lang="en-US" sz="4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1" y="1196752"/>
            <a:ext cx="8568952" cy="4832092"/>
          </a:xfrm>
          <a:prstGeom prst="rect">
            <a:avLst/>
          </a:prstGeom>
        </p:spPr>
        <p:txBody>
          <a:bodyPr wrap="square">
            <a:spAutoFit/>
          </a:bodyPr>
          <a:lstStyle/>
          <a:p>
            <a:endParaRPr lang="en-US" sz="4400" dirty="0" smtClean="0"/>
          </a:p>
          <a:p>
            <a:r>
              <a:rPr lang="en-US" sz="4400" dirty="0" smtClean="0"/>
              <a:t>The growing problem of fake news only makes things more complicated and tries to change or hamper the opinion and attitude of people towards use of digital technology.</a:t>
            </a:r>
            <a:endParaRPr lang="en-US" sz="4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124744"/>
            <a:ext cx="8784976" cy="4524315"/>
          </a:xfrm>
          <a:prstGeom prst="rect">
            <a:avLst/>
          </a:prstGeom>
        </p:spPr>
        <p:txBody>
          <a:bodyPr wrap="square">
            <a:spAutoFit/>
          </a:bodyPr>
          <a:lstStyle/>
          <a:p>
            <a:r>
              <a:rPr lang="en-US" sz="4800" dirty="0" smtClean="0"/>
              <a:t>Our</a:t>
            </a:r>
            <a:r>
              <a:rPr lang="en-US" sz="4800" baseline="0" dirty="0" smtClean="0"/>
              <a:t> systems take input form a URL or an existing database and classify it to be</a:t>
            </a:r>
            <a:r>
              <a:rPr lang="en-US" sz="4800" dirty="0" smtClean="0"/>
              <a:t> </a:t>
            </a:r>
            <a:r>
              <a:rPr lang="en-US" sz="4800" dirty="0" smtClean="0"/>
              <a:t>Real or Fake. To implement this, various NLP and Machine Learning Techniques have to be used.</a:t>
            </a:r>
            <a:endParaRPr lang="en-US" sz="4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36912"/>
            <a:ext cx="8305800" cy="1143000"/>
          </a:xfrm>
        </p:spPr>
        <p:txBody>
          <a:bodyPr/>
          <a:lstStyle/>
          <a:p>
            <a:pPr algn="ctr"/>
            <a:r>
              <a:rPr lang="en-US" b="1" u="sng" dirty="0" smtClean="0"/>
              <a:t>Thank You</a:t>
            </a:r>
            <a:endParaRPr lang="en-US" b="1" u="sng"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5554960" cy="1212744"/>
          </a:xfrm>
        </p:spPr>
        <p:txBody>
          <a:bodyPr/>
          <a:lstStyle/>
          <a:p>
            <a:r>
              <a:rPr lang="en-US" b="1" dirty="0" smtClean="0"/>
              <a:t>Abstract</a:t>
            </a:r>
            <a:endParaRPr lang="en-US" b="1" dirty="0"/>
          </a:p>
        </p:txBody>
      </p:sp>
      <p:sp>
        <p:nvSpPr>
          <p:cNvPr id="3" name="Content Placeholder 2"/>
          <p:cNvSpPr>
            <a:spLocks noGrp="1"/>
          </p:cNvSpPr>
          <p:nvPr>
            <p:ph idx="1"/>
          </p:nvPr>
        </p:nvSpPr>
        <p:spPr/>
        <p:txBody>
          <a:bodyPr>
            <a:normAutofit/>
          </a:bodyPr>
          <a:lstStyle/>
          <a:p>
            <a:r>
              <a:rPr lang="en-US" dirty="0" smtClean="0"/>
              <a:t>Authenticity </a:t>
            </a:r>
            <a:r>
              <a:rPr lang="en-US" dirty="0" smtClean="0"/>
              <a:t>of Information has become a longstanding issue affecting businesses and society, both for printed and digital media. </a:t>
            </a:r>
            <a:endParaRPr lang="en-US" dirty="0" smtClean="0"/>
          </a:p>
          <a:p>
            <a:pPr>
              <a:buNone/>
            </a:pPr>
            <a:endParaRPr lang="en-US" dirty="0" smtClean="0"/>
          </a:p>
          <a:p>
            <a:r>
              <a:rPr lang="en-US" dirty="0" smtClean="0"/>
              <a:t>On </a:t>
            </a:r>
            <a:r>
              <a:rPr lang="en-US" dirty="0" smtClean="0"/>
              <a:t>social networks, the reach and effects of information spread occur at such a fast pace and so amplified that distorted, inaccurate, or false information acquires a tremendous potential to cause real-world impacts, within minutes, for millions of users.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a:xfrm>
            <a:off x="457200" y="2276872"/>
            <a:ext cx="8229600" cy="4047728"/>
          </a:xfrm>
        </p:spPr>
        <p:txBody>
          <a:bodyPr>
            <a:normAutofit/>
          </a:bodyPr>
          <a:lstStyle/>
          <a:p>
            <a:pPr>
              <a:buNone/>
            </a:pPr>
            <a:r>
              <a:rPr lang="en-US" sz="4400" dirty="0" smtClean="0"/>
              <a:t>  The proliferation of fake news on social media and internet is deceiving people to an extent which needs to be stopped.</a:t>
            </a:r>
            <a:endParaRPr lang="en-US" sz="4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484784"/>
            <a:ext cx="8496944" cy="3046988"/>
          </a:xfrm>
          <a:prstGeom prst="rect">
            <a:avLst/>
          </a:prstGeom>
        </p:spPr>
        <p:txBody>
          <a:bodyPr wrap="square">
            <a:spAutoFit/>
          </a:bodyPr>
          <a:lstStyle/>
          <a:p>
            <a:r>
              <a:rPr lang="en-US" sz="4800" dirty="0" smtClean="0"/>
              <a:t>Our goal is to develop</a:t>
            </a:r>
            <a:r>
              <a:rPr lang="en-US" sz="4800" baseline="0" dirty="0" smtClean="0"/>
              <a:t> a reliable model that classifies</a:t>
            </a:r>
            <a:r>
              <a:rPr lang="en-US" sz="4800" dirty="0" smtClean="0"/>
              <a:t> a given</a:t>
            </a:r>
          </a:p>
          <a:p>
            <a:r>
              <a:rPr lang="en-US" sz="4800" dirty="0" smtClean="0"/>
              <a:t>News article  as either Fake or  Real.</a:t>
            </a:r>
            <a:endParaRPr lang="en-US" sz="4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Autofit/>
          </a:bodyPr>
          <a:lstStyle/>
          <a:p>
            <a:pPr>
              <a:buNone/>
            </a:pPr>
            <a:r>
              <a:rPr lang="en-US" sz="3200" dirty="0" smtClean="0"/>
              <a:t>   Fake news has been around for decades and is not a new concept. However, the down of the social media age has aggravated the generation and circulation of fake news many folds. Fake news can be simply explained as a piece of article which is usually written for economic, personal or political gains.</a:t>
            </a:r>
          </a:p>
          <a:p>
            <a:pPr>
              <a:buNone/>
            </a:pPr>
            <a:endParaRPr lang="en-US"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it a global challenge?</a:t>
            </a:r>
            <a:endParaRPr lang="en-US" dirty="0"/>
          </a:p>
        </p:txBody>
      </p:sp>
      <p:sp>
        <p:nvSpPr>
          <p:cNvPr id="3" name="Content Placeholder 2"/>
          <p:cNvSpPr>
            <a:spLocks noGrp="1"/>
          </p:cNvSpPr>
          <p:nvPr>
            <p:ph idx="1"/>
          </p:nvPr>
        </p:nvSpPr>
        <p:spPr/>
        <p:txBody>
          <a:bodyPr>
            <a:normAutofit/>
          </a:bodyPr>
          <a:lstStyle/>
          <a:p>
            <a:pPr>
              <a:buNone/>
            </a:pPr>
            <a:r>
              <a:rPr lang="en-US" sz="4000" dirty="0" smtClean="0"/>
              <a:t>  Examples of such websites, may be found in Ukraine, United States of America, Germany, China and lots of other countries. Thus, Fake News is a Global issue as well as a Global Challenge.</a:t>
            </a:r>
            <a:endParaRPr lang="en-US"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pPr>
              <a:buNone/>
            </a:pPr>
            <a:r>
              <a:rPr lang="en-US" sz="4400" dirty="0" smtClean="0"/>
              <a:t>  The Main Objective is to generate a model that can discriminate between “FAKE” and “REAL” news articles when it is trained with a certain </a:t>
            </a:r>
            <a:r>
              <a:rPr lang="en-US" sz="4400" dirty="0" err="1" smtClean="0"/>
              <a:t>datastet</a:t>
            </a:r>
            <a:r>
              <a:rPr lang="en-US" sz="4400" dirty="0" smtClean="0"/>
              <a:t>.</a:t>
            </a:r>
            <a:endParaRPr lang="en-US" sz="4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2339752" y="1935163"/>
            <a:ext cx="3779903" cy="4734197"/>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Output</a:t>
            </a:r>
            <a:endParaRPr lang="en-US" dirty="0"/>
          </a:p>
        </p:txBody>
      </p:sp>
      <p:sp>
        <p:nvSpPr>
          <p:cNvPr id="3" name="Content Placeholder 2"/>
          <p:cNvSpPr>
            <a:spLocks noGrp="1"/>
          </p:cNvSpPr>
          <p:nvPr>
            <p:ph idx="1"/>
          </p:nvPr>
        </p:nvSpPr>
        <p:spPr/>
        <p:txBody>
          <a:bodyPr>
            <a:normAutofit/>
          </a:bodyPr>
          <a:lstStyle/>
          <a:p>
            <a:pPr>
              <a:buNone/>
            </a:pPr>
            <a:r>
              <a:rPr lang="en-US" sz="4800" dirty="0" smtClean="0"/>
              <a:t>  The model must efficiently distinguish between True News and Fake News with maximum Accuracy.</a:t>
            </a:r>
            <a:endParaRPr lang="en-US" sz="4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59</TotalTime>
  <Words>392</Words>
  <Application>Microsoft Office PowerPoint</Application>
  <PresentationFormat>On-screen Show (4:3)</PresentationFormat>
  <Paragraphs>30</Paragraphs>
  <Slides>13</Slides>
  <Notes>4</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Fake News Detection</vt:lpstr>
      <vt:lpstr>Abstract</vt:lpstr>
      <vt:lpstr>Problem:</vt:lpstr>
      <vt:lpstr>Slide 4</vt:lpstr>
      <vt:lpstr>Introduction</vt:lpstr>
      <vt:lpstr>Is it a global challenge?</vt:lpstr>
      <vt:lpstr>Problem Statement</vt:lpstr>
      <vt:lpstr>System Architecture</vt:lpstr>
      <vt:lpstr>Expected Output</vt:lpstr>
      <vt:lpstr>Conclusion:</vt:lpstr>
      <vt:lpstr>Slide 11</vt:lpstr>
      <vt:lpstr>Slide 12</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dc:creator>DELL</dc:creator>
  <cp:lastModifiedBy>DELL</cp:lastModifiedBy>
  <cp:revision>6</cp:revision>
  <dcterms:created xsi:type="dcterms:W3CDTF">2021-07-30T13:03:18Z</dcterms:created>
  <dcterms:modified xsi:type="dcterms:W3CDTF">2021-07-30T14:02:47Z</dcterms:modified>
</cp:coreProperties>
</file>