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 id="2147483720" r:id="rId2"/>
    <p:sldMasterId id="2147483738" r:id="rId3"/>
  </p:sldMasterIdLst>
  <p:notesMasterIdLst>
    <p:notesMasterId r:id="rId35"/>
  </p:notesMasterIdLst>
  <p:handoutMasterIdLst>
    <p:handoutMasterId r:id="rId36"/>
  </p:handoutMasterIdLst>
  <p:sldIdLst>
    <p:sldId id="256" r:id="rId4"/>
    <p:sldId id="257" r:id="rId5"/>
    <p:sldId id="295" r:id="rId6"/>
    <p:sldId id="314" r:id="rId7"/>
    <p:sldId id="315" r:id="rId8"/>
    <p:sldId id="316" r:id="rId9"/>
    <p:sldId id="317" r:id="rId10"/>
    <p:sldId id="258" r:id="rId11"/>
    <p:sldId id="259" r:id="rId12"/>
    <p:sldId id="260" r:id="rId13"/>
    <p:sldId id="261" r:id="rId14"/>
    <p:sldId id="285" r:id="rId15"/>
    <p:sldId id="262" r:id="rId16"/>
    <p:sldId id="263" r:id="rId17"/>
    <p:sldId id="287" r:id="rId18"/>
    <p:sldId id="264" r:id="rId19"/>
    <p:sldId id="266" r:id="rId20"/>
    <p:sldId id="271" r:id="rId21"/>
    <p:sldId id="274" r:id="rId22"/>
    <p:sldId id="273" r:id="rId23"/>
    <p:sldId id="318" r:id="rId24"/>
    <p:sldId id="275" r:id="rId25"/>
    <p:sldId id="272" r:id="rId26"/>
    <p:sldId id="276" r:id="rId27"/>
    <p:sldId id="277" r:id="rId28"/>
    <p:sldId id="278" r:id="rId29"/>
    <p:sldId id="279" r:id="rId30"/>
    <p:sldId id="280" r:id="rId31"/>
    <p:sldId id="281" r:id="rId32"/>
    <p:sldId id="296" r:id="rId33"/>
    <p:sldId id="313" r:id="rId34"/>
  </p:sldIdLst>
  <p:sldSz cx="9144000" cy="6858000" type="screen4x3"/>
  <p:notesSz cx="7302500" cy="9588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71091" autoAdjust="0"/>
  </p:normalViewPr>
  <p:slideViewPr>
    <p:cSldViewPr>
      <p:cViewPr varScale="1">
        <p:scale>
          <a:sx n="51" d="100"/>
          <a:sy n="51" d="100"/>
        </p:scale>
        <p:origin x="-191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76D0FB-39B6-440D-AEBB-E721A6C86F58}" type="doc">
      <dgm:prSet loTypeId="urn:microsoft.com/office/officeart/2005/8/layout/matrix2" loCatId="matrix" qsTypeId="urn:microsoft.com/office/officeart/2005/8/quickstyle/simple5" qsCatId="simple" csTypeId="urn:microsoft.com/office/officeart/2005/8/colors/colorful4" csCatId="colorful" phldr="1"/>
      <dgm:spPr/>
      <dgm:t>
        <a:bodyPr/>
        <a:lstStyle/>
        <a:p>
          <a:endParaRPr lang="en-US"/>
        </a:p>
      </dgm:t>
    </dgm:pt>
    <dgm:pt modelId="{6D6AAA78-D246-403B-A1A1-EC6AEF4E5723}">
      <dgm:prSet phldrT="[Text]"/>
      <dgm:spPr/>
      <dgm:t>
        <a:bodyPr/>
        <a:lstStyle/>
        <a:p>
          <a:r>
            <a:rPr lang="en-US" dirty="0" smtClean="0"/>
            <a:t>POM Relationships</a:t>
          </a:r>
          <a:endParaRPr lang="en-US" dirty="0"/>
        </a:p>
      </dgm:t>
    </dgm:pt>
    <dgm:pt modelId="{D3A78E9B-7B22-443A-A5C9-796F587EB94A}" type="parTrans" cxnId="{404919B1-BBC5-49D3-9A70-93FE366FD9EF}">
      <dgm:prSet/>
      <dgm:spPr/>
      <dgm:t>
        <a:bodyPr/>
        <a:lstStyle/>
        <a:p>
          <a:endParaRPr lang="en-US"/>
        </a:p>
      </dgm:t>
    </dgm:pt>
    <dgm:pt modelId="{E83A5F61-9280-4C28-986B-80394F98D1E5}" type="sibTrans" cxnId="{404919B1-BBC5-49D3-9A70-93FE366FD9EF}">
      <dgm:prSet/>
      <dgm:spPr/>
      <dgm:t>
        <a:bodyPr/>
        <a:lstStyle/>
        <a:p>
          <a:endParaRPr lang="en-US"/>
        </a:p>
      </dgm:t>
    </dgm:pt>
    <dgm:pt modelId="{CE568F1A-6C83-41E2-B0AD-FBE7943290DF}">
      <dgm:prSet phldrT="[Text]"/>
      <dgm:spPr/>
      <dgm:t>
        <a:bodyPr/>
        <a:lstStyle/>
        <a:p>
          <a:r>
            <a:rPr lang="en-US" dirty="0" smtClean="0"/>
            <a:t>Build Settings</a:t>
          </a:r>
          <a:endParaRPr lang="en-US" dirty="0"/>
        </a:p>
      </dgm:t>
    </dgm:pt>
    <dgm:pt modelId="{C7822381-2A6A-4546-9B15-74019135A771}" type="parTrans" cxnId="{74E874D0-A025-4779-BD8F-34A6E3DD751E}">
      <dgm:prSet/>
      <dgm:spPr/>
      <dgm:t>
        <a:bodyPr/>
        <a:lstStyle/>
        <a:p>
          <a:endParaRPr lang="en-US"/>
        </a:p>
      </dgm:t>
    </dgm:pt>
    <dgm:pt modelId="{598518E3-BCD0-4358-BD3C-2D328D3B7875}" type="sibTrans" cxnId="{74E874D0-A025-4779-BD8F-34A6E3DD751E}">
      <dgm:prSet/>
      <dgm:spPr/>
      <dgm:t>
        <a:bodyPr/>
        <a:lstStyle/>
        <a:p>
          <a:endParaRPr lang="en-US"/>
        </a:p>
      </dgm:t>
    </dgm:pt>
    <dgm:pt modelId="{564D43E8-CEEC-45E1-A2F7-4972EC6BF9CC}">
      <dgm:prSet phldrT="[Text]"/>
      <dgm:spPr/>
      <dgm:t>
        <a:bodyPr/>
        <a:lstStyle/>
        <a:p>
          <a:r>
            <a:rPr lang="en-US" dirty="0" smtClean="0"/>
            <a:t>General Project Information</a:t>
          </a:r>
          <a:endParaRPr lang="en-US" dirty="0"/>
        </a:p>
      </dgm:t>
    </dgm:pt>
    <dgm:pt modelId="{526C1988-18F2-4924-8346-0D5BBEA0618B}" type="parTrans" cxnId="{47AF5665-0498-4BCE-ADB9-0F84B6927B01}">
      <dgm:prSet/>
      <dgm:spPr/>
      <dgm:t>
        <a:bodyPr/>
        <a:lstStyle/>
        <a:p>
          <a:endParaRPr lang="en-US"/>
        </a:p>
      </dgm:t>
    </dgm:pt>
    <dgm:pt modelId="{3A8CAD41-5B04-4BA7-8C08-B2A5CB78246E}" type="sibTrans" cxnId="{47AF5665-0498-4BCE-ADB9-0F84B6927B01}">
      <dgm:prSet/>
      <dgm:spPr/>
      <dgm:t>
        <a:bodyPr/>
        <a:lstStyle/>
        <a:p>
          <a:endParaRPr lang="en-US"/>
        </a:p>
      </dgm:t>
    </dgm:pt>
    <dgm:pt modelId="{8646BED7-05DD-4065-B1BF-45904F68674B}">
      <dgm:prSet phldrT="[Text]"/>
      <dgm:spPr/>
      <dgm:t>
        <a:bodyPr/>
        <a:lstStyle/>
        <a:p>
          <a:r>
            <a:rPr lang="en-US" dirty="0" smtClean="0"/>
            <a:t>Build Environment</a:t>
          </a:r>
          <a:endParaRPr lang="en-US" dirty="0"/>
        </a:p>
      </dgm:t>
    </dgm:pt>
    <dgm:pt modelId="{ECF05ABB-3518-4B0D-A1FE-6EFD1AAC1126}" type="parTrans" cxnId="{0053002A-0272-4DEC-BA61-E40F67856E58}">
      <dgm:prSet/>
      <dgm:spPr/>
      <dgm:t>
        <a:bodyPr/>
        <a:lstStyle/>
        <a:p>
          <a:endParaRPr lang="en-US"/>
        </a:p>
      </dgm:t>
    </dgm:pt>
    <dgm:pt modelId="{C0D50F34-9FD9-410E-A1BF-884604E8DBE4}" type="sibTrans" cxnId="{0053002A-0272-4DEC-BA61-E40F67856E58}">
      <dgm:prSet/>
      <dgm:spPr/>
      <dgm:t>
        <a:bodyPr/>
        <a:lstStyle/>
        <a:p>
          <a:endParaRPr lang="en-US"/>
        </a:p>
      </dgm:t>
    </dgm:pt>
    <dgm:pt modelId="{F33D3E83-D1DD-4E47-8E39-7561A9A714F5}" type="pres">
      <dgm:prSet presAssocID="{7676D0FB-39B6-440D-AEBB-E721A6C86F58}" presName="matrix" presStyleCnt="0">
        <dgm:presLayoutVars>
          <dgm:chMax val="1"/>
          <dgm:dir/>
          <dgm:resizeHandles val="exact"/>
        </dgm:presLayoutVars>
      </dgm:prSet>
      <dgm:spPr/>
      <dgm:t>
        <a:bodyPr/>
        <a:lstStyle/>
        <a:p>
          <a:endParaRPr lang="en-US"/>
        </a:p>
      </dgm:t>
    </dgm:pt>
    <dgm:pt modelId="{18ECF3E0-51AB-4713-8AC6-0DCDEE815BCF}" type="pres">
      <dgm:prSet presAssocID="{7676D0FB-39B6-440D-AEBB-E721A6C86F58}" presName="axisShape" presStyleLbl="bgShp" presStyleIdx="0" presStyleCnt="1"/>
      <dgm:spPr/>
      <dgm:t>
        <a:bodyPr/>
        <a:lstStyle/>
        <a:p>
          <a:endParaRPr lang="en-US"/>
        </a:p>
      </dgm:t>
    </dgm:pt>
    <dgm:pt modelId="{A3CCE3F0-EAA5-48F4-A59A-15D249379CC1}" type="pres">
      <dgm:prSet presAssocID="{7676D0FB-39B6-440D-AEBB-E721A6C86F58}" presName="rect1" presStyleLbl="node1" presStyleIdx="0" presStyleCnt="4">
        <dgm:presLayoutVars>
          <dgm:chMax val="0"/>
          <dgm:chPref val="0"/>
          <dgm:bulletEnabled val="1"/>
        </dgm:presLayoutVars>
      </dgm:prSet>
      <dgm:spPr/>
      <dgm:t>
        <a:bodyPr/>
        <a:lstStyle/>
        <a:p>
          <a:endParaRPr lang="en-US"/>
        </a:p>
      </dgm:t>
    </dgm:pt>
    <dgm:pt modelId="{881E4D36-87CA-4130-AFC7-154A20891F54}" type="pres">
      <dgm:prSet presAssocID="{7676D0FB-39B6-440D-AEBB-E721A6C86F58}" presName="rect2" presStyleLbl="node1" presStyleIdx="1" presStyleCnt="4">
        <dgm:presLayoutVars>
          <dgm:chMax val="0"/>
          <dgm:chPref val="0"/>
          <dgm:bulletEnabled val="1"/>
        </dgm:presLayoutVars>
      </dgm:prSet>
      <dgm:spPr/>
      <dgm:t>
        <a:bodyPr/>
        <a:lstStyle/>
        <a:p>
          <a:endParaRPr lang="en-US"/>
        </a:p>
      </dgm:t>
    </dgm:pt>
    <dgm:pt modelId="{95A59660-10B4-40A0-96BD-1FB65D8301A0}" type="pres">
      <dgm:prSet presAssocID="{7676D0FB-39B6-440D-AEBB-E721A6C86F58}" presName="rect3" presStyleLbl="node1" presStyleIdx="2" presStyleCnt="4">
        <dgm:presLayoutVars>
          <dgm:chMax val="0"/>
          <dgm:chPref val="0"/>
          <dgm:bulletEnabled val="1"/>
        </dgm:presLayoutVars>
      </dgm:prSet>
      <dgm:spPr/>
      <dgm:t>
        <a:bodyPr/>
        <a:lstStyle/>
        <a:p>
          <a:endParaRPr lang="en-US"/>
        </a:p>
      </dgm:t>
    </dgm:pt>
    <dgm:pt modelId="{33B415A6-9C03-4B8A-B38D-5A362AA25ED7}" type="pres">
      <dgm:prSet presAssocID="{7676D0FB-39B6-440D-AEBB-E721A6C86F58}" presName="rect4" presStyleLbl="node1" presStyleIdx="3" presStyleCnt="4">
        <dgm:presLayoutVars>
          <dgm:chMax val="0"/>
          <dgm:chPref val="0"/>
          <dgm:bulletEnabled val="1"/>
        </dgm:presLayoutVars>
      </dgm:prSet>
      <dgm:spPr/>
      <dgm:t>
        <a:bodyPr/>
        <a:lstStyle/>
        <a:p>
          <a:endParaRPr lang="en-US"/>
        </a:p>
      </dgm:t>
    </dgm:pt>
  </dgm:ptLst>
  <dgm:cxnLst>
    <dgm:cxn modelId="{0053002A-0272-4DEC-BA61-E40F67856E58}" srcId="{7676D0FB-39B6-440D-AEBB-E721A6C86F58}" destId="{8646BED7-05DD-4065-B1BF-45904F68674B}" srcOrd="3" destOrd="0" parTransId="{ECF05ABB-3518-4B0D-A1FE-6EFD1AAC1126}" sibTransId="{C0D50F34-9FD9-410E-A1BF-884604E8DBE4}"/>
    <dgm:cxn modelId="{2857EC7B-514E-4CFC-8BCC-856A8C6E2E3E}" type="presOf" srcId="{6D6AAA78-D246-403B-A1A1-EC6AEF4E5723}" destId="{A3CCE3F0-EAA5-48F4-A59A-15D249379CC1}" srcOrd="0" destOrd="0" presId="urn:microsoft.com/office/officeart/2005/8/layout/matrix2"/>
    <dgm:cxn modelId="{74E874D0-A025-4779-BD8F-34A6E3DD751E}" srcId="{7676D0FB-39B6-440D-AEBB-E721A6C86F58}" destId="{CE568F1A-6C83-41E2-B0AD-FBE7943290DF}" srcOrd="1" destOrd="0" parTransId="{C7822381-2A6A-4546-9B15-74019135A771}" sibTransId="{598518E3-BCD0-4358-BD3C-2D328D3B7875}"/>
    <dgm:cxn modelId="{A19076F5-C2AB-48DB-BFCF-FE6A0C26E996}" type="presOf" srcId="{CE568F1A-6C83-41E2-B0AD-FBE7943290DF}" destId="{881E4D36-87CA-4130-AFC7-154A20891F54}" srcOrd="0" destOrd="0" presId="urn:microsoft.com/office/officeart/2005/8/layout/matrix2"/>
    <dgm:cxn modelId="{47AF5665-0498-4BCE-ADB9-0F84B6927B01}" srcId="{7676D0FB-39B6-440D-AEBB-E721A6C86F58}" destId="{564D43E8-CEEC-45E1-A2F7-4972EC6BF9CC}" srcOrd="2" destOrd="0" parTransId="{526C1988-18F2-4924-8346-0D5BBEA0618B}" sibTransId="{3A8CAD41-5B04-4BA7-8C08-B2A5CB78246E}"/>
    <dgm:cxn modelId="{4EFE8B6C-4347-4B7C-BAA5-895ED49E79A3}" type="presOf" srcId="{7676D0FB-39B6-440D-AEBB-E721A6C86F58}" destId="{F33D3E83-D1DD-4E47-8E39-7561A9A714F5}" srcOrd="0" destOrd="0" presId="urn:microsoft.com/office/officeart/2005/8/layout/matrix2"/>
    <dgm:cxn modelId="{72D6C923-E120-404E-8B1E-91034B27D3FC}" type="presOf" srcId="{564D43E8-CEEC-45E1-A2F7-4972EC6BF9CC}" destId="{95A59660-10B4-40A0-96BD-1FB65D8301A0}" srcOrd="0" destOrd="0" presId="urn:microsoft.com/office/officeart/2005/8/layout/matrix2"/>
    <dgm:cxn modelId="{227C5E13-6377-441B-B5C2-329E5B9AAB45}" type="presOf" srcId="{8646BED7-05DD-4065-B1BF-45904F68674B}" destId="{33B415A6-9C03-4B8A-B38D-5A362AA25ED7}" srcOrd="0" destOrd="0" presId="urn:microsoft.com/office/officeart/2005/8/layout/matrix2"/>
    <dgm:cxn modelId="{404919B1-BBC5-49D3-9A70-93FE366FD9EF}" srcId="{7676D0FB-39B6-440D-AEBB-E721A6C86F58}" destId="{6D6AAA78-D246-403B-A1A1-EC6AEF4E5723}" srcOrd="0" destOrd="0" parTransId="{D3A78E9B-7B22-443A-A5C9-796F587EB94A}" sibTransId="{E83A5F61-9280-4C28-986B-80394F98D1E5}"/>
    <dgm:cxn modelId="{E1F95B26-7121-4EC7-90FD-777D037DEFE2}" type="presParOf" srcId="{F33D3E83-D1DD-4E47-8E39-7561A9A714F5}" destId="{18ECF3E0-51AB-4713-8AC6-0DCDEE815BCF}" srcOrd="0" destOrd="0" presId="urn:microsoft.com/office/officeart/2005/8/layout/matrix2"/>
    <dgm:cxn modelId="{4945C26A-8572-4406-A66B-8B46CB2B8A75}" type="presParOf" srcId="{F33D3E83-D1DD-4E47-8E39-7561A9A714F5}" destId="{A3CCE3F0-EAA5-48F4-A59A-15D249379CC1}" srcOrd="1" destOrd="0" presId="urn:microsoft.com/office/officeart/2005/8/layout/matrix2"/>
    <dgm:cxn modelId="{8BB39895-5940-4489-AB05-0FF157F1C28E}" type="presParOf" srcId="{F33D3E83-D1DD-4E47-8E39-7561A9A714F5}" destId="{881E4D36-87CA-4130-AFC7-154A20891F54}" srcOrd="2" destOrd="0" presId="urn:microsoft.com/office/officeart/2005/8/layout/matrix2"/>
    <dgm:cxn modelId="{8E291BC9-2B42-42A2-B974-12D17B9B4C93}" type="presParOf" srcId="{F33D3E83-D1DD-4E47-8E39-7561A9A714F5}" destId="{95A59660-10B4-40A0-96BD-1FB65D8301A0}" srcOrd="3" destOrd="0" presId="urn:microsoft.com/office/officeart/2005/8/layout/matrix2"/>
    <dgm:cxn modelId="{2EE4C487-98FA-4A93-AD8C-5427D2AE5121}" type="presParOf" srcId="{F33D3E83-D1DD-4E47-8E39-7561A9A714F5}" destId="{33B415A6-9C03-4B8A-B38D-5A362AA25ED7}"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ECF3E0-51AB-4713-8AC6-0DCDEE815BCF}">
      <dsp:nvSpPr>
        <dsp:cNvPr id="0" name=""/>
        <dsp:cNvSpPr/>
      </dsp:nvSpPr>
      <dsp:spPr>
        <a:xfrm>
          <a:off x="1016000" y="0"/>
          <a:ext cx="4064000" cy="4064000"/>
        </a:xfrm>
        <a:prstGeom prst="quadArrow">
          <a:avLst>
            <a:gd name="adj1" fmla="val 2000"/>
            <a:gd name="adj2" fmla="val 4000"/>
            <a:gd name="adj3" fmla="val 5000"/>
          </a:avLst>
        </a:prstGeom>
        <a:solidFill>
          <a:schemeClr val="accent4">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3CCE3F0-EAA5-48F4-A59A-15D249379CC1}">
      <dsp:nvSpPr>
        <dsp:cNvPr id="0" name=""/>
        <dsp:cNvSpPr/>
      </dsp:nvSpPr>
      <dsp:spPr>
        <a:xfrm>
          <a:off x="1280160" y="264160"/>
          <a:ext cx="1625600" cy="162560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POM Relationships</a:t>
          </a:r>
          <a:endParaRPr lang="en-US" sz="1700" kern="1200" dirty="0"/>
        </a:p>
      </dsp:txBody>
      <dsp:txXfrm>
        <a:off x="1359515" y="343515"/>
        <a:ext cx="1466890" cy="1466890"/>
      </dsp:txXfrm>
    </dsp:sp>
    <dsp:sp modelId="{881E4D36-87CA-4130-AFC7-154A20891F54}">
      <dsp:nvSpPr>
        <dsp:cNvPr id="0" name=""/>
        <dsp:cNvSpPr/>
      </dsp:nvSpPr>
      <dsp:spPr>
        <a:xfrm>
          <a:off x="3190240" y="264160"/>
          <a:ext cx="1625600" cy="1625600"/>
        </a:xfrm>
        <a:prstGeom prst="roundRect">
          <a:avLst/>
        </a:prstGeom>
        <a:gradFill rotWithShape="0">
          <a:gsLst>
            <a:gs pos="0">
              <a:schemeClr val="accent4">
                <a:hueOff val="-1488257"/>
                <a:satOff val="8966"/>
                <a:lumOff val="719"/>
                <a:alphaOff val="0"/>
                <a:shade val="51000"/>
                <a:satMod val="130000"/>
              </a:schemeClr>
            </a:gs>
            <a:gs pos="80000">
              <a:schemeClr val="accent4">
                <a:hueOff val="-1488257"/>
                <a:satOff val="8966"/>
                <a:lumOff val="719"/>
                <a:alphaOff val="0"/>
                <a:shade val="93000"/>
                <a:satMod val="130000"/>
              </a:schemeClr>
            </a:gs>
            <a:gs pos="100000">
              <a:schemeClr val="accent4">
                <a:hueOff val="-1488257"/>
                <a:satOff val="8966"/>
                <a:lumOff val="71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Build Settings</a:t>
          </a:r>
          <a:endParaRPr lang="en-US" sz="1700" kern="1200" dirty="0"/>
        </a:p>
      </dsp:txBody>
      <dsp:txXfrm>
        <a:off x="3269595" y="343515"/>
        <a:ext cx="1466890" cy="1466890"/>
      </dsp:txXfrm>
    </dsp:sp>
    <dsp:sp modelId="{95A59660-10B4-40A0-96BD-1FB65D8301A0}">
      <dsp:nvSpPr>
        <dsp:cNvPr id="0" name=""/>
        <dsp:cNvSpPr/>
      </dsp:nvSpPr>
      <dsp:spPr>
        <a:xfrm>
          <a:off x="1280160" y="2174240"/>
          <a:ext cx="1625600" cy="1625600"/>
        </a:xfrm>
        <a:prstGeom prst="roundRect">
          <a:avLst/>
        </a:prstGeom>
        <a:gradFill rotWithShape="0">
          <a:gsLst>
            <a:gs pos="0">
              <a:schemeClr val="accent4">
                <a:hueOff val="-2976513"/>
                <a:satOff val="17933"/>
                <a:lumOff val="1437"/>
                <a:alphaOff val="0"/>
                <a:shade val="51000"/>
                <a:satMod val="130000"/>
              </a:schemeClr>
            </a:gs>
            <a:gs pos="80000">
              <a:schemeClr val="accent4">
                <a:hueOff val="-2976513"/>
                <a:satOff val="17933"/>
                <a:lumOff val="1437"/>
                <a:alphaOff val="0"/>
                <a:shade val="93000"/>
                <a:satMod val="130000"/>
              </a:schemeClr>
            </a:gs>
            <a:gs pos="100000">
              <a:schemeClr val="accent4">
                <a:hueOff val="-2976513"/>
                <a:satOff val="17933"/>
                <a:lumOff val="143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General Project Information</a:t>
          </a:r>
          <a:endParaRPr lang="en-US" sz="1700" kern="1200" dirty="0"/>
        </a:p>
      </dsp:txBody>
      <dsp:txXfrm>
        <a:off x="1359515" y="2253595"/>
        <a:ext cx="1466890" cy="1466890"/>
      </dsp:txXfrm>
    </dsp:sp>
    <dsp:sp modelId="{33B415A6-9C03-4B8A-B38D-5A362AA25ED7}">
      <dsp:nvSpPr>
        <dsp:cNvPr id="0" name=""/>
        <dsp:cNvSpPr/>
      </dsp:nvSpPr>
      <dsp:spPr>
        <a:xfrm>
          <a:off x="3190240" y="2174240"/>
          <a:ext cx="1625600" cy="1625600"/>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Build Environment</a:t>
          </a:r>
          <a:endParaRPr lang="en-US" sz="1700" kern="1200" dirty="0"/>
        </a:p>
      </dsp:txBody>
      <dsp:txXfrm>
        <a:off x="3269595" y="2253595"/>
        <a:ext cx="1466890" cy="1466890"/>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388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37025" y="0"/>
            <a:ext cx="3163888" cy="479425"/>
          </a:xfrm>
          <a:prstGeom prst="rect">
            <a:avLst/>
          </a:prstGeom>
        </p:spPr>
        <p:txBody>
          <a:bodyPr vert="horz" lIns="91440" tIns="45720" rIns="91440" bIns="45720" rtlCol="0"/>
          <a:lstStyle>
            <a:lvl1pPr algn="r">
              <a:defRPr sz="1200"/>
            </a:lvl1pPr>
          </a:lstStyle>
          <a:p>
            <a:fld id="{50D6B549-101E-4DD9-9CC5-98B592C4AE50}" type="datetimeFigureOut">
              <a:rPr lang="en-US" smtClean="0"/>
              <a:pPr/>
              <a:t>3/6/2017</a:t>
            </a:fld>
            <a:endParaRPr lang="en-US"/>
          </a:p>
        </p:txBody>
      </p:sp>
      <p:sp>
        <p:nvSpPr>
          <p:cNvPr id="4" name="Footer Placeholder 3"/>
          <p:cNvSpPr>
            <a:spLocks noGrp="1"/>
          </p:cNvSpPr>
          <p:nvPr>
            <p:ph type="ftr" sz="quarter" idx="2"/>
          </p:nvPr>
        </p:nvSpPr>
        <p:spPr>
          <a:xfrm>
            <a:off x="0" y="9107488"/>
            <a:ext cx="316388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37025" y="9107488"/>
            <a:ext cx="3163888" cy="479425"/>
          </a:xfrm>
          <a:prstGeom prst="rect">
            <a:avLst/>
          </a:prstGeom>
        </p:spPr>
        <p:txBody>
          <a:bodyPr vert="horz" lIns="91440" tIns="45720" rIns="91440" bIns="45720" rtlCol="0" anchor="b"/>
          <a:lstStyle>
            <a:lvl1pPr algn="r">
              <a:defRPr sz="1200"/>
            </a:lvl1pPr>
          </a:lstStyle>
          <a:p>
            <a:fld id="{F6E27FDB-B471-4BCD-A30E-7BC13968BFB4}" type="slidenum">
              <a:rPr lang="en-US" smtClean="0"/>
              <a:pPr/>
              <a:t>‹#›</a:t>
            </a:fld>
            <a:endParaRPr lang="en-US"/>
          </a:p>
        </p:txBody>
      </p:sp>
    </p:spTree>
    <p:extLst>
      <p:ext uri="{BB962C8B-B14F-4D97-AF65-F5344CB8AC3E}">
        <p14:creationId xmlns:p14="http://schemas.microsoft.com/office/powerpoint/2010/main" val="41347456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4417" cy="479425"/>
          </a:xfrm>
          <a:prstGeom prst="rect">
            <a:avLst/>
          </a:prstGeom>
        </p:spPr>
        <p:txBody>
          <a:bodyPr vert="horz" lIns="96515" tIns="48257" rIns="96515" bIns="48257" rtlCol="0"/>
          <a:lstStyle>
            <a:lvl1pPr algn="l">
              <a:defRPr sz="1300"/>
            </a:lvl1pPr>
          </a:lstStyle>
          <a:p>
            <a:endParaRPr lang="en-US"/>
          </a:p>
        </p:txBody>
      </p:sp>
      <p:sp>
        <p:nvSpPr>
          <p:cNvPr id="3" name="Date Placeholder 2"/>
          <p:cNvSpPr>
            <a:spLocks noGrp="1"/>
          </p:cNvSpPr>
          <p:nvPr>
            <p:ph type="dt" idx="1"/>
          </p:nvPr>
        </p:nvSpPr>
        <p:spPr>
          <a:xfrm>
            <a:off x="4136393" y="0"/>
            <a:ext cx="3164417" cy="479425"/>
          </a:xfrm>
          <a:prstGeom prst="rect">
            <a:avLst/>
          </a:prstGeom>
        </p:spPr>
        <p:txBody>
          <a:bodyPr vert="horz" lIns="96515" tIns="48257" rIns="96515" bIns="48257" rtlCol="0"/>
          <a:lstStyle>
            <a:lvl1pPr algn="r">
              <a:defRPr sz="1300"/>
            </a:lvl1pPr>
          </a:lstStyle>
          <a:p>
            <a:fld id="{EE91F715-916D-46AA-8B00-6D2B9D664202}" type="datetimeFigureOut">
              <a:rPr lang="en-US" smtClean="0"/>
              <a:pPr/>
              <a:t>3/6/2017</a:t>
            </a:fld>
            <a:endParaRPr lang="en-US"/>
          </a:p>
        </p:txBody>
      </p:sp>
      <p:sp>
        <p:nvSpPr>
          <p:cNvPr id="4" name="Slide Image Placeholder 3"/>
          <p:cNvSpPr>
            <a:spLocks noGrp="1" noRot="1" noChangeAspect="1"/>
          </p:cNvSpPr>
          <p:nvPr>
            <p:ph type="sldImg" idx="2"/>
          </p:nvPr>
        </p:nvSpPr>
        <p:spPr>
          <a:xfrm>
            <a:off x="1254125" y="719138"/>
            <a:ext cx="4794250" cy="3595687"/>
          </a:xfrm>
          <a:prstGeom prst="rect">
            <a:avLst/>
          </a:prstGeom>
          <a:noFill/>
          <a:ln w="12700">
            <a:solidFill>
              <a:prstClr val="black"/>
            </a:solidFill>
          </a:ln>
        </p:spPr>
        <p:txBody>
          <a:bodyPr vert="horz" lIns="96515" tIns="48257" rIns="96515" bIns="48257" rtlCol="0" anchor="ctr"/>
          <a:lstStyle/>
          <a:p>
            <a:endParaRPr lang="en-US"/>
          </a:p>
        </p:txBody>
      </p:sp>
      <p:sp>
        <p:nvSpPr>
          <p:cNvPr id="5" name="Notes Placeholder 4"/>
          <p:cNvSpPr>
            <a:spLocks noGrp="1"/>
          </p:cNvSpPr>
          <p:nvPr>
            <p:ph type="body" sz="quarter" idx="3"/>
          </p:nvPr>
        </p:nvSpPr>
        <p:spPr>
          <a:xfrm>
            <a:off x="730250" y="4554538"/>
            <a:ext cx="5842000" cy="4314825"/>
          </a:xfrm>
          <a:prstGeom prst="rect">
            <a:avLst/>
          </a:prstGeom>
        </p:spPr>
        <p:txBody>
          <a:bodyPr vert="horz" lIns="96515" tIns="48257" rIns="96515" bIns="4825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07411"/>
            <a:ext cx="3164417" cy="479425"/>
          </a:xfrm>
          <a:prstGeom prst="rect">
            <a:avLst/>
          </a:prstGeom>
        </p:spPr>
        <p:txBody>
          <a:bodyPr vert="horz" lIns="96515" tIns="48257" rIns="96515" bIns="48257" rtlCol="0" anchor="b"/>
          <a:lstStyle>
            <a:lvl1pPr algn="l">
              <a:defRPr sz="1300"/>
            </a:lvl1pPr>
          </a:lstStyle>
          <a:p>
            <a:endParaRPr lang="en-US"/>
          </a:p>
        </p:txBody>
      </p:sp>
      <p:sp>
        <p:nvSpPr>
          <p:cNvPr id="7" name="Slide Number Placeholder 6"/>
          <p:cNvSpPr>
            <a:spLocks noGrp="1"/>
          </p:cNvSpPr>
          <p:nvPr>
            <p:ph type="sldNum" sz="quarter" idx="5"/>
          </p:nvPr>
        </p:nvSpPr>
        <p:spPr>
          <a:xfrm>
            <a:off x="4136393" y="9107411"/>
            <a:ext cx="3164417" cy="479425"/>
          </a:xfrm>
          <a:prstGeom prst="rect">
            <a:avLst/>
          </a:prstGeom>
        </p:spPr>
        <p:txBody>
          <a:bodyPr vert="horz" lIns="96515" tIns="48257" rIns="96515" bIns="48257" rtlCol="0" anchor="b"/>
          <a:lstStyle>
            <a:lvl1pPr algn="r">
              <a:defRPr sz="1300"/>
            </a:lvl1pPr>
          </a:lstStyle>
          <a:p>
            <a:fld id="{21C1731E-7191-4675-B2B1-D44A5EDE5991}" type="slidenum">
              <a:rPr lang="en-US" smtClean="0"/>
              <a:pPr/>
              <a:t>‹#›</a:t>
            </a:fld>
            <a:endParaRPr lang="en-US"/>
          </a:p>
        </p:txBody>
      </p:sp>
    </p:spTree>
    <p:extLst>
      <p:ext uri="{BB962C8B-B14F-4D97-AF65-F5344CB8AC3E}">
        <p14:creationId xmlns:p14="http://schemas.microsoft.com/office/powerpoint/2010/main" val="913688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ipedia.org/wiki/Apache_Software_Foundatio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en.wikipedia.org/wiki/Apache_Turbin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C1731E-7191-4675-B2B1-D44A5EDE5991}" type="slidenum">
              <a:rPr lang="en-US" smtClean="0"/>
              <a:pPr/>
              <a:t>1</a:t>
            </a:fld>
            <a:endParaRPr lang="en-US"/>
          </a:p>
        </p:txBody>
      </p:sp>
    </p:spTree>
    <p:extLst>
      <p:ext uri="{BB962C8B-B14F-4D97-AF65-F5344CB8AC3E}">
        <p14:creationId xmlns:p14="http://schemas.microsoft.com/office/powerpoint/2010/main" val="2250764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err="1" smtClean="0">
                <a:solidFill>
                  <a:schemeClr val="tx1"/>
                </a:solidFill>
                <a:latin typeface="+mn-lt"/>
                <a:ea typeface="+mn-ea"/>
                <a:cs typeface="+mn-cs"/>
              </a:rPr>
              <a:t>mvn</a:t>
            </a:r>
            <a:r>
              <a:rPr lang="en-US" sz="1200" b="1" kern="1200" baseline="0" dirty="0" smtClean="0">
                <a:solidFill>
                  <a:schemeClr val="tx1"/>
                </a:solidFill>
                <a:latin typeface="+mn-lt"/>
                <a:ea typeface="+mn-ea"/>
                <a:cs typeface="+mn-cs"/>
              </a:rPr>
              <a:t> install </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After successful installation give the following command for executing the Main class</a:t>
            </a:r>
          </a:p>
          <a:p>
            <a:endParaRPr lang="en-US" sz="1200" b="1" kern="1200" baseline="0" dirty="0" smtClean="0">
              <a:solidFill>
                <a:schemeClr val="tx1"/>
              </a:solidFill>
              <a:latin typeface="+mn-lt"/>
              <a:ea typeface="+mn-ea"/>
              <a:cs typeface="+mn-cs"/>
            </a:endParaRPr>
          </a:p>
          <a:p>
            <a:r>
              <a:rPr lang="en-US" sz="1200" b="1" kern="1200" baseline="0" dirty="0" err="1" smtClean="0">
                <a:solidFill>
                  <a:schemeClr val="tx1"/>
                </a:solidFill>
                <a:latin typeface="+mn-lt"/>
                <a:ea typeface="+mn-ea"/>
                <a:cs typeface="+mn-cs"/>
              </a:rPr>
              <a:t>mvn</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exec:java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Dexec.mainClass</a:t>
            </a:r>
            <a:r>
              <a:rPr lang="en-US" sz="1200" b="1" kern="1200" baseline="0" dirty="0" smtClean="0">
                <a:solidFill>
                  <a:schemeClr val="tx1"/>
                </a:solidFill>
                <a:latin typeface="+mn-lt"/>
                <a:ea typeface="+mn-ea"/>
                <a:cs typeface="+mn-cs"/>
              </a:rPr>
              <a:t>=</a:t>
            </a:r>
            <a:r>
              <a:rPr lang="en-US" sz="1200" b="1" kern="1200" baseline="0" dirty="0" err="1" smtClean="0">
                <a:solidFill>
                  <a:schemeClr val="tx1"/>
                </a:solidFill>
                <a:latin typeface="+mn-lt"/>
                <a:ea typeface="+mn-ea"/>
                <a:cs typeface="+mn-cs"/>
              </a:rPr>
              <a:t>org.sonatype.mavenbook.weather.Main</a:t>
            </a:r>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To pass command line arguments</a:t>
            </a:r>
          </a:p>
          <a:p>
            <a:endParaRPr lang="en-US" sz="1200" b="1" kern="1200" baseline="0" dirty="0" smtClean="0">
              <a:solidFill>
                <a:schemeClr val="tx1"/>
              </a:solidFill>
              <a:latin typeface="+mn-lt"/>
              <a:ea typeface="+mn-ea"/>
              <a:cs typeface="+mn-cs"/>
            </a:endParaRPr>
          </a:p>
          <a:p>
            <a:r>
              <a:rPr lang="en-US" sz="1200" b="1" kern="1200" baseline="0" dirty="0" err="1" smtClean="0">
                <a:solidFill>
                  <a:schemeClr val="tx1"/>
                </a:solidFill>
                <a:latin typeface="+mn-lt"/>
                <a:ea typeface="+mn-ea"/>
                <a:cs typeface="+mn-cs"/>
              </a:rPr>
              <a:t>mvn</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exec:java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Dexec.mainClass</a:t>
            </a:r>
            <a:r>
              <a:rPr lang="en-US" sz="1200" b="1" kern="1200" baseline="0" dirty="0" smtClean="0">
                <a:solidFill>
                  <a:schemeClr val="tx1"/>
                </a:solidFill>
                <a:latin typeface="+mn-lt"/>
                <a:ea typeface="+mn-ea"/>
                <a:cs typeface="+mn-cs"/>
              </a:rPr>
              <a:t>=</a:t>
            </a:r>
            <a:r>
              <a:rPr lang="en-US" sz="1200" b="1" kern="1200" baseline="0" dirty="0" err="1" smtClean="0">
                <a:solidFill>
                  <a:schemeClr val="tx1"/>
                </a:solidFill>
                <a:latin typeface="+mn-lt"/>
                <a:ea typeface="+mn-ea"/>
                <a:cs typeface="+mn-cs"/>
              </a:rPr>
              <a:t>org.sonatype.mavenbook.weather.Main</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Dexec.args</a:t>
            </a:r>
            <a:r>
              <a:rPr lang="en-US" sz="1200" b="1" kern="1200" baseline="0" dirty="0" smtClean="0">
                <a:solidFill>
                  <a:schemeClr val="tx1"/>
                </a:solidFill>
                <a:latin typeface="+mn-lt"/>
                <a:ea typeface="+mn-ea"/>
                <a:cs typeface="+mn-cs"/>
              </a:rPr>
              <a:t>="70112“</a:t>
            </a:r>
          </a:p>
          <a:p>
            <a:endParaRPr lang="en-US" sz="1200" b="1"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1C1731E-7191-4675-B2B1-D44A5EDE5991}" type="slidenum">
              <a:rPr lang="en-US" smtClean="0"/>
              <a:pPr/>
              <a:t>28</a:t>
            </a:fld>
            <a:endParaRPr lang="en-US"/>
          </a:p>
        </p:txBody>
      </p:sp>
    </p:spTree>
    <p:extLst>
      <p:ext uri="{BB962C8B-B14F-4D97-AF65-F5344CB8AC3E}">
        <p14:creationId xmlns:p14="http://schemas.microsoft.com/office/powerpoint/2010/main" val="366708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300" dirty="0" smtClean="0"/>
              <a:t>As a default setting, Maven will not check for SNAPSHOT releases on remote repositories.</a:t>
            </a:r>
          </a:p>
          <a:p>
            <a:endParaRPr lang="en-US" dirty="0" smtClean="0"/>
          </a:p>
          <a:p>
            <a:r>
              <a:rPr lang="en-US" sz="1300" dirty="0" smtClean="0"/>
              <a:t>1. create a directory - say first</a:t>
            </a:r>
          </a:p>
          <a:p>
            <a:r>
              <a:rPr lang="en-US" sz="1300" dirty="0" smtClean="0"/>
              <a:t>2. </a:t>
            </a:r>
            <a:r>
              <a:rPr lang="en-US" sz="1300" dirty="0" err="1" smtClean="0"/>
              <a:t>goto</a:t>
            </a:r>
            <a:r>
              <a:rPr lang="en-US" sz="1300" dirty="0" smtClean="0"/>
              <a:t> that directory</a:t>
            </a:r>
          </a:p>
          <a:p>
            <a:r>
              <a:rPr lang="en-US" sz="1300" dirty="0" smtClean="0"/>
              <a:t>3. create a </a:t>
            </a:r>
            <a:r>
              <a:rPr lang="en-US" sz="1300" dirty="0" err="1" smtClean="0"/>
              <a:t>pom</a:t>
            </a:r>
            <a:r>
              <a:rPr lang="en-US" sz="1300" dirty="0" smtClean="0"/>
              <a:t> file</a:t>
            </a:r>
          </a:p>
          <a:p>
            <a:r>
              <a:rPr lang="en-US" sz="1300" dirty="0" smtClean="0"/>
              <a:t>&lt;project&gt;</a:t>
            </a:r>
          </a:p>
          <a:p>
            <a:r>
              <a:rPr lang="en-US" sz="1300" dirty="0" smtClean="0"/>
              <a:t>         &lt;</a:t>
            </a:r>
            <a:r>
              <a:rPr lang="en-US" sz="1300" dirty="0" err="1" smtClean="0"/>
              <a:t>modelVersion</a:t>
            </a:r>
            <a:r>
              <a:rPr lang="en-US" sz="1300" dirty="0" smtClean="0"/>
              <a:t>&gt;4.0.0&lt;/</a:t>
            </a:r>
            <a:r>
              <a:rPr lang="en-US" sz="1300" dirty="0" err="1" smtClean="0"/>
              <a:t>modelVersion</a:t>
            </a:r>
            <a:r>
              <a:rPr lang="en-US" sz="1300" dirty="0" smtClean="0"/>
              <a:t>&gt;</a:t>
            </a:r>
          </a:p>
          <a:p>
            <a:r>
              <a:rPr lang="en-US" sz="1300" dirty="0" smtClean="0"/>
              <a:t>          &lt;</a:t>
            </a:r>
            <a:r>
              <a:rPr lang="en-US" sz="1300" dirty="0" err="1" smtClean="0"/>
              <a:t>groupId</a:t>
            </a:r>
            <a:r>
              <a:rPr lang="en-US" sz="1300" dirty="0" smtClean="0"/>
              <a:t>&gt;com.tls&lt;/</a:t>
            </a:r>
            <a:r>
              <a:rPr lang="en-US" sz="1300" dirty="0" err="1" smtClean="0"/>
              <a:t>groupId</a:t>
            </a:r>
            <a:r>
              <a:rPr lang="en-US" sz="1300" dirty="0" smtClean="0"/>
              <a:t>&gt;</a:t>
            </a:r>
          </a:p>
          <a:p>
            <a:r>
              <a:rPr lang="en-US" sz="1300" dirty="0" smtClean="0"/>
              <a:t>           &lt;</a:t>
            </a:r>
            <a:r>
              <a:rPr lang="en-US" sz="1300" dirty="0" err="1" smtClean="0"/>
              <a:t>artifactId</a:t>
            </a:r>
            <a:r>
              <a:rPr lang="en-US" sz="1300" dirty="0" smtClean="0"/>
              <a:t>&gt;my-proj2&lt;/</a:t>
            </a:r>
            <a:r>
              <a:rPr lang="en-US" sz="1300" dirty="0" err="1" smtClean="0"/>
              <a:t>artifactId</a:t>
            </a:r>
            <a:r>
              <a:rPr lang="en-US" sz="1300" dirty="0" smtClean="0"/>
              <a:t>&gt;</a:t>
            </a:r>
          </a:p>
          <a:p>
            <a:r>
              <a:rPr lang="en-US" sz="1300" dirty="0" smtClean="0"/>
              <a:t>            &lt;version&gt;1.0&lt;/version&gt;</a:t>
            </a:r>
          </a:p>
          <a:p>
            <a:r>
              <a:rPr lang="en-US" sz="1300" dirty="0" smtClean="0"/>
              <a:t>&lt;/project&gt;</a:t>
            </a:r>
          </a:p>
          <a:p>
            <a:endParaRPr lang="en-US" sz="1300" dirty="0" smtClean="0"/>
          </a:p>
          <a:p>
            <a:r>
              <a:rPr lang="en-US" sz="1300" dirty="0" smtClean="0"/>
              <a:t>4. create three folders one-inside the other </a:t>
            </a:r>
            <a:r>
              <a:rPr lang="en-US" sz="1300" dirty="0" err="1" smtClean="0"/>
              <a:t>src</a:t>
            </a:r>
            <a:r>
              <a:rPr lang="en-US" sz="1300" dirty="0" smtClean="0"/>
              <a:t>/main/java</a:t>
            </a:r>
          </a:p>
          <a:p>
            <a:r>
              <a:rPr lang="en-US" sz="1300" dirty="0" smtClean="0"/>
              <a:t>5. create a java file</a:t>
            </a:r>
          </a:p>
          <a:p>
            <a:r>
              <a:rPr lang="en-US" sz="1300" dirty="0" smtClean="0"/>
              <a:t>      package com.tls;// com.tls  - </a:t>
            </a:r>
            <a:r>
              <a:rPr lang="en-US" sz="1300" dirty="0" err="1" smtClean="0"/>
              <a:t>groupId</a:t>
            </a:r>
            <a:r>
              <a:rPr lang="en-US" sz="1300" dirty="0" smtClean="0"/>
              <a:t> in pom.xml</a:t>
            </a:r>
          </a:p>
          <a:p>
            <a:r>
              <a:rPr lang="en-US" sz="1300" dirty="0" smtClean="0"/>
              <a:t>      public class Hello{</a:t>
            </a:r>
          </a:p>
          <a:p>
            <a:r>
              <a:rPr lang="en-US" sz="1300" dirty="0" smtClean="0"/>
              <a:t>        public static void main(String[] </a:t>
            </a:r>
            <a:r>
              <a:rPr lang="en-US" sz="1300" dirty="0" err="1" smtClean="0"/>
              <a:t>args</a:t>
            </a:r>
            <a:r>
              <a:rPr lang="en-US" sz="1300" dirty="0" smtClean="0"/>
              <a:t>){</a:t>
            </a:r>
          </a:p>
          <a:p>
            <a:r>
              <a:rPr lang="en-US" sz="1300" dirty="0" smtClean="0"/>
              <a:t>                </a:t>
            </a:r>
            <a:r>
              <a:rPr lang="en-US" sz="1300" dirty="0" err="1" smtClean="0"/>
              <a:t>System.out.println</a:t>
            </a:r>
            <a:r>
              <a:rPr lang="en-US" sz="1300" dirty="0" smtClean="0"/>
              <a:t>("Hello Welcome to Maven");</a:t>
            </a:r>
          </a:p>
          <a:p>
            <a:r>
              <a:rPr lang="en-US" sz="1300" dirty="0" smtClean="0"/>
              <a:t>         }</a:t>
            </a:r>
          </a:p>
          <a:p>
            <a:r>
              <a:rPr lang="en-US" sz="1300" dirty="0" smtClean="0"/>
              <a:t>} </a:t>
            </a:r>
          </a:p>
          <a:p>
            <a:endParaRPr lang="en-US" dirty="0" smtClean="0"/>
          </a:p>
          <a:p>
            <a:endParaRPr lang="en-US" dirty="0" smtClean="0"/>
          </a:p>
          <a:p>
            <a:endParaRPr lang="en-US" dirty="0" smtClean="0"/>
          </a:p>
          <a:p>
            <a:r>
              <a:rPr lang="en-US" dirty="0" smtClean="0"/>
              <a:t>Always create a java folder under </a:t>
            </a:r>
            <a:r>
              <a:rPr lang="en-US" dirty="0" err="1" smtClean="0"/>
              <a:t>src</a:t>
            </a:r>
            <a:r>
              <a:rPr lang="en-US" dirty="0" smtClean="0"/>
              <a:t>/main folder and</a:t>
            </a:r>
            <a:r>
              <a:rPr lang="en-US" baseline="0" dirty="0" smtClean="0"/>
              <a:t> in that folder you create a package folder and place your servlet.java file and then compile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1C1731E-7191-4675-B2B1-D44A5EDE5991}" type="slidenum">
              <a:rPr lang="en-US" smtClean="0"/>
              <a:pPr/>
              <a:t>29</a:t>
            </a:fld>
            <a:endParaRPr lang="en-US"/>
          </a:p>
        </p:txBody>
      </p:sp>
    </p:spTree>
    <p:extLst>
      <p:ext uri="{BB962C8B-B14F-4D97-AF65-F5344CB8AC3E}">
        <p14:creationId xmlns:p14="http://schemas.microsoft.com/office/powerpoint/2010/main" val="124402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Define Interrelationship between Plugin  and Goal / Goal and Life cycle</a:t>
            </a:r>
          </a:p>
          <a:p>
            <a:endParaRPr lang="en-US" dirty="0" smtClean="0"/>
          </a:p>
          <a:p>
            <a:pPr lvl="0"/>
            <a:r>
              <a:rPr lang="en-IN" sz="1200" kern="1200" dirty="0" smtClean="0">
                <a:solidFill>
                  <a:schemeClr val="tx1"/>
                </a:solidFill>
                <a:latin typeface="+mn-lt"/>
                <a:ea typeface="+mn-ea"/>
                <a:cs typeface="+mn-cs"/>
              </a:rPr>
              <a:t>Creating a new project with Maven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The Maven development lifecycle - compiling, testing and building your application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Dependency management with Maven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Resolving Dependency conflicts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Using Maven dependency management in Ant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Using Maven in Eclipse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Using </a:t>
            </a:r>
            <a:r>
              <a:rPr lang="en-IN" sz="1200" kern="1200" dirty="0" err="1" smtClean="0">
                <a:solidFill>
                  <a:schemeClr val="tx1"/>
                </a:solidFill>
                <a:latin typeface="+mn-lt"/>
                <a:ea typeface="+mn-ea"/>
                <a:cs typeface="+mn-cs"/>
              </a:rPr>
              <a:t>plugins</a:t>
            </a:r>
            <a:r>
              <a:rPr lang="en-IN" sz="1200" kern="1200" dirty="0" smtClean="0">
                <a:solidFill>
                  <a:schemeClr val="tx1"/>
                </a:solidFill>
                <a:latin typeface="+mn-lt"/>
                <a:ea typeface="+mn-ea"/>
                <a:cs typeface="+mn-cs"/>
              </a:rPr>
              <a:t> to customize the build process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Integrating Ant and Maven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Multi-module projects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Aggregation and Inheritance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Setting up a local Maven Repository Manager with Nexus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Automating your deployment process with Maven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Using Maven with Continuous Integration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Deploying to a web application server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Automating the release process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Using Maven on legacy applications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1C1731E-7191-4675-B2B1-D44A5EDE5991}" type="slidenum">
              <a:rPr lang="en-US" smtClean="0"/>
              <a:pPr/>
              <a:t>30</a:t>
            </a:fld>
            <a:endParaRPr lang="en-US"/>
          </a:p>
        </p:txBody>
      </p:sp>
    </p:spTree>
    <p:extLst>
      <p:ext uri="{BB962C8B-B14F-4D97-AF65-F5344CB8AC3E}">
        <p14:creationId xmlns:p14="http://schemas.microsoft.com/office/powerpoint/2010/main" val="294399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1C1731E-7191-4675-B2B1-D44A5EDE5991}" type="slidenum">
              <a:rPr lang="en-US" smtClean="0"/>
              <a:pPr/>
              <a:t>31</a:t>
            </a:fld>
            <a:endParaRPr lang="en-US"/>
          </a:p>
        </p:txBody>
      </p:sp>
    </p:spTree>
    <p:extLst>
      <p:ext uri="{BB962C8B-B14F-4D97-AF65-F5344CB8AC3E}">
        <p14:creationId xmlns:p14="http://schemas.microsoft.com/office/powerpoint/2010/main" val="4057893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Define Interrelationship between Plugin  and Goal / Goal and Life cycle</a:t>
            </a:r>
          </a:p>
          <a:p>
            <a:endParaRPr lang="en-US" dirty="0" smtClean="0"/>
          </a:p>
          <a:p>
            <a:pPr lvl="0"/>
            <a:r>
              <a:rPr lang="en-IN" sz="1200" kern="1200" dirty="0" smtClean="0">
                <a:solidFill>
                  <a:schemeClr val="tx1"/>
                </a:solidFill>
                <a:latin typeface="+mn-lt"/>
                <a:ea typeface="+mn-ea"/>
                <a:cs typeface="+mn-cs"/>
              </a:rPr>
              <a:t>Creating a new project with Maven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The Maven development lifecycle - compiling, testing and building your application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Dependency management with Maven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Resolving Dependency conflicts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Using Maven dependency management in Ant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Using Maven in Eclipse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Using </a:t>
            </a:r>
            <a:r>
              <a:rPr lang="en-IN" sz="1200" kern="1200" dirty="0" err="1" smtClean="0">
                <a:solidFill>
                  <a:schemeClr val="tx1"/>
                </a:solidFill>
                <a:latin typeface="+mn-lt"/>
                <a:ea typeface="+mn-ea"/>
                <a:cs typeface="+mn-cs"/>
              </a:rPr>
              <a:t>plugins</a:t>
            </a:r>
            <a:r>
              <a:rPr lang="en-IN" sz="1200" kern="1200" dirty="0" smtClean="0">
                <a:solidFill>
                  <a:schemeClr val="tx1"/>
                </a:solidFill>
                <a:latin typeface="+mn-lt"/>
                <a:ea typeface="+mn-ea"/>
                <a:cs typeface="+mn-cs"/>
              </a:rPr>
              <a:t> to customize the build process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Integrating Ant and Maven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Multi-module projects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Aggregation and Inheritance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Setting up a local Maven Repository Manager with Nexus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Automating your deployment process with Maven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Using Maven with Continuous Integration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Deploying to a web application server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Automating the release process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Using Maven on legacy applications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1C1731E-7191-4675-B2B1-D44A5EDE5991}" type="slidenum">
              <a:rPr lang="en-US" smtClean="0"/>
              <a:pPr/>
              <a:t>2</a:t>
            </a:fld>
            <a:endParaRPr lang="en-US"/>
          </a:p>
        </p:txBody>
      </p:sp>
    </p:spTree>
    <p:extLst>
      <p:ext uri="{BB962C8B-B14F-4D97-AF65-F5344CB8AC3E}">
        <p14:creationId xmlns:p14="http://schemas.microsoft.com/office/powerpoint/2010/main" val="1011109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Define Interrelationship between Plugin  and Goal / Goal and Life cycle</a:t>
            </a:r>
          </a:p>
          <a:p>
            <a:endParaRPr lang="en-US" dirty="0" smtClean="0"/>
          </a:p>
          <a:p>
            <a:pPr lvl="0"/>
            <a:r>
              <a:rPr lang="en-IN" sz="1200" kern="1200" dirty="0" smtClean="0">
                <a:solidFill>
                  <a:schemeClr val="tx1"/>
                </a:solidFill>
                <a:latin typeface="+mn-lt"/>
                <a:ea typeface="+mn-ea"/>
                <a:cs typeface="+mn-cs"/>
              </a:rPr>
              <a:t>Creating a new project with Maven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The Maven development lifecycle - compiling, testing and building your application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Dependency management with Maven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Resolving Dependency conflicts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Using Maven dependency management in Ant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Using Maven in Eclipse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Using </a:t>
            </a:r>
            <a:r>
              <a:rPr lang="en-IN" sz="1200" kern="1200" dirty="0" err="1" smtClean="0">
                <a:solidFill>
                  <a:schemeClr val="tx1"/>
                </a:solidFill>
                <a:latin typeface="+mn-lt"/>
                <a:ea typeface="+mn-ea"/>
                <a:cs typeface="+mn-cs"/>
              </a:rPr>
              <a:t>plugins</a:t>
            </a:r>
            <a:r>
              <a:rPr lang="en-IN" sz="1200" kern="1200" dirty="0" smtClean="0">
                <a:solidFill>
                  <a:schemeClr val="tx1"/>
                </a:solidFill>
                <a:latin typeface="+mn-lt"/>
                <a:ea typeface="+mn-ea"/>
                <a:cs typeface="+mn-cs"/>
              </a:rPr>
              <a:t> to customize the build process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Integrating Ant and Maven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Multi-module projects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Aggregation and Inheritance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Setting up a local Maven Repository Manager with Nexus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Automating your deployment process with Maven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Using Maven with Continuous Integration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Deploying to a web application server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Automating the release process </a:t>
            </a:r>
            <a:endParaRPr lang="en-US" sz="1200" kern="1200" dirty="0" smtClean="0">
              <a:solidFill>
                <a:schemeClr val="tx1"/>
              </a:solidFill>
              <a:latin typeface="+mn-lt"/>
              <a:ea typeface="+mn-ea"/>
              <a:cs typeface="+mn-cs"/>
            </a:endParaRPr>
          </a:p>
          <a:p>
            <a:pPr lvl="0"/>
            <a:r>
              <a:rPr lang="en-IN" sz="1200" kern="1200" dirty="0" smtClean="0">
                <a:solidFill>
                  <a:schemeClr val="tx1"/>
                </a:solidFill>
                <a:latin typeface="+mn-lt"/>
                <a:ea typeface="+mn-ea"/>
                <a:cs typeface="+mn-cs"/>
              </a:rPr>
              <a:t>Using Maven on legacy applications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1C1731E-7191-4675-B2B1-D44A5EDE5991}" type="slidenum">
              <a:rPr lang="en-US" smtClean="0"/>
              <a:pPr/>
              <a:t>3</a:t>
            </a:fld>
            <a:endParaRPr lang="en-US"/>
          </a:p>
        </p:txBody>
      </p:sp>
    </p:spTree>
    <p:extLst>
      <p:ext uri="{BB962C8B-B14F-4D97-AF65-F5344CB8AC3E}">
        <p14:creationId xmlns:p14="http://schemas.microsoft.com/office/powerpoint/2010/main" val="3260458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Maven, created by </a:t>
            </a:r>
            <a:r>
              <a:rPr lang="en-US" dirty="0" err="1" smtClean="0"/>
              <a:t>Sonatype's</a:t>
            </a:r>
            <a:r>
              <a:rPr lang="en-US" dirty="0" smtClean="0"/>
              <a:t> Jason van </a:t>
            </a:r>
            <a:r>
              <a:rPr lang="en-US" dirty="0" err="1" smtClean="0"/>
              <a:t>Zyl</a:t>
            </a:r>
            <a:r>
              <a:rPr lang="en-US" dirty="0" smtClean="0"/>
              <a:t>. In 2003, it was voted on and accepted as a top level </a:t>
            </a:r>
            <a:r>
              <a:rPr lang="en-US" dirty="0" smtClean="0">
                <a:hlinkClick r:id="rId3" action="ppaction://hlinkfile" tooltip="Apache Software Foundation"/>
              </a:rPr>
              <a:t>Apache Software Foundation</a:t>
            </a:r>
            <a:r>
              <a:rPr lang="en-US" dirty="0" smtClean="0"/>
              <a:t> project. In July 2004, Maven was released as the critical first milestone, v1.0. Maven 2 was declared v2.0 in October 2005 after about 6 months in beta cycles. Maven 3.0 was released in October 2010 being mostly backwards compatible with Maven 2.van </a:t>
            </a:r>
            <a:r>
              <a:rPr lang="en-US" dirty="0" err="1" smtClean="0"/>
              <a:t>Zyl</a:t>
            </a:r>
            <a:r>
              <a:rPr lang="en-US" dirty="0" smtClean="0"/>
              <a:t>, began as a subproject of </a:t>
            </a:r>
            <a:r>
              <a:rPr lang="en-US" dirty="0" smtClean="0">
                <a:hlinkClick r:id="rId4" action="ppaction://hlinkfile" tooltip="Apache Turbine"/>
              </a:rPr>
              <a:t>Apache Turbine</a:t>
            </a:r>
            <a:r>
              <a:rPr lang="en-US" dirty="0" smtClean="0"/>
              <a:t> in 2002</a:t>
            </a:r>
          </a:p>
          <a:p>
            <a:endParaRPr lang="en-US" dirty="0" smtClean="0"/>
          </a:p>
          <a:p>
            <a:r>
              <a:rPr lang="en-US" sz="1200" kern="1200" baseline="0" dirty="0" smtClean="0">
                <a:solidFill>
                  <a:schemeClr val="tx1"/>
                </a:solidFill>
                <a:latin typeface="+mn-lt"/>
                <a:ea typeface="+mn-ea"/>
                <a:cs typeface="+mn-cs"/>
              </a:rPr>
              <a:t>Maven refers to much more than the tool</a:t>
            </a:r>
          </a:p>
          <a:p>
            <a:r>
              <a:rPr lang="en-US" sz="1200" kern="1200" baseline="0" dirty="0" smtClean="0">
                <a:solidFill>
                  <a:schemeClr val="tx1"/>
                </a:solidFill>
                <a:latin typeface="+mn-lt"/>
                <a:ea typeface="+mn-ea"/>
                <a:cs typeface="+mn-cs"/>
              </a:rPr>
              <a:t>itself. When this book talks of Maven, it is referring to the constellation of</a:t>
            </a:r>
          </a:p>
          <a:p>
            <a:r>
              <a:rPr lang="en-US" sz="1200" kern="1200" baseline="0" dirty="0" smtClean="0">
                <a:solidFill>
                  <a:schemeClr val="tx1"/>
                </a:solidFill>
                <a:latin typeface="+mn-lt"/>
                <a:ea typeface="+mn-ea"/>
                <a:cs typeface="+mn-cs"/>
              </a:rPr>
              <a:t>software, systems, and standards that support it.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Most Apache Maven projects have dependencies to other artifacts (that is, other projects,</a:t>
            </a:r>
          </a:p>
          <a:p>
            <a:r>
              <a:rPr lang="en-US" sz="1200" kern="1200" baseline="0" dirty="0" smtClean="0">
                <a:solidFill>
                  <a:schemeClr val="tx1"/>
                </a:solidFill>
                <a:latin typeface="+mn-lt"/>
                <a:ea typeface="+mn-ea"/>
                <a:cs typeface="+mn-cs"/>
              </a:rPr>
              <a:t>libraries, and tools). Management of dependencies and their seamless integration is one of</a:t>
            </a:r>
          </a:p>
          <a:p>
            <a:r>
              <a:rPr lang="en-US" sz="1200" kern="1200" baseline="0" dirty="0" smtClean="0">
                <a:solidFill>
                  <a:schemeClr val="tx1"/>
                </a:solidFill>
                <a:latin typeface="+mn-lt"/>
                <a:ea typeface="+mn-ea"/>
                <a:cs typeface="+mn-cs"/>
              </a:rPr>
              <a:t>Apache Maven's strongest features.</a:t>
            </a:r>
          </a:p>
          <a:p>
            <a:endParaRPr lang="en-US" sz="1200" kern="1200" baseline="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1C1731E-7191-4675-B2B1-D44A5EDE5991}" type="slidenum">
              <a:rPr lang="en-US" smtClean="0"/>
              <a:pPr/>
              <a:t>8</a:t>
            </a:fld>
            <a:endParaRPr lang="en-US"/>
          </a:p>
        </p:txBody>
      </p:sp>
    </p:spTree>
    <p:extLst>
      <p:ext uri="{BB962C8B-B14F-4D97-AF65-F5344CB8AC3E}">
        <p14:creationId xmlns:p14="http://schemas.microsoft.com/office/powerpoint/2010/main" val="3007686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 </a:t>
            </a:r>
            <a:r>
              <a:rPr lang="en-US" sz="1200" b="1" i="0" kern="1200" dirty="0" smtClean="0">
                <a:solidFill>
                  <a:schemeClr val="tx1"/>
                </a:solidFill>
                <a:latin typeface="+mn-lt"/>
                <a:ea typeface="+mn-ea"/>
                <a:cs typeface="+mn-cs"/>
              </a:rPr>
              <a:t>goal</a:t>
            </a:r>
            <a:r>
              <a:rPr lang="en-US" sz="1200" b="0" i="0" kern="1200" dirty="0" smtClean="0">
                <a:solidFill>
                  <a:schemeClr val="tx1"/>
                </a:solidFill>
                <a:latin typeface="+mn-lt"/>
                <a:ea typeface="+mn-ea"/>
                <a:cs typeface="+mn-cs"/>
              </a:rPr>
              <a:t> represents a specific task which contributes to the building and managing of a project. It may be bound to zero or more build phases. A goal not bound to any build phase could be executed outside of the build lifecycle by direct invocation.</a:t>
            </a:r>
            <a:endParaRPr lang="en-US" sz="1200" b="0" i="0" kern="1200" smtClean="0">
              <a:solidFill>
                <a:schemeClr val="tx1"/>
              </a:solidFill>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21C1731E-7191-4675-B2B1-D44A5EDE5991}" type="slidenum">
              <a:rPr lang="en-US" smtClean="0"/>
              <a:pPr/>
              <a:t>11</a:t>
            </a:fld>
            <a:endParaRPr lang="en-US"/>
          </a:p>
        </p:txBody>
      </p:sp>
    </p:spTree>
    <p:extLst>
      <p:ext uri="{BB962C8B-B14F-4D97-AF65-F5344CB8AC3E}">
        <p14:creationId xmlns:p14="http://schemas.microsoft.com/office/powerpoint/2010/main" val="3418995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5149">
              <a:defRPr/>
            </a:pPr>
            <a:r>
              <a:rPr lang="en-US" sz="1200" b="0" i="0" kern="1200" dirty="0" smtClean="0">
                <a:solidFill>
                  <a:schemeClr val="tx1"/>
                </a:solidFill>
                <a:latin typeface="+mn-lt"/>
                <a:ea typeface="+mn-ea"/>
                <a:cs typeface="+mn-cs"/>
              </a:rPr>
              <a:t>A </a:t>
            </a:r>
            <a:r>
              <a:rPr lang="en-US" sz="1200" b="0" i="1" kern="1200" dirty="0" smtClean="0">
                <a:solidFill>
                  <a:schemeClr val="tx1"/>
                </a:solidFill>
                <a:latin typeface="+mn-lt"/>
                <a:ea typeface="+mn-ea"/>
                <a:cs typeface="+mn-cs"/>
              </a:rPr>
              <a:t>Build Lifecycle</a:t>
            </a:r>
            <a:r>
              <a:rPr lang="en-US" sz="1200" b="0" i="0" kern="1200" dirty="0" smtClean="0">
                <a:solidFill>
                  <a:schemeClr val="tx1"/>
                </a:solidFill>
                <a:latin typeface="+mn-lt"/>
                <a:ea typeface="+mn-ea"/>
                <a:cs typeface="+mn-cs"/>
              </a:rPr>
              <a:t> is a well defined sequence of phases which define the order in which the goals are to be executed. Here phase represents a stage in life cycle.</a:t>
            </a:r>
          </a:p>
          <a:p>
            <a:pPr defTabSz="965149">
              <a:defRPr/>
            </a:pPr>
            <a:r>
              <a:rPr lang="en-IN" sz="1300" dirty="0" smtClean="0"/>
              <a:t>A build lifecycle is an organized sequence of phases that exist to give order to a set</a:t>
            </a:r>
          </a:p>
          <a:p>
            <a:pPr defTabSz="965149">
              <a:defRPr/>
            </a:pPr>
            <a:r>
              <a:rPr lang="en-IN" sz="1300" dirty="0" smtClean="0"/>
              <a:t>of goals</a:t>
            </a:r>
            <a:endParaRPr lang="en-US" sz="1300" dirty="0" smtClean="0"/>
          </a:p>
          <a:p>
            <a:pPr defTabSz="965149">
              <a:defRPr/>
            </a:pPr>
            <a:endParaRPr lang="en-US" sz="1300" dirty="0" smtClean="0"/>
          </a:p>
          <a:p>
            <a:pPr defTabSz="965149">
              <a:defRPr/>
            </a:pPr>
            <a:r>
              <a:rPr lang="en-US" sz="1300" dirty="0" smtClean="0"/>
              <a:t>The default Maven lifecycle, which begins with a phase to validate the basic integrity of the project and ends with a phase that involves deploying a project to production</a:t>
            </a:r>
          </a:p>
          <a:p>
            <a:endParaRPr lang="en-US" dirty="0" smtClean="0"/>
          </a:p>
          <a:p>
            <a:r>
              <a:rPr lang="en-US" sz="1300" b="1" dirty="0" err="1" smtClean="0"/>
              <a:t>mvn</a:t>
            </a:r>
            <a:r>
              <a:rPr lang="en-US" sz="1300" b="1" dirty="0" smtClean="0"/>
              <a:t> </a:t>
            </a:r>
            <a:r>
              <a:rPr lang="en-US" sz="1300" b="1" dirty="0" err="1" smtClean="0"/>
              <a:t>resources:resources</a:t>
            </a:r>
            <a:r>
              <a:rPr lang="en-US" sz="1300" b="1" dirty="0" smtClean="0"/>
              <a:t> \</a:t>
            </a:r>
            <a:endParaRPr lang="en-US" sz="1300" dirty="0" smtClean="0"/>
          </a:p>
          <a:p>
            <a:r>
              <a:rPr lang="en-US" sz="1300" b="1" dirty="0" err="1" smtClean="0"/>
              <a:t>compiler:compile</a:t>
            </a:r>
            <a:r>
              <a:rPr lang="en-US" sz="1300" b="1" dirty="0" smtClean="0"/>
              <a:t> \</a:t>
            </a:r>
            <a:endParaRPr lang="en-US" sz="1300" dirty="0" smtClean="0"/>
          </a:p>
          <a:p>
            <a:r>
              <a:rPr lang="en-US" sz="1300" b="1" dirty="0" err="1" smtClean="0"/>
              <a:t>resources:testResources</a:t>
            </a:r>
            <a:r>
              <a:rPr lang="en-US" sz="1300" b="1" dirty="0" smtClean="0"/>
              <a:t> \</a:t>
            </a:r>
            <a:endParaRPr lang="en-US" sz="1300" dirty="0" smtClean="0"/>
          </a:p>
          <a:p>
            <a:r>
              <a:rPr lang="en-US" sz="1300" b="1" dirty="0" err="1" smtClean="0"/>
              <a:t>compiler:testCompile</a:t>
            </a:r>
            <a:r>
              <a:rPr lang="en-US" sz="1300" b="1" dirty="0" smtClean="0"/>
              <a:t> \</a:t>
            </a:r>
            <a:endParaRPr lang="en-US" sz="1300" dirty="0" smtClean="0"/>
          </a:p>
          <a:p>
            <a:r>
              <a:rPr lang="en-US" sz="1300" b="1" dirty="0" err="1" smtClean="0"/>
              <a:t>surefire:test</a:t>
            </a:r>
            <a:r>
              <a:rPr lang="en-US" sz="1300" b="1" dirty="0" smtClean="0"/>
              <a:t> \</a:t>
            </a:r>
            <a:endParaRPr lang="en-US" sz="1300" dirty="0" smtClean="0"/>
          </a:p>
          <a:p>
            <a:r>
              <a:rPr lang="en-US" sz="1300" b="1" dirty="0" err="1" smtClean="0"/>
              <a:t>jar:jar</a:t>
            </a:r>
            <a:r>
              <a:rPr lang="en-US" sz="1300" b="1" dirty="0" smtClean="0"/>
              <a:t> \</a:t>
            </a:r>
            <a:endParaRPr lang="en-US" sz="1300" dirty="0" smtClean="0"/>
          </a:p>
          <a:p>
            <a:r>
              <a:rPr lang="en-US" sz="1300" b="1" dirty="0" err="1" smtClean="0"/>
              <a:t>install:install</a:t>
            </a:r>
            <a:endParaRPr lang="en-US" sz="1300" dirty="0" smtClean="0"/>
          </a:p>
          <a:p>
            <a:endParaRPr lang="en-US" dirty="0"/>
          </a:p>
        </p:txBody>
      </p:sp>
      <p:sp>
        <p:nvSpPr>
          <p:cNvPr id="4" name="Slide Number Placeholder 3"/>
          <p:cNvSpPr>
            <a:spLocks noGrp="1"/>
          </p:cNvSpPr>
          <p:nvPr>
            <p:ph type="sldNum" sz="quarter" idx="10"/>
          </p:nvPr>
        </p:nvSpPr>
        <p:spPr/>
        <p:txBody>
          <a:bodyPr/>
          <a:lstStyle/>
          <a:p>
            <a:fld id="{21C1731E-7191-4675-B2B1-D44A5EDE5991}" type="slidenum">
              <a:rPr lang="en-US" smtClean="0"/>
              <a:pPr/>
              <a:t>13</a:t>
            </a:fld>
            <a:endParaRPr lang="en-US"/>
          </a:p>
        </p:txBody>
      </p:sp>
    </p:spTree>
    <p:extLst>
      <p:ext uri="{BB962C8B-B14F-4D97-AF65-F5344CB8AC3E}">
        <p14:creationId xmlns:p14="http://schemas.microsoft.com/office/powerpoint/2010/main" val="1466126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C1731E-7191-4675-B2B1-D44A5EDE5991}" type="slidenum">
              <a:rPr lang="en-US" smtClean="0"/>
              <a:pPr/>
              <a:t>14</a:t>
            </a:fld>
            <a:endParaRPr lang="en-US"/>
          </a:p>
        </p:txBody>
      </p:sp>
    </p:spTree>
    <p:extLst>
      <p:ext uri="{BB962C8B-B14F-4D97-AF65-F5344CB8AC3E}">
        <p14:creationId xmlns:p14="http://schemas.microsoft.com/office/powerpoint/2010/main" val="1510137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smtClean="0"/>
              <a:t>Goals are actions we wish to take upon a project, and a project is defined by a POM</a:t>
            </a:r>
            <a:endParaRPr lang="en-US" dirty="0"/>
          </a:p>
        </p:txBody>
      </p:sp>
      <p:sp>
        <p:nvSpPr>
          <p:cNvPr id="4" name="Slide Number Placeholder 3"/>
          <p:cNvSpPr>
            <a:spLocks noGrp="1"/>
          </p:cNvSpPr>
          <p:nvPr>
            <p:ph type="sldNum" sz="quarter" idx="10"/>
          </p:nvPr>
        </p:nvSpPr>
        <p:spPr/>
        <p:txBody>
          <a:bodyPr/>
          <a:lstStyle/>
          <a:p>
            <a:fld id="{21C1731E-7191-4675-B2B1-D44A5EDE5991}" type="slidenum">
              <a:rPr lang="en-US" smtClean="0"/>
              <a:pPr/>
              <a:t>16</a:t>
            </a:fld>
            <a:endParaRPr lang="en-US"/>
          </a:p>
        </p:txBody>
      </p:sp>
    </p:spTree>
    <p:extLst>
      <p:ext uri="{BB962C8B-B14F-4D97-AF65-F5344CB8AC3E}">
        <p14:creationId xmlns:p14="http://schemas.microsoft.com/office/powerpoint/2010/main" val="4142368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smtClean="0"/>
              <a:t>An archetype is a very simple artifact, that</a:t>
            </a:r>
          </a:p>
          <a:p>
            <a:r>
              <a:rPr lang="en-US" sz="1300" dirty="0" smtClean="0"/>
              <a:t>contains the project prototype you wish to create</a:t>
            </a:r>
          </a:p>
          <a:p>
            <a:endParaRPr lang="en-US" sz="1300" dirty="0" smtClean="0"/>
          </a:p>
          <a:p>
            <a:r>
              <a:rPr lang="en-US" sz="1300" dirty="0" err="1" smtClean="0"/>
              <a:t>mvn</a:t>
            </a:r>
            <a:r>
              <a:rPr lang="en-US" sz="1300" dirty="0" smtClean="0"/>
              <a:t> </a:t>
            </a:r>
            <a:r>
              <a:rPr lang="en-US" sz="1300" dirty="0" err="1" smtClean="0"/>
              <a:t>archetype:generate</a:t>
            </a:r>
            <a:r>
              <a:rPr lang="en-US" sz="1300" dirty="0" smtClean="0"/>
              <a:t> \</a:t>
            </a:r>
          </a:p>
          <a:p>
            <a:r>
              <a:rPr lang="en-US" sz="1300" dirty="0" smtClean="0"/>
              <a:t>-</a:t>
            </a:r>
            <a:r>
              <a:rPr lang="en-US" sz="1300" dirty="0" err="1" smtClean="0"/>
              <a:t>DarchetypeGroupId</a:t>
            </a:r>
            <a:r>
              <a:rPr lang="en-US" sz="1300" dirty="0" smtClean="0"/>
              <a:t>=&lt;archetype-</a:t>
            </a:r>
            <a:r>
              <a:rPr lang="en-US" sz="1300" dirty="0" err="1" smtClean="0"/>
              <a:t>groupId</a:t>
            </a:r>
            <a:r>
              <a:rPr lang="en-US" sz="1300" dirty="0" smtClean="0"/>
              <a:t>&gt; \</a:t>
            </a:r>
          </a:p>
          <a:p>
            <a:r>
              <a:rPr lang="en-US" sz="1300" dirty="0" smtClean="0"/>
              <a:t>-</a:t>
            </a:r>
            <a:r>
              <a:rPr lang="en-US" sz="1300" dirty="0" err="1" smtClean="0"/>
              <a:t>DarchetypeArtifactId</a:t>
            </a:r>
            <a:r>
              <a:rPr lang="en-US" sz="1300" dirty="0" smtClean="0"/>
              <a:t>=&lt;archetype-</a:t>
            </a:r>
            <a:r>
              <a:rPr lang="en-US" sz="1300" dirty="0" err="1" smtClean="0"/>
              <a:t>artifactId</a:t>
            </a:r>
            <a:r>
              <a:rPr lang="en-US" sz="1300" dirty="0" smtClean="0"/>
              <a:t>&gt; \</a:t>
            </a:r>
          </a:p>
          <a:p>
            <a:r>
              <a:rPr lang="en-US" sz="1300" dirty="0" smtClean="0"/>
              <a:t>-</a:t>
            </a:r>
            <a:r>
              <a:rPr lang="en-US" sz="1300" dirty="0" err="1" smtClean="0"/>
              <a:t>DarchetypeVersion</a:t>
            </a:r>
            <a:r>
              <a:rPr lang="en-US" sz="1300" dirty="0" smtClean="0"/>
              <a:t>=&lt;archetype-version&gt; \</a:t>
            </a:r>
          </a:p>
          <a:p>
            <a:r>
              <a:rPr lang="en-US" sz="1300" dirty="0" smtClean="0"/>
              <a:t>-</a:t>
            </a:r>
            <a:r>
              <a:rPr lang="en-US" sz="1300" dirty="0" err="1" smtClean="0"/>
              <a:t>DgroupId</a:t>
            </a:r>
            <a:r>
              <a:rPr lang="en-US" sz="1300" dirty="0" smtClean="0"/>
              <a:t>=&lt;</a:t>
            </a:r>
            <a:r>
              <a:rPr lang="en-US" sz="1300" dirty="0" err="1" smtClean="0"/>
              <a:t>my.groupid</a:t>
            </a:r>
            <a:r>
              <a:rPr lang="en-US" sz="1300" dirty="0" smtClean="0"/>
              <a:t>&gt; \</a:t>
            </a:r>
          </a:p>
          <a:p>
            <a:r>
              <a:rPr lang="en-US" sz="1300" dirty="0" smtClean="0"/>
              <a:t>-</a:t>
            </a:r>
            <a:r>
              <a:rPr lang="en-US" sz="1300" dirty="0" err="1" smtClean="0"/>
              <a:t>DartifactId</a:t>
            </a:r>
            <a:r>
              <a:rPr lang="en-US" sz="1300" dirty="0" smtClean="0"/>
              <a:t>=&lt;my-</a:t>
            </a:r>
            <a:r>
              <a:rPr lang="en-US" sz="1300" dirty="0" err="1" smtClean="0"/>
              <a:t>artifactId</a:t>
            </a:r>
            <a:r>
              <a:rPr lang="en-US" sz="1300" dirty="0" smtClean="0"/>
              <a:t>&gt;</a:t>
            </a:r>
            <a:endParaRPr lang="en-US" dirty="0"/>
          </a:p>
        </p:txBody>
      </p:sp>
      <p:sp>
        <p:nvSpPr>
          <p:cNvPr id="4" name="Slide Number Placeholder 3"/>
          <p:cNvSpPr>
            <a:spLocks noGrp="1"/>
          </p:cNvSpPr>
          <p:nvPr>
            <p:ph type="sldNum" sz="quarter" idx="10"/>
          </p:nvPr>
        </p:nvSpPr>
        <p:spPr/>
        <p:txBody>
          <a:bodyPr/>
          <a:lstStyle/>
          <a:p>
            <a:fld id="{21C1731E-7191-4675-B2B1-D44A5EDE5991}" type="slidenum">
              <a:rPr lang="en-US" smtClean="0"/>
              <a:pPr/>
              <a:t>21</a:t>
            </a:fld>
            <a:endParaRPr lang="en-US"/>
          </a:p>
        </p:txBody>
      </p:sp>
    </p:spTree>
    <p:extLst>
      <p:ext uri="{BB962C8B-B14F-4D97-AF65-F5344CB8AC3E}">
        <p14:creationId xmlns:p14="http://schemas.microsoft.com/office/powerpoint/2010/main" val="23613898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cstate="print"/>
          <a:stretch>
            <a:fillRect/>
          </a:stretch>
        </p:blipFill>
        <p:spPr bwMode="ltGray">
          <a:xfrm>
            <a:off x="802" y="0"/>
            <a:ext cx="3968824" cy="1443209"/>
          </a:xfrm>
          <a:prstGeom prst="rect">
            <a:avLst/>
          </a:prstGeom>
        </p:spPr>
      </p:pic>
      <p:sp>
        <p:nvSpPr>
          <p:cNvPr id="10" name="Slide Number Placeholder 5"/>
          <p:cNvSpPr txBox="1">
            <a:spLocks/>
          </p:cNvSpPr>
          <p:nvPr/>
        </p:nvSpPr>
        <p:spPr bwMode="auto">
          <a:xfrm>
            <a:off x="8808029" y="6606319"/>
            <a:ext cx="171522" cy="169277"/>
          </a:xfrm>
          <a:prstGeom prst="rect">
            <a:avLst/>
          </a:prstGeom>
          <a:noFill/>
          <a:ln w="9525">
            <a:noFill/>
            <a:miter lim="800000"/>
            <a:headEnd/>
            <a:tailEnd/>
          </a:ln>
        </p:spPr>
        <p:txBody>
          <a:bodyPr wrap="none" lIns="0" tIns="0" rIns="0" bIns="0" anchor="ctr">
            <a:spAutoFit/>
          </a:bodyPr>
          <a:lstStyle/>
          <a:p>
            <a:pPr marL="0" algn="r" defTabSz="914400" rtl="0" eaLnBrk="1" latinLnBrk="0" hangingPunct="1">
              <a:defRPr/>
            </a:pPr>
            <a:fld id="{6856ECDB-1CEE-4F69-ADCA-557460F2116E}" type="slidenum">
              <a:rPr lang="en-US" sz="1100" b="1" kern="1200" smtClean="0">
                <a:solidFill>
                  <a:schemeClr val="bg2"/>
                </a:solidFill>
                <a:latin typeface="Arial" pitchFamily="34" charset="0"/>
                <a:ea typeface="+mn-ea"/>
                <a:cs typeface="Arial" pitchFamily="34" charset="0"/>
              </a:rPr>
              <a:pPr marL="0" algn="r" defTabSz="914400" rtl="0" eaLnBrk="1" latinLnBrk="0" hangingPunct="1">
                <a:defRPr/>
              </a:pPr>
              <a:t>‹#›</a:t>
            </a:fld>
            <a:endParaRPr lang="en-US" sz="1100" b="1" kern="1200" dirty="0">
              <a:solidFill>
                <a:schemeClr val="bg2"/>
              </a:solidFill>
              <a:latin typeface="Arial" pitchFamily="34" charset="0"/>
              <a:ea typeface="+mn-ea"/>
              <a:cs typeface="Arial" pitchFamily="34" charset="0"/>
            </a:endParaRPr>
          </a:p>
        </p:txBody>
      </p:sp>
      <p:pic>
        <p:nvPicPr>
          <p:cNvPr id="7" name="Picture 6" descr="Mahindra Logo.png"/>
          <p:cNvPicPr>
            <a:picLocks noChangeAspect="1"/>
          </p:cNvPicPr>
          <p:nvPr/>
        </p:nvPicPr>
        <p:blipFill>
          <a:blip r:embed="rId3" cstate="print"/>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3204646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68517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1241460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1111537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004088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chemeClr val="tx2"/>
                </a:solidFill>
                <a:latin typeface="Arial" pitchFamily="34" charset="0"/>
                <a:cs typeface="Arial" pitchFamily="34" charset="0"/>
              </a:rPr>
              <a:t>Disclaimer </a:t>
            </a:r>
          </a:p>
          <a:p>
            <a:pPr algn="just">
              <a:spcBef>
                <a:spcPts val="600"/>
              </a:spcBef>
            </a:pPr>
            <a:r>
              <a:rPr lang="en-US" sz="900" dirty="0" smtClean="0">
                <a:solidFill>
                  <a:schemeClr val="tx2"/>
                </a:solidFill>
                <a:latin typeface="Arial" pitchFamily="34" charset="0"/>
                <a:cs typeface="Arial" pitchFamily="34" charset="0"/>
              </a:rPr>
              <a:t>Tech Mahindra Limited, herein referred to as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Information contained in a presentation hosted or promoted by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smtClean="0">
                <a:solidFill>
                  <a:schemeClr val="tx2"/>
                </a:solidFill>
                <a:latin typeface="Arial" pitchFamily="34" charset="0"/>
                <a:cs typeface="Arial" pitchFamily="34" charset="0"/>
              </a:rPr>
              <a:t>TechM</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11188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 name="Picture 3" descr="Mahindra Logo.png"/>
          <p:cNvPicPr>
            <a:picLocks noChangeAspect="1"/>
          </p:cNvPicPr>
          <p:nvPr/>
        </p:nvPicPr>
        <p:blipFill>
          <a:blip r:embed="rId2" cstate="print"/>
          <a:stretch>
            <a:fillRect/>
          </a:stretch>
        </p:blipFill>
        <p:spPr bwMode="gray">
          <a:xfrm>
            <a:off x="1966217" y="2717226"/>
            <a:ext cx="5399349" cy="1491023"/>
          </a:xfrm>
          <a:prstGeom prst="rect">
            <a:avLst/>
          </a:prstGeom>
        </p:spPr>
      </p:pic>
    </p:spTree>
    <p:extLst>
      <p:ext uri="{BB962C8B-B14F-4D97-AF65-F5344CB8AC3E}">
        <p14:creationId xmlns:p14="http://schemas.microsoft.com/office/powerpoint/2010/main" val="3260566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2_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smtClean="0"/>
              <a:t>Click to edit Master title style</a:t>
            </a:r>
            <a:endParaRPr lang="en-US" dirty="0"/>
          </a:p>
        </p:txBody>
      </p:sp>
      <p:sp>
        <p:nvSpPr>
          <p:cNvPr id="11" name="Text Placeholder 4"/>
          <p:cNvSpPr>
            <a:spLocks noGrp="1"/>
          </p:cNvSpPr>
          <p:nvPr>
            <p:ph type="body" sz="quarter" idx="10" hasCustomPrompt="1"/>
          </p:nvPr>
        </p:nvSpPr>
        <p:spPr>
          <a:xfrm>
            <a:off x="302931"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4"/>
          <p:cNvSpPr>
            <a:spLocks noGrp="1"/>
          </p:cNvSpPr>
          <p:nvPr>
            <p:ph type="body" sz="quarter" idx="11" hasCustomPrompt="1"/>
          </p:nvPr>
        </p:nvSpPr>
        <p:spPr>
          <a:xfrm>
            <a:off x="4648200"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 Placeholder 4"/>
          <p:cNvSpPr>
            <a:spLocks noGrp="1"/>
          </p:cNvSpPr>
          <p:nvPr>
            <p:ph type="body" sz="quarter" idx="12" hasCustomPrompt="1"/>
          </p:nvPr>
        </p:nvSpPr>
        <p:spPr>
          <a:xfrm>
            <a:off x="302931"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14" name="Text Placeholder 4"/>
          <p:cNvSpPr>
            <a:spLocks noGrp="1"/>
          </p:cNvSpPr>
          <p:nvPr>
            <p:ph type="body" sz="quarter" idx="13" hasCustomPrompt="1"/>
          </p:nvPr>
        </p:nvSpPr>
        <p:spPr>
          <a:xfrm>
            <a:off x="4648200"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
        <p:nvSpPr>
          <p:cNvPr id="15" name="Text Placeholder 4"/>
          <p:cNvSpPr>
            <a:spLocks noGrp="1"/>
          </p:cNvSpPr>
          <p:nvPr>
            <p:ph type="body" sz="quarter" idx="14" hasCustomPrompt="1"/>
          </p:nvPr>
        </p:nvSpPr>
        <p:spPr>
          <a:xfrm>
            <a:off x="302931"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 name="Text Placeholder 4"/>
          <p:cNvSpPr>
            <a:spLocks noGrp="1"/>
          </p:cNvSpPr>
          <p:nvPr>
            <p:ph type="body" sz="quarter" idx="15" hasCustomPrompt="1"/>
          </p:nvPr>
        </p:nvSpPr>
        <p:spPr>
          <a:xfrm>
            <a:off x="4648200"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6" hasCustomPrompt="1"/>
          </p:nvPr>
        </p:nvSpPr>
        <p:spPr>
          <a:xfrm>
            <a:off x="302931"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3</a:t>
            </a:r>
          </a:p>
        </p:txBody>
      </p:sp>
      <p:sp>
        <p:nvSpPr>
          <p:cNvPr id="18" name="Text Placeholder 4"/>
          <p:cNvSpPr>
            <a:spLocks noGrp="1"/>
          </p:cNvSpPr>
          <p:nvPr>
            <p:ph type="body" sz="quarter" idx="17" hasCustomPrompt="1"/>
          </p:nvPr>
        </p:nvSpPr>
        <p:spPr>
          <a:xfrm>
            <a:off x="4648200"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4</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25538" y="295275"/>
            <a:ext cx="7577137" cy="6731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92125" y="1219200"/>
            <a:ext cx="8169275" cy="46355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89570582"/>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2114343"/>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sp>
        <p:nvSpPr>
          <p:cNvPr id="10" name="Slide Number Placeholder 5"/>
          <p:cNvSpPr txBox="1">
            <a:spLocks/>
          </p:cNvSpPr>
          <p:nvPr userDrawn="1"/>
        </p:nvSpPr>
        <p:spPr bwMode="auto">
          <a:xfrm>
            <a:off x="8808029" y="6606319"/>
            <a:ext cx="171522" cy="169277"/>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100" b="1" smtClean="0">
                <a:solidFill>
                  <a:srgbClr val="E31837"/>
                </a:solidFill>
                <a:cs typeface="Arial" pitchFamily="34" charset="0"/>
              </a:rPr>
              <a:pPr algn="r">
                <a:defRPr/>
              </a:pPr>
              <a:t>‹#›</a:t>
            </a:fld>
            <a:endParaRPr lang="en-US" sz="1100" b="1" dirty="0">
              <a:solidFill>
                <a:srgbClr val="E31837"/>
              </a:solidFill>
              <a:cs typeface="Arial" pitchFamily="34" charset="0"/>
            </a:endParaRPr>
          </a:p>
        </p:txBody>
      </p:sp>
      <p:pic>
        <p:nvPicPr>
          <p:cNvPr id="7" name="Picture 6" descr="Mahindra Logo.png"/>
          <p:cNvPicPr>
            <a:picLocks noChangeAspect="1"/>
          </p:cNvPicPr>
          <p:nvPr userDrawn="1"/>
        </p:nvPicPr>
        <p:blipFill>
          <a:blip r:embed="rId3" cstate="print"/>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238906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p:nvPicPr>
        <p:blipFill>
          <a:blip r:embed="rId2" cstate="print"/>
          <a:stretch>
            <a:fillRect/>
          </a:stretch>
        </p:blipFill>
        <p:spPr bwMode="ltGray">
          <a:xfrm>
            <a:off x="802" y="0"/>
            <a:ext cx="3968824" cy="1443209"/>
          </a:xfrm>
          <a:prstGeom prst="rect">
            <a:avLst/>
          </a:prstGeom>
        </p:spPr>
      </p:pic>
      <p:pic>
        <p:nvPicPr>
          <p:cNvPr id="8" name="Picture 7" descr="Mahindra Logo.png"/>
          <p:cNvPicPr>
            <a:picLocks noChangeAspect="1"/>
          </p:cNvPicPr>
          <p:nvPr/>
        </p:nvPicPr>
        <p:blipFill>
          <a:blip r:embed="rId3" cstate="print"/>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40791028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8" name="Picture 7" descr="Mahindra Logo.png"/>
          <p:cNvPicPr>
            <a:picLocks noChangeAspect="1"/>
          </p:cNvPicPr>
          <p:nvPr userDrawn="1"/>
        </p:nvPicPr>
        <p:blipFill>
          <a:blip r:embed="rId3" cstate="print"/>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12543147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2484970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239109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7427121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167014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6" name="Picture 5" descr="Mahindra Logo.png"/>
          <p:cNvPicPr>
            <a:picLocks noChangeAspect="1"/>
          </p:cNvPicPr>
          <p:nvPr userDrawn="1"/>
        </p:nvPicPr>
        <p:blipFill>
          <a:blip r:embed="rId3" cstate="print"/>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33469029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print"/>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3700190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784323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315166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948961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17553788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4298222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163016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rgbClr val="6D6E71"/>
                </a:solidFill>
                <a:cs typeface="Arial" pitchFamily="34" charset="0"/>
              </a:rPr>
              <a:t>Disclaimer </a:t>
            </a:r>
          </a:p>
          <a:p>
            <a:pPr algn="just">
              <a:spcBef>
                <a:spcPts val="600"/>
              </a:spcBef>
            </a:pPr>
            <a:r>
              <a:rPr lang="en-US" sz="900" dirty="0" smtClean="0">
                <a:solidFill>
                  <a:srgbClr val="6D6E71"/>
                </a:solidFill>
                <a:cs typeface="Arial" pitchFamily="34" charset="0"/>
              </a:rPr>
              <a:t>Tech Mahindra Limited, herein referred to as </a:t>
            </a:r>
            <a:r>
              <a:rPr lang="en-US" sz="900" dirty="0" err="1" smtClean="0">
                <a:solidFill>
                  <a:srgbClr val="6D6E71"/>
                </a:solidFill>
                <a:cs typeface="Arial" pitchFamily="34" charset="0"/>
              </a:rPr>
              <a:t>TechM</a:t>
            </a:r>
            <a:r>
              <a:rPr lang="en-US" sz="900" dirty="0" smtClean="0">
                <a:solidFill>
                  <a:srgbClr val="6D6E71"/>
                </a:solidFill>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smtClean="0">
                <a:solidFill>
                  <a:srgbClr val="6D6E71"/>
                </a:solidFill>
                <a:cs typeface="Arial" pitchFamily="34" charset="0"/>
              </a:rPr>
              <a:t>TechM</a:t>
            </a:r>
            <a:r>
              <a:rPr lang="en-US" sz="900" dirty="0" smtClean="0">
                <a:solidFill>
                  <a:srgbClr val="6D6E71"/>
                </a:solidFill>
                <a:cs typeface="Arial" pitchFamily="34" charset="0"/>
              </a:rPr>
              <a:t> or its subsidiaries. Any unauthorized use, disclosure or public dissemination of information contained herein is prohibited. Unless specifically noted, </a:t>
            </a:r>
            <a:r>
              <a:rPr lang="en-US" sz="900" dirty="0" err="1" smtClean="0">
                <a:solidFill>
                  <a:srgbClr val="6D6E71"/>
                </a:solidFill>
                <a:cs typeface="Arial" pitchFamily="34" charset="0"/>
              </a:rPr>
              <a:t>TechM</a:t>
            </a:r>
            <a:r>
              <a:rPr lang="en-US" sz="900" dirty="0" smtClean="0">
                <a:solidFill>
                  <a:srgbClr val="6D6E71"/>
                </a:solidFill>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smtClean="0">
                <a:solidFill>
                  <a:srgbClr val="6D6E71"/>
                </a:solidFill>
                <a:cs typeface="Arial" pitchFamily="34" charset="0"/>
              </a:rPr>
              <a:t>TechM</a:t>
            </a:r>
            <a:r>
              <a:rPr lang="en-US" sz="900" dirty="0" smtClean="0">
                <a:solidFill>
                  <a:srgbClr val="6D6E71"/>
                </a:solidFill>
                <a:cs typeface="Arial" pitchFamily="34" charset="0"/>
              </a:rPr>
              <a:t>. Information contained in a presentation hosted or promoted by </a:t>
            </a:r>
            <a:r>
              <a:rPr lang="en-US" sz="900" dirty="0" err="1" smtClean="0">
                <a:solidFill>
                  <a:srgbClr val="6D6E71"/>
                </a:solidFill>
                <a:cs typeface="Arial" pitchFamily="34" charset="0"/>
              </a:rPr>
              <a:t>TechM</a:t>
            </a:r>
            <a:r>
              <a:rPr lang="en-US" sz="900" dirty="0" smtClean="0">
                <a:solidFill>
                  <a:srgbClr val="6D6E71"/>
                </a:solidFill>
                <a:cs typeface="Arial" pitchFamily="34" charset="0"/>
              </a:rPr>
              <a:t> is provided “as is” without warranty of any kind, either expressed or implied, including any warranty of merchantability or fitness for a particular purpose. </a:t>
            </a:r>
            <a:r>
              <a:rPr lang="en-US" sz="900" dirty="0" err="1" smtClean="0">
                <a:solidFill>
                  <a:srgbClr val="6D6E71"/>
                </a:solidFill>
                <a:cs typeface="Arial" pitchFamily="34" charset="0"/>
              </a:rPr>
              <a:t>TechM</a:t>
            </a:r>
            <a:r>
              <a:rPr lang="en-US" sz="900" dirty="0" smtClean="0">
                <a:solidFill>
                  <a:srgbClr val="6D6E71"/>
                </a:solidFill>
                <a:cs typeface="Arial" pitchFamily="34" charset="0"/>
              </a:rPr>
              <a:t>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9081529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pic>
        <p:nvPicPr>
          <p:cNvPr id="4" name="Picture 3" descr="Mahindra Logo.png"/>
          <p:cNvPicPr>
            <a:picLocks noChangeAspect="1"/>
          </p:cNvPicPr>
          <p:nvPr userDrawn="1"/>
        </p:nvPicPr>
        <p:blipFill>
          <a:blip r:embed="rId2" cstate="print"/>
          <a:stretch>
            <a:fillRect/>
          </a:stretch>
        </p:blipFill>
        <p:spPr bwMode="gray">
          <a:xfrm>
            <a:off x="1966217" y="2717226"/>
            <a:ext cx="5399349" cy="1491023"/>
          </a:xfrm>
          <a:prstGeom prst="rect">
            <a:avLst/>
          </a:prstGeom>
        </p:spPr>
      </p:pic>
    </p:spTree>
    <p:extLst>
      <p:ext uri="{BB962C8B-B14F-4D97-AF65-F5344CB8AC3E}">
        <p14:creationId xmlns:p14="http://schemas.microsoft.com/office/powerpoint/2010/main" val="38738257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11"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0" y="-1"/>
            <a:ext cx="1981200"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705602" y="15240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p:cNvSpPr>
            <a:spLocks noGrp="1"/>
          </p:cNvSpPr>
          <p:nvPr>
            <p:ph type="subTitle" idx="1" hasCustomPrompt="1"/>
          </p:nvPr>
        </p:nvSpPr>
        <p:spPr bwMode="gray">
          <a:xfrm>
            <a:off x="1827214" y="4053705"/>
            <a:ext cx="5511800" cy="276999"/>
          </a:xfrm>
        </p:spPr>
        <p:txBody>
          <a:bodyPr anchor="b">
            <a:noAutofit/>
          </a:bodyPr>
          <a:lstStyle>
            <a:lvl1pPr marL="0" indent="0" algn="l">
              <a:buNone/>
              <a:defRPr b="1">
                <a:solidFill>
                  <a:srgbClr val="6D6E71"/>
                </a:solidFill>
                <a:latin typeface="Arial" pitchFamily="34" charset="0"/>
                <a:cs typeface="Arial" pitchFamily="34" charset="0"/>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smtClean="0"/>
              <a:t>Click to add sub title</a:t>
            </a:r>
            <a:endParaRPr lang="en-US" dirty="0"/>
          </a:p>
        </p:txBody>
      </p:sp>
      <p:sp>
        <p:nvSpPr>
          <p:cNvPr id="10" name="Title 8"/>
          <p:cNvSpPr>
            <a:spLocks noGrp="1"/>
          </p:cNvSpPr>
          <p:nvPr>
            <p:ph type="title" hasCustomPrompt="1"/>
          </p:nvPr>
        </p:nvSpPr>
        <p:spPr bwMode="gray">
          <a:xfrm>
            <a:off x="1827214" y="2076679"/>
            <a:ext cx="5511800" cy="1446550"/>
          </a:xfrm>
        </p:spPr>
        <p:txBody>
          <a:bodyPr>
            <a:spAutoFit/>
          </a:bodyPr>
          <a:lstStyle>
            <a:lvl1pPr algn="l">
              <a:defRPr sz="4400" b="1">
                <a:solidFill>
                  <a:srgbClr val="E31819"/>
                </a:solidFill>
                <a:latin typeface="Arial" pitchFamily="34" charset="0"/>
                <a:cs typeface="Arial" pitchFamily="34" charset="0"/>
              </a:defRPr>
            </a:lvl1pPr>
          </a:lstStyle>
          <a:p>
            <a:r>
              <a:rPr lang="en-US" dirty="0" smtClean="0"/>
              <a:t>Click to add training topic name</a:t>
            </a:r>
            <a:endParaRPr lang="en-US" dirty="0"/>
          </a:p>
        </p:txBody>
      </p:sp>
      <p:pic>
        <p:nvPicPr>
          <p:cNvPr id="8" name="Picture 1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2" y="5156200"/>
            <a:ext cx="9874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l="67532" r="3783" b="6876"/>
          <a:stretch>
            <a:fillRect/>
          </a:stretch>
        </p:blipFill>
        <p:spPr bwMode="auto">
          <a:xfrm>
            <a:off x="1292227" y="6032500"/>
            <a:ext cx="692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l="21159" t="18152" r="37704" b="19611"/>
          <a:stretch>
            <a:fillRect/>
          </a:stretch>
        </p:blipFill>
        <p:spPr bwMode="auto">
          <a:xfrm>
            <a:off x="2322513" y="6019804"/>
            <a:ext cx="140970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r="80951"/>
          <a:stretch>
            <a:fillRect/>
          </a:stretch>
        </p:blipFill>
        <p:spPr bwMode="auto">
          <a:xfrm>
            <a:off x="533402" y="5959479"/>
            <a:ext cx="48577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ounded Rectangle 13"/>
          <p:cNvSpPr/>
          <p:nvPr/>
        </p:nvSpPr>
        <p:spPr>
          <a:xfrm>
            <a:off x="381000" y="5884863"/>
            <a:ext cx="3505200" cy="773112"/>
          </a:xfrm>
          <a:prstGeom prst="roundRect">
            <a:avLst>
              <a:gd name="adj" fmla="val 6277"/>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TextBox 5"/>
          <p:cNvSpPr txBox="1">
            <a:spLocks noChangeArrowheads="1"/>
          </p:cNvSpPr>
          <p:nvPr/>
        </p:nvSpPr>
        <p:spPr bwMode="auto">
          <a:xfrm>
            <a:off x="1019175" y="5727701"/>
            <a:ext cx="2133600" cy="196208"/>
          </a:xfrm>
          <a:prstGeom prst="rect">
            <a:avLst/>
          </a:prstGeom>
          <a:solidFill>
            <a:schemeClr val="bg1"/>
          </a:solid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675" b="0" dirty="0" smtClean="0">
                <a:solidFill>
                  <a:schemeClr val="bg1">
                    <a:lumMod val="65000"/>
                  </a:schemeClr>
                </a:solidFill>
                <a:latin typeface="+mn-lt"/>
                <a:ea typeface="Adobe Gothic Std B" pitchFamily="34" charset="-128"/>
              </a:rPr>
              <a:t>Rewards and Recognition</a:t>
            </a:r>
          </a:p>
        </p:txBody>
      </p:sp>
    </p:spTree>
    <p:extLst>
      <p:ext uri="{BB962C8B-B14F-4D97-AF65-F5344CB8AC3E}">
        <p14:creationId xmlns:p14="http://schemas.microsoft.com/office/powerpoint/2010/main" val="3245422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52451"/>
            <a:ext cx="6705600" cy="411162"/>
          </a:xfrm>
        </p:spPr>
        <p:txBody>
          <a:bodyPr/>
          <a:lstStyle>
            <a:lvl1pPr>
              <a:defRPr sz="24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3"/>
          </p:nvPr>
        </p:nvSpPr>
        <p:spPr>
          <a:xfrm>
            <a:off x="6400800" y="6584022"/>
            <a:ext cx="2667000" cy="228600"/>
          </a:xfrm>
          <a:prstGeom prst="rect">
            <a:avLst/>
          </a:prstGeom>
        </p:spPr>
        <p:txBody>
          <a:bodyPr vert="horz" lIns="91440" tIns="45720" rIns="91440" bIns="45720" rtlCol="0" anchor="ctr"/>
          <a:lstStyle>
            <a:lvl1pPr algn="l" rtl="0" fontAlgn="base">
              <a:spcBef>
                <a:spcPct val="0"/>
              </a:spcBef>
              <a:spcAft>
                <a:spcPct val="0"/>
              </a:spcAft>
              <a:defRPr lang="en-US" sz="800" b="1" kern="1200" smtClean="0">
                <a:solidFill>
                  <a:schemeClr val="tx2">
                    <a:lumMod val="75000"/>
                  </a:schemeClr>
                </a:solidFill>
                <a:latin typeface="Arial" pitchFamily="34" charset="0"/>
                <a:ea typeface="+mn-ea"/>
                <a:cs typeface="Arial" pitchFamily="34" charset="0"/>
              </a:defRPr>
            </a:lvl1p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4833143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7"/>
            <a:ext cx="6729984" cy="369332"/>
          </a:xfrm>
          <a:noFill/>
          <a:ln w="9525">
            <a:noFill/>
            <a:miter lim="800000"/>
            <a:headEnd/>
            <a:tailEnd/>
          </a:ln>
        </p:spPr>
        <p:txBody>
          <a:bodyPr vert="horz" wrap="square" lIns="0" tIns="0" rIns="0" bIns="0" numCol="1" anchor="t" anchorCtr="0" compatLnSpc="1">
            <a:prstTxWarp prst="textNoShape">
              <a:avLst/>
            </a:prstTxWarp>
            <a:spAutoFit/>
          </a:bodyPr>
          <a:lstStyle>
            <a:lvl1pPr algn="ctr">
              <a:defRPr lang="en-US" sz="2400" b="1" kern="1200" dirty="0">
                <a:solidFill>
                  <a:schemeClr val="tx2"/>
                </a:solidFill>
                <a:latin typeface="Arial" pitchFamily="34" charset="0"/>
                <a:ea typeface="+mj-ea"/>
                <a:cs typeface="Arial" pitchFamily="34" charset="0"/>
              </a:defRPr>
            </a:lvl1pPr>
          </a:lstStyle>
          <a:p>
            <a:pPr lvl="0" algn="l" defTabSz="514350" rtl="0" eaLnBrk="1" fontAlgn="base" latinLnBrk="0" hangingPunct="1">
              <a:spcBef>
                <a:spcPct val="0"/>
              </a:spcBef>
              <a:spcAft>
                <a:spcPct val="0"/>
              </a:spcAft>
              <a:buNone/>
            </a:pPr>
            <a:r>
              <a:rPr lang="en-US" dirty="0" smtClean="0"/>
              <a:t>					Thank You</a:t>
            </a:r>
            <a:endParaRPr lang="en-US" dirty="0"/>
          </a:p>
        </p:txBody>
      </p:sp>
      <p:sp>
        <p:nvSpPr>
          <p:cNvPr id="9" name="TextBox 8"/>
          <p:cNvSpPr txBox="1">
            <a:spLocks noChangeArrowheads="1"/>
          </p:cNvSpPr>
          <p:nvPr/>
        </p:nvSpPr>
        <p:spPr bwMode="gray">
          <a:xfrm>
            <a:off x="1366838" y="2895600"/>
            <a:ext cx="6754811" cy="1885131"/>
          </a:xfrm>
          <a:prstGeom prst="rect">
            <a:avLst/>
          </a:prstGeom>
          <a:noFill/>
          <a:ln w="9525">
            <a:noFill/>
            <a:miter lim="800000"/>
            <a:headEnd/>
            <a:tailEnd/>
          </a:ln>
        </p:spPr>
        <p:txBody>
          <a:bodyPr wrap="square" lIns="0" tIns="0" rIns="0" bIns="0">
            <a:spAutoFit/>
          </a:bodyPr>
          <a:lstStyle/>
          <a:p>
            <a:pPr algn="just">
              <a:spcBef>
                <a:spcPts val="338"/>
              </a:spcBef>
            </a:pPr>
            <a:r>
              <a:rPr lang="en-US" sz="800" b="1" dirty="0" smtClean="0">
                <a:solidFill>
                  <a:schemeClr val="tx2"/>
                </a:solidFill>
                <a:latin typeface="Arial" pitchFamily="34" charset="0"/>
                <a:cs typeface="Arial" pitchFamily="34" charset="0"/>
              </a:rPr>
              <a:t>Disclaimer </a:t>
            </a:r>
          </a:p>
          <a:p>
            <a:pPr algn="just">
              <a:spcBef>
                <a:spcPts val="338"/>
              </a:spcBef>
            </a:pPr>
            <a:r>
              <a:rPr lang="en-US" sz="800" dirty="0" smtClean="0">
                <a:solidFill>
                  <a:schemeClr val="tx2"/>
                </a:solidFill>
                <a:latin typeface="Arial" pitchFamily="34" charset="0"/>
                <a:cs typeface="Arial" pitchFamily="34" charset="0"/>
              </a:rPr>
              <a:t>Tech Mahindra Limited, herein referred to as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Information contained in a presentation hosted or promoted by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800" dirty="0" err="1" smtClean="0">
                <a:solidFill>
                  <a:schemeClr val="tx2"/>
                </a:solidFill>
                <a:latin typeface="Arial" pitchFamily="34" charset="0"/>
                <a:cs typeface="Arial" pitchFamily="34" charset="0"/>
              </a:rPr>
              <a:t>TechM</a:t>
            </a:r>
            <a:r>
              <a:rPr lang="en-US" sz="800" baseline="0" dirty="0" smtClean="0">
                <a:solidFill>
                  <a:schemeClr val="tx2"/>
                </a:solidFill>
                <a:latin typeface="Arial" pitchFamily="34" charset="0"/>
                <a:cs typeface="Arial" pitchFamily="34" charset="0"/>
              </a:rPr>
              <a:t> </a:t>
            </a:r>
            <a:r>
              <a:rPr lang="en-US" sz="8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
        <p:nvSpPr>
          <p:cNvPr id="5" name="Footer Placeholder 4"/>
          <p:cNvSpPr>
            <a:spLocks noGrp="1"/>
          </p:cNvSpPr>
          <p:nvPr>
            <p:ph type="ftr" sz="quarter" idx="3"/>
          </p:nvPr>
        </p:nvSpPr>
        <p:spPr>
          <a:xfrm>
            <a:off x="6400800" y="6584022"/>
            <a:ext cx="2667000" cy="228600"/>
          </a:xfrm>
          <a:prstGeom prst="rect">
            <a:avLst/>
          </a:prstGeom>
        </p:spPr>
        <p:txBody>
          <a:bodyPr vert="horz" lIns="91440" tIns="45720" rIns="91440" bIns="45720" rtlCol="0" anchor="ctr"/>
          <a:lstStyle>
            <a:lvl1pPr algn="l">
              <a:defRPr sz="700" b="1">
                <a:solidFill>
                  <a:schemeClr val="bg1">
                    <a:lumMod val="50000"/>
                  </a:schemeClr>
                </a:solidFill>
              </a:defRPr>
            </a:lvl1pPr>
          </a:lstStyle>
          <a:p>
            <a:r>
              <a:rPr lang="en-IN" smtClean="0">
                <a:solidFill>
                  <a:schemeClr val="tx2">
                    <a:lumMod val="75000"/>
                  </a:schemeClr>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419206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8961836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30741465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2_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smtClean="0"/>
              <a:t>Click to edit Master title style</a:t>
            </a:r>
            <a:endParaRPr lang="en-US" dirty="0"/>
          </a:p>
        </p:txBody>
      </p:sp>
      <p:sp>
        <p:nvSpPr>
          <p:cNvPr id="11" name="Text Placeholder 4"/>
          <p:cNvSpPr>
            <a:spLocks noGrp="1"/>
          </p:cNvSpPr>
          <p:nvPr>
            <p:ph type="body" sz="quarter" idx="10" hasCustomPrompt="1"/>
          </p:nvPr>
        </p:nvSpPr>
        <p:spPr>
          <a:xfrm>
            <a:off x="302931"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4"/>
          <p:cNvSpPr>
            <a:spLocks noGrp="1"/>
          </p:cNvSpPr>
          <p:nvPr>
            <p:ph type="body" sz="quarter" idx="11" hasCustomPrompt="1"/>
          </p:nvPr>
        </p:nvSpPr>
        <p:spPr>
          <a:xfrm>
            <a:off x="4648200"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 Placeholder 4"/>
          <p:cNvSpPr>
            <a:spLocks noGrp="1"/>
          </p:cNvSpPr>
          <p:nvPr>
            <p:ph type="body" sz="quarter" idx="12" hasCustomPrompt="1"/>
          </p:nvPr>
        </p:nvSpPr>
        <p:spPr>
          <a:xfrm>
            <a:off x="302931"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14" name="Text Placeholder 4"/>
          <p:cNvSpPr>
            <a:spLocks noGrp="1"/>
          </p:cNvSpPr>
          <p:nvPr>
            <p:ph type="body" sz="quarter" idx="13" hasCustomPrompt="1"/>
          </p:nvPr>
        </p:nvSpPr>
        <p:spPr>
          <a:xfrm>
            <a:off x="4648200"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
        <p:nvSpPr>
          <p:cNvPr id="15" name="Text Placeholder 4"/>
          <p:cNvSpPr>
            <a:spLocks noGrp="1"/>
          </p:cNvSpPr>
          <p:nvPr>
            <p:ph type="body" sz="quarter" idx="14" hasCustomPrompt="1"/>
          </p:nvPr>
        </p:nvSpPr>
        <p:spPr>
          <a:xfrm>
            <a:off x="302931"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 name="Text Placeholder 4"/>
          <p:cNvSpPr>
            <a:spLocks noGrp="1"/>
          </p:cNvSpPr>
          <p:nvPr>
            <p:ph type="body" sz="quarter" idx="15" hasCustomPrompt="1"/>
          </p:nvPr>
        </p:nvSpPr>
        <p:spPr>
          <a:xfrm>
            <a:off x="4648200"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6" hasCustomPrompt="1"/>
          </p:nvPr>
        </p:nvSpPr>
        <p:spPr>
          <a:xfrm>
            <a:off x="302931"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3</a:t>
            </a:r>
          </a:p>
        </p:txBody>
      </p:sp>
      <p:sp>
        <p:nvSpPr>
          <p:cNvPr id="18" name="Text Placeholder 4"/>
          <p:cNvSpPr>
            <a:spLocks noGrp="1"/>
          </p:cNvSpPr>
          <p:nvPr>
            <p:ph type="body" sz="quarter" idx="17" hasCustomPrompt="1"/>
          </p:nvPr>
        </p:nvSpPr>
        <p:spPr>
          <a:xfrm>
            <a:off x="4648200"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4</a:t>
            </a:r>
          </a:p>
        </p:txBody>
      </p:sp>
    </p:spTree>
    <p:extLst>
      <p:ext uri="{BB962C8B-B14F-4D97-AF65-F5344CB8AC3E}">
        <p14:creationId xmlns:p14="http://schemas.microsoft.com/office/powerpoint/2010/main" val="1336042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2885272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25538" y="295275"/>
            <a:ext cx="7577137" cy="6731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92125" y="1219200"/>
            <a:ext cx="8169275" cy="46355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10935151"/>
      </p:ext>
    </p:extLst>
  </p:cSld>
  <p:clrMapOvr>
    <a:masterClrMapping/>
  </p:clrMapOvr>
  <p:transition spd="med">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6766397"/>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3022142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013584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print"/>
          <a:stretch>
            <a:fillRect/>
          </a:stretch>
        </p:blipFill>
        <p:spPr bwMode="ltGray">
          <a:xfrm>
            <a:off x="802" y="0"/>
            <a:ext cx="3968824" cy="1443209"/>
          </a:xfrm>
          <a:prstGeom prst="rect">
            <a:avLst/>
          </a:prstGeom>
        </p:spPr>
      </p:pic>
      <p:pic>
        <p:nvPicPr>
          <p:cNvPr id="6" name="Picture 5" descr="Mahindra Logo.png"/>
          <p:cNvPicPr>
            <a:picLocks noChangeAspect="1"/>
          </p:cNvPicPr>
          <p:nvPr/>
        </p:nvPicPr>
        <p:blipFill>
          <a:blip r:embed="rId3" cstate="print"/>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237197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print"/>
          <a:stretch>
            <a:fillRect/>
          </a:stretch>
        </p:blipFill>
        <p:spPr bwMode="ltGray">
          <a:xfrm>
            <a:off x="802" y="0"/>
            <a:ext cx="3968824" cy="1443209"/>
          </a:xfrm>
          <a:prstGeom prst="rect">
            <a:avLst/>
          </a:prstGeom>
        </p:spPr>
      </p:pic>
      <p:pic>
        <p:nvPicPr>
          <p:cNvPr id="7" name="Picture 6" descr="Mahindra Logo.png"/>
          <p:cNvPicPr>
            <a:picLocks noChangeAspect="1"/>
          </p:cNvPicPr>
          <p:nvPr/>
        </p:nvPicPr>
        <p:blipFill>
          <a:blip r:embed="rId3" cstate="print"/>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2246028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30739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image" Target="../media/image2.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image" Target="../media/image1.png"/><Relationship Id="rId2" Type="http://schemas.openxmlformats.org/officeDocument/2006/relationships/slideLayout" Target="../slideLayouts/slideLayout20.xml"/><Relationship Id="rId16" Type="http://schemas.openxmlformats.org/officeDocument/2006/relationships/theme" Target="../theme/theme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image" Target="../media/image8.png"/><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image" Target="../media/image7.png"/><Relationship Id="rId5" Type="http://schemas.openxmlformats.org/officeDocument/2006/relationships/slideLayout" Target="../slideLayouts/slideLayout38.xml"/><Relationship Id="rId10" Type="http://schemas.openxmlformats.org/officeDocument/2006/relationships/image" Target="../media/image6.png"/><Relationship Id="rId4" Type="http://schemas.openxmlformats.org/officeDocument/2006/relationships/slideLayout" Target="../slideLayouts/slideLayout37.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20" cstate="print"/>
          <a:stretch>
            <a:fillRect/>
          </a:stretch>
        </p:blipFill>
        <p:spPr bwMode="ltGray">
          <a:xfrm>
            <a:off x="459" y="0"/>
            <a:ext cx="2270124" cy="825500"/>
          </a:xfrm>
          <a:prstGeom prst="rect">
            <a:avLst/>
          </a:prstGeom>
        </p:spPr>
      </p:pic>
      <p:sp>
        <p:nvSpPr>
          <p:cNvPr id="2" name="Title Placeholder 1"/>
          <p:cNvSpPr>
            <a:spLocks noGrp="1"/>
          </p:cNvSpPr>
          <p:nvPr>
            <p:ph type="title"/>
          </p:nvPr>
        </p:nvSpPr>
        <p:spPr>
          <a:xfrm>
            <a:off x="468313" y="711200"/>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08029" y="6606319"/>
            <a:ext cx="171522" cy="169277"/>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100" b="1" smtClean="0">
                <a:solidFill>
                  <a:schemeClr val="bg2"/>
                </a:solidFill>
                <a:latin typeface="Arial" pitchFamily="34" charset="0"/>
                <a:cs typeface="Arial" pitchFamily="34" charset="0"/>
              </a:rPr>
              <a:pPr algn="r">
                <a:defRPr/>
              </a:pPr>
              <a:t>‹#›</a:t>
            </a:fld>
            <a:endParaRPr lang="en-US" sz="1100" b="1" dirty="0">
              <a:solidFill>
                <a:schemeClr val="bg2"/>
              </a:solidFill>
              <a:latin typeface="Arial" pitchFamily="34" charset="0"/>
              <a:cs typeface="Arial" pitchFamily="34" charset="0"/>
            </a:endParaRPr>
          </a:p>
        </p:txBody>
      </p:sp>
      <p:sp>
        <p:nvSpPr>
          <p:cNvPr id="7" name="TextBox 20"/>
          <p:cNvSpPr txBox="1">
            <a:spLocks noChangeArrowheads="1"/>
          </p:cNvSpPr>
          <p:nvPr/>
        </p:nvSpPr>
        <p:spPr bwMode="gray">
          <a:xfrm>
            <a:off x="948354" y="6629401"/>
            <a:ext cx="3547446" cy="169277"/>
          </a:xfrm>
          <a:prstGeom prst="rect">
            <a:avLst/>
          </a:prstGeom>
          <a:noFill/>
          <a:ln w="9525">
            <a:noFill/>
            <a:miter lim="800000"/>
            <a:headEnd/>
            <a:tailEnd/>
          </a:ln>
        </p:spPr>
        <p:txBody>
          <a:bodyPr wrap="none" lIns="0" tIns="0" rIns="0" bIns="0">
            <a:spAutoFit/>
          </a:bodyPr>
          <a:lstStyle/>
          <a:p>
            <a:pPr marL="0" algn="l" defTabSz="914400" rtl="0" eaLnBrk="1" latinLnBrk="0" hangingPunct="1">
              <a:defRPr/>
            </a:pPr>
            <a:r>
              <a:rPr lang="en-US" sz="1100" b="1" kern="1200" dirty="0" smtClean="0">
                <a:solidFill>
                  <a:schemeClr val="bg2"/>
                </a:solidFill>
                <a:latin typeface="Arial" pitchFamily="34" charset="0"/>
                <a:ea typeface="+mn-ea"/>
                <a:cs typeface="Arial" pitchFamily="34" charset="0"/>
              </a:rPr>
              <a:t>Copyright © 2015 Tech Mahindra. All rights reserved.</a:t>
            </a:r>
            <a:endParaRPr lang="en-US" sz="1100" b="1" kern="1200" dirty="0">
              <a:solidFill>
                <a:schemeClr val="bg2"/>
              </a:solidFill>
              <a:latin typeface="Arial" pitchFamily="34" charset="0"/>
              <a:ea typeface="+mn-ea"/>
              <a:cs typeface="Arial" pitchFamily="34" charset="0"/>
            </a:endParaRPr>
          </a:p>
        </p:txBody>
      </p:sp>
      <p:pic>
        <p:nvPicPr>
          <p:cNvPr id="1026" name="Picture 2" descr="C:\Users\ss95957\AppData\Local\Microsoft\Windows\Temporary Internet Files\Content.Outlook\6PZ6V3HI\TLS icon.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5161" y="6264165"/>
            <a:ext cx="1075761" cy="746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332390"/>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36" r:id="rId17"/>
    <p:sldLayoutId id="2147483737" r:id="rId18"/>
  </p:sldLayoutIdLst>
  <p:hf sldNum="0" hdr="0" dt="0"/>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17" cstate="print"/>
          <a:stretch>
            <a:fillRect/>
          </a:stretch>
        </p:blipFill>
        <p:spPr bwMode="ltGray">
          <a:xfrm>
            <a:off x="459" y="0"/>
            <a:ext cx="2270124" cy="825500"/>
          </a:xfrm>
          <a:prstGeom prst="rect">
            <a:avLst/>
          </a:prstGeom>
        </p:spPr>
      </p:pic>
      <p:sp>
        <p:nvSpPr>
          <p:cNvPr id="2" name="Title Placeholder 1"/>
          <p:cNvSpPr>
            <a:spLocks noGrp="1"/>
          </p:cNvSpPr>
          <p:nvPr>
            <p:ph type="title"/>
          </p:nvPr>
        </p:nvSpPr>
        <p:spPr>
          <a:xfrm>
            <a:off x="468313" y="711200"/>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08029" y="6606319"/>
            <a:ext cx="171522" cy="169277"/>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100" b="1" smtClean="0">
                <a:solidFill>
                  <a:srgbClr val="E31837"/>
                </a:solidFill>
                <a:cs typeface="Arial" pitchFamily="34" charset="0"/>
              </a:rPr>
              <a:pPr algn="r">
                <a:defRPr/>
              </a:pPr>
              <a:t>‹#›</a:t>
            </a:fld>
            <a:endParaRPr lang="en-US" sz="1100" b="1" dirty="0">
              <a:solidFill>
                <a:srgbClr val="E31837"/>
              </a:solidFill>
              <a:cs typeface="Arial" pitchFamily="34" charset="0"/>
            </a:endParaRPr>
          </a:p>
        </p:txBody>
      </p:sp>
      <p:sp>
        <p:nvSpPr>
          <p:cNvPr id="7" name="TextBox 20"/>
          <p:cNvSpPr txBox="1">
            <a:spLocks noChangeArrowheads="1"/>
          </p:cNvSpPr>
          <p:nvPr/>
        </p:nvSpPr>
        <p:spPr bwMode="gray">
          <a:xfrm>
            <a:off x="948354" y="6629401"/>
            <a:ext cx="3547446" cy="169277"/>
          </a:xfrm>
          <a:prstGeom prst="rect">
            <a:avLst/>
          </a:prstGeom>
          <a:noFill/>
          <a:ln w="9525">
            <a:noFill/>
            <a:miter lim="800000"/>
            <a:headEnd/>
            <a:tailEnd/>
          </a:ln>
        </p:spPr>
        <p:txBody>
          <a:bodyPr wrap="none" lIns="0" tIns="0" rIns="0" bIns="0">
            <a:spAutoFit/>
          </a:bodyPr>
          <a:lstStyle/>
          <a:p>
            <a:pPr>
              <a:defRPr/>
            </a:pPr>
            <a:r>
              <a:rPr lang="en-US" sz="1100" b="1" dirty="0" smtClean="0">
                <a:solidFill>
                  <a:srgbClr val="E31837"/>
                </a:solidFill>
                <a:cs typeface="Arial" pitchFamily="34" charset="0"/>
              </a:rPr>
              <a:t>Copyright © 2015 Tech Mahindra. All rights reserved.</a:t>
            </a:r>
            <a:endParaRPr lang="en-US" sz="1100" b="1" dirty="0">
              <a:solidFill>
                <a:srgbClr val="E31837"/>
              </a:solidFill>
              <a:cs typeface="Arial" pitchFamily="34" charset="0"/>
            </a:endParaRPr>
          </a:p>
        </p:txBody>
      </p:sp>
      <p:pic>
        <p:nvPicPr>
          <p:cNvPr id="1026" name="Picture 2" descr="C:\Users\ss95957\AppData\Local\Microsoft\Windows\Temporary Internet Files\Content.Outlook\6PZ6V3HI\TLS icon.png"/>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85161" y="6264165"/>
            <a:ext cx="1075761" cy="746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76395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Lst>
  <p:hf sldNum="0" hdr="0" dt="0"/>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Ridge.pdf"/>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ltGray">
          <a:xfrm>
            <a:off x="0" y="4"/>
            <a:ext cx="1981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9" descr="Mahindra Logo.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gray">
          <a:xfrm>
            <a:off x="7543800" y="104779"/>
            <a:ext cx="15509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304800" y="427038"/>
            <a:ext cx="67056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dirty="0" smtClean="0"/>
          </a:p>
        </p:txBody>
      </p:sp>
      <p:sp>
        <p:nvSpPr>
          <p:cNvPr id="1029" name="Rectangle 3"/>
          <p:cNvSpPr>
            <a:spLocks noGrp="1" noChangeArrowheads="1"/>
          </p:cNvSpPr>
          <p:nvPr>
            <p:ph type="body" idx="1"/>
          </p:nvPr>
        </p:nvSpPr>
        <p:spPr bwMode="auto">
          <a:xfrm>
            <a:off x="304800" y="963613"/>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1030" name="Rectangle 19"/>
          <p:cNvSpPr>
            <a:spLocks noChangeArrowheads="1"/>
          </p:cNvSpPr>
          <p:nvPr/>
        </p:nvSpPr>
        <p:spPr bwMode="auto">
          <a:xfrm>
            <a:off x="6019800" y="6553204"/>
            <a:ext cx="4572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algn="ctr" eaLnBrk="1" hangingPunct="1">
              <a:defRPr/>
            </a:pPr>
            <a:fld id="{A5B8A8A3-34F8-486F-98A9-CDAE73A67C11}" type="slidenum">
              <a:rPr lang="en-US" altLang="en-US" sz="800" b="1" kern="1200" smtClean="0">
                <a:solidFill>
                  <a:schemeClr val="tx2">
                    <a:lumMod val="75000"/>
                  </a:schemeClr>
                </a:solidFill>
                <a:latin typeface="Arial" pitchFamily="34" charset="0"/>
                <a:ea typeface="+mn-ea"/>
                <a:cs typeface="Arial" pitchFamily="34" charset="0"/>
              </a:rPr>
              <a:pPr algn="ctr" eaLnBrk="1" hangingPunct="1">
                <a:defRPr/>
              </a:pPr>
              <a:t>‹#›</a:t>
            </a:fld>
            <a:endParaRPr lang="en-US" altLang="en-US" sz="800" b="1" kern="1200" dirty="0" smtClean="0">
              <a:solidFill>
                <a:schemeClr val="tx2">
                  <a:lumMod val="75000"/>
                </a:schemeClr>
              </a:solidFill>
              <a:latin typeface="Arial" pitchFamily="34" charset="0"/>
              <a:ea typeface="+mn-ea"/>
              <a:cs typeface="Arial" pitchFamily="34" charset="0"/>
            </a:endParaRPr>
          </a:p>
        </p:txBody>
      </p:sp>
      <p:sp>
        <p:nvSpPr>
          <p:cNvPr id="1031" name="Line 21"/>
          <p:cNvSpPr>
            <a:spLocks noChangeShapeType="1"/>
          </p:cNvSpPr>
          <p:nvPr/>
        </p:nvSpPr>
        <p:spPr bwMode="auto">
          <a:xfrm>
            <a:off x="6400800" y="64008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2" descr="C:\Users\RS0093745\Desktop\TLS icon.pn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11798" t="10393" r="12222" b="25218"/>
          <a:stretch/>
        </p:blipFill>
        <p:spPr bwMode="auto">
          <a:xfrm>
            <a:off x="236306" y="6502276"/>
            <a:ext cx="657546" cy="310346"/>
          </a:xfrm>
          <a:prstGeom prst="rect">
            <a:avLst/>
          </a:prstGeom>
          <a:noFill/>
          <a:extLst>
            <a:ext uri="{909E8E84-426E-40DD-AFC4-6F175D3DCCD1}">
              <a14:hiddenFill xmlns:a14="http://schemas.microsoft.com/office/drawing/2010/main">
                <a:solidFill>
                  <a:srgbClr val="FFFFFF"/>
                </a:solidFill>
              </a14:hiddenFill>
            </a:ext>
          </a:extLst>
        </p:spPr>
      </p:pic>
      <p:sp>
        <p:nvSpPr>
          <p:cNvPr id="12" name="Line 9"/>
          <p:cNvSpPr>
            <a:spLocks noChangeShapeType="1"/>
          </p:cNvSpPr>
          <p:nvPr/>
        </p:nvSpPr>
        <p:spPr bwMode="auto">
          <a:xfrm>
            <a:off x="2717800" y="6477000"/>
            <a:ext cx="0" cy="381000"/>
          </a:xfrm>
          <a:prstGeom prst="line">
            <a:avLst/>
          </a:prstGeom>
          <a:noFill/>
          <a:ln w="9525">
            <a:solidFill>
              <a:schemeClr val="bg1"/>
            </a:solidFill>
            <a:round/>
            <a:headEnd/>
            <a:tailEnd/>
          </a:ln>
          <a:effectLst/>
        </p:spPr>
        <p:txBody>
          <a:bodyPr/>
          <a:lstStyle/>
          <a:p>
            <a:pPr>
              <a:defRPr/>
            </a:pPr>
            <a:endParaRPr lang="en-US"/>
          </a:p>
        </p:txBody>
      </p:sp>
      <p:sp>
        <p:nvSpPr>
          <p:cNvPr id="11" name="Footer Placeholder 4"/>
          <p:cNvSpPr>
            <a:spLocks noGrp="1"/>
          </p:cNvSpPr>
          <p:nvPr>
            <p:ph type="ftr" sz="quarter" idx="3"/>
          </p:nvPr>
        </p:nvSpPr>
        <p:spPr>
          <a:xfrm>
            <a:off x="6400800" y="6584022"/>
            <a:ext cx="2693988" cy="228600"/>
          </a:xfrm>
          <a:prstGeom prst="rect">
            <a:avLst/>
          </a:prstGeom>
        </p:spPr>
        <p:txBody>
          <a:bodyPr vert="horz" lIns="91440" tIns="45720" rIns="91440" bIns="45720" rtlCol="0" anchor="ctr"/>
          <a:lstStyle>
            <a:lvl1pPr algn="l">
              <a:defRPr sz="700" b="1">
                <a:solidFill>
                  <a:schemeClr val="tx2">
                    <a:lumMod val="75000"/>
                  </a:schemeClr>
                </a:solidFill>
              </a:defRPr>
            </a:lvl1pPr>
          </a:lstStyle>
          <a:p>
            <a:r>
              <a:rPr lang="en-IN" smtClean="0">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380934336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dt="0"/>
  <p:txStyles>
    <p:titleStyle>
      <a:lvl1pPr algn="l" rtl="0" eaLnBrk="1" fontAlgn="base" hangingPunct="1">
        <a:spcBef>
          <a:spcPct val="0"/>
        </a:spcBef>
        <a:spcAft>
          <a:spcPct val="0"/>
        </a:spcAft>
        <a:defRPr lang="en-US" altLang="en-US" sz="2400" b="1" dirty="0">
          <a:solidFill>
            <a:srgbClr val="6D6E71"/>
          </a:solidFill>
          <a:latin typeface="+mn-lt"/>
          <a:ea typeface="+mj-ea"/>
          <a:cs typeface="+mj-cs"/>
        </a:defRPr>
      </a:lvl1pPr>
      <a:lvl2pPr algn="l" rtl="0" eaLnBrk="1" fontAlgn="base" hangingPunct="1">
        <a:spcBef>
          <a:spcPct val="0"/>
        </a:spcBef>
        <a:spcAft>
          <a:spcPct val="0"/>
        </a:spcAft>
        <a:defRPr sz="1350" b="1">
          <a:solidFill>
            <a:srgbClr val="6D6E71"/>
          </a:solidFill>
          <a:latin typeface="Arial" charset="0"/>
        </a:defRPr>
      </a:lvl2pPr>
      <a:lvl3pPr algn="l" rtl="0" eaLnBrk="1" fontAlgn="base" hangingPunct="1">
        <a:spcBef>
          <a:spcPct val="0"/>
        </a:spcBef>
        <a:spcAft>
          <a:spcPct val="0"/>
        </a:spcAft>
        <a:defRPr sz="1350" b="1">
          <a:solidFill>
            <a:srgbClr val="6D6E71"/>
          </a:solidFill>
          <a:latin typeface="Arial" charset="0"/>
        </a:defRPr>
      </a:lvl3pPr>
      <a:lvl4pPr algn="l" rtl="0" eaLnBrk="1" fontAlgn="base" hangingPunct="1">
        <a:spcBef>
          <a:spcPct val="0"/>
        </a:spcBef>
        <a:spcAft>
          <a:spcPct val="0"/>
        </a:spcAft>
        <a:defRPr sz="1350" b="1">
          <a:solidFill>
            <a:srgbClr val="6D6E71"/>
          </a:solidFill>
          <a:latin typeface="Arial" charset="0"/>
        </a:defRPr>
      </a:lvl4pPr>
      <a:lvl5pPr algn="l" rtl="0" eaLnBrk="1" fontAlgn="base" hangingPunct="1">
        <a:spcBef>
          <a:spcPct val="0"/>
        </a:spcBef>
        <a:spcAft>
          <a:spcPct val="0"/>
        </a:spcAft>
        <a:defRPr sz="1350" b="1">
          <a:solidFill>
            <a:srgbClr val="6D6E71"/>
          </a:solidFill>
          <a:latin typeface="Arial" charset="0"/>
        </a:defRPr>
      </a:lvl5pPr>
      <a:lvl6pPr marL="257175" algn="l" rtl="0" eaLnBrk="1" fontAlgn="base" hangingPunct="1">
        <a:spcBef>
          <a:spcPct val="0"/>
        </a:spcBef>
        <a:spcAft>
          <a:spcPct val="0"/>
        </a:spcAft>
        <a:defRPr sz="1350" b="1">
          <a:solidFill>
            <a:schemeClr val="bg1"/>
          </a:solidFill>
          <a:latin typeface="Arial Narrow" pitchFamily="34" charset="0"/>
        </a:defRPr>
      </a:lvl6pPr>
      <a:lvl7pPr marL="514350" algn="l" rtl="0" eaLnBrk="1" fontAlgn="base" hangingPunct="1">
        <a:spcBef>
          <a:spcPct val="0"/>
        </a:spcBef>
        <a:spcAft>
          <a:spcPct val="0"/>
        </a:spcAft>
        <a:defRPr sz="1350" b="1">
          <a:solidFill>
            <a:schemeClr val="bg1"/>
          </a:solidFill>
          <a:latin typeface="Arial Narrow" pitchFamily="34" charset="0"/>
        </a:defRPr>
      </a:lvl7pPr>
      <a:lvl8pPr marL="771525" algn="l" rtl="0" eaLnBrk="1" fontAlgn="base" hangingPunct="1">
        <a:spcBef>
          <a:spcPct val="0"/>
        </a:spcBef>
        <a:spcAft>
          <a:spcPct val="0"/>
        </a:spcAft>
        <a:defRPr sz="1350" b="1">
          <a:solidFill>
            <a:schemeClr val="bg1"/>
          </a:solidFill>
          <a:latin typeface="Arial Narrow" pitchFamily="34" charset="0"/>
        </a:defRPr>
      </a:lvl8pPr>
      <a:lvl9pPr marL="1028700" algn="l" rtl="0" eaLnBrk="1" fontAlgn="base" hangingPunct="1">
        <a:spcBef>
          <a:spcPct val="0"/>
        </a:spcBef>
        <a:spcAft>
          <a:spcPct val="0"/>
        </a:spcAft>
        <a:defRPr sz="1350" b="1">
          <a:solidFill>
            <a:schemeClr val="bg1"/>
          </a:solidFill>
          <a:latin typeface="Arial Narrow" pitchFamily="34" charset="0"/>
        </a:defRPr>
      </a:lvl9pPr>
    </p:titleStyle>
    <p:bodyStyle>
      <a:lvl1pPr marL="192881" indent="-192881" algn="l" rtl="0" eaLnBrk="1" fontAlgn="base" hangingPunct="1">
        <a:lnSpc>
          <a:spcPct val="114000"/>
        </a:lnSpc>
        <a:spcBef>
          <a:spcPct val="20000"/>
        </a:spcBef>
        <a:spcAft>
          <a:spcPct val="0"/>
        </a:spcAft>
        <a:buClr>
          <a:srgbClr val="BF1313"/>
        </a:buClr>
        <a:buFont typeface="Wingdings" pitchFamily="2" charset="2"/>
        <a:buChar char="§"/>
        <a:defRPr>
          <a:solidFill>
            <a:schemeClr val="tx1"/>
          </a:solidFill>
          <a:latin typeface="+mn-lt"/>
          <a:ea typeface="+mn-ea"/>
          <a:cs typeface="+mn-cs"/>
        </a:defRPr>
      </a:lvl1pPr>
      <a:lvl2pPr marL="417910" indent="-160735" algn="l" rtl="0" eaLnBrk="1" fontAlgn="base" hangingPunct="1">
        <a:lnSpc>
          <a:spcPct val="114000"/>
        </a:lnSpc>
        <a:spcBef>
          <a:spcPct val="20000"/>
        </a:spcBef>
        <a:spcAft>
          <a:spcPct val="0"/>
        </a:spcAft>
        <a:buClr>
          <a:srgbClr val="E63700"/>
        </a:buClr>
        <a:buFont typeface="Wingdings" pitchFamily="2" charset="2"/>
        <a:buChar char="§"/>
        <a:defRPr sz="1600">
          <a:solidFill>
            <a:schemeClr val="tx1"/>
          </a:solidFill>
          <a:latin typeface="+mn-lt"/>
        </a:defRPr>
      </a:lvl2pPr>
      <a:lvl3pPr marL="642938" indent="-128588" algn="l" rtl="0" eaLnBrk="1" fontAlgn="base" hangingPunct="1">
        <a:lnSpc>
          <a:spcPct val="114000"/>
        </a:lnSpc>
        <a:spcBef>
          <a:spcPct val="20000"/>
        </a:spcBef>
        <a:spcAft>
          <a:spcPct val="0"/>
        </a:spcAft>
        <a:buClr>
          <a:srgbClr val="FF0000"/>
        </a:buClr>
        <a:buChar char="•"/>
        <a:defRPr sz="1600">
          <a:solidFill>
            <a:schemeClr val="tx1"/>
          </a:solidFill>
          <a:latin typeface="+mn-lt"/>
        </a:defRPr>
      </a:lvl3pPr>
      <a:lvl4pPr marL="900113" indent="-128588" algn="l" rtl="0" eaLnBrk="1" fontAlgn="base" hangingPunct="1">
        <a:lnSpc>
          <a:spcPct val="114000"/>
        </a:lnSpc>
        <a:spcBef>
          <a:spcPct val="20000"/>
        </a:spcBef>
        <a:spcAft>
          <a:spcPct val="0"/>
        </a:spcAft>
        <a:buClr>
          <a:srgbClr val="FF0000"/>
        </a:buClr>
        <a:buFont typeface="Arial" charset="0"/>
        <a:buChar char="–"/>
        <a:defRPr sz="1600">
          <a:solidFill>
            <a:schemeClr val="tx1"/>
          </a:solidFill>
          <a:latin typeface="+mn-lt"/>
        </a:defRPr>
      </a:lvl4pPr>
      <a:lvl5pPr marL="1157288" indent="-128588" algn="l" rtl="0" eaLnBrk="1" fontAlgn="base" hangingPunct="1">
        <a:lnSpc>
          <a:spcPct val="114000"/>
        </a:lnSpc>
        <a:spcBef>
          <a:spcPct val="20000"/>
        </a:spcBef>
        <a:spcAft>
          <a:spcPct val="0"/>
        </a:spcAft>
        <a:buClr>
          <a:srgbClr val="FF0000"/>
        </a:buClr>
        <a:buFont typeface="Arial" charset="0"/>
        <a:buChar char="»"/>
        <a:defRPr sz="1600">
          <a:solidFill>
            <a:schemeClr val="tx1"/>
          </a:solidFill>
          <a:latin typeface="+mn-lt"/>
        </a:defRPr>
      </a:lvl5pPr>
      <a:lvl6pPr marL="141446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6pPr>
      <a:lvl7pPr marL="167163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7pPr>
      <a:lvl8pPr marL="192881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8pPr>
      <a:lvl9pPr marL="218598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hyperlink" Target="http://maven.apache.org/archetype/maven-archetype-plugin/create-mojo.html" TargetMode="External"/><Relationship Id="rId2" Type="http://schemas.openxmlformats.org/officeDocument/2006/relationships/notesSlide" Target="../notesSlides/notesSlide5.xml"/><Relationship Id="rId1" Type="http://schemas.openxmlformats.org/officeDocument/2006/relationships/slideLayout" Target="../slideLayouts/slideLayout35.xml"/><Relationship Id="rId6" Type="http://schemas.openxmlformats.org/officeDocument/2006/relationships/hyperlink" Target="http://maven.apache.org/archetype/maven-archetype-plugin/crawl-mojo.html" TargetMode="External"/><Relationship Id="rId5" Type="http://schemas.openxmlformats.org/officeDocument/2006/relationships/hyperlink" Target="http://maven.apache.org/archetype/maven-archetype-plugin/create-from-project-mojo.html" TargetMode="External"/><Relationship Id="rId4" Type="http://schemas.openxmlformats.org/officeDocument/2006/relationships/hyperlink" Target="http://maven.apache.org/archetype/maven-archetype-plugin/generate-mojo.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5.xml"/><Relationship Id="rId1" Type="http://schemas.openxmlformats.org/officeDocument/2006/relationships/vmlDrawing" Target="../drawings/vmlDrawing1.vml"/><Relationship Id="rId4" Type="http://schemas.openxmlformats.org/officeDocument/2006/relationships/image" Target="../media/image15.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hyperlink" Target="http://uk.maven.org/maven2/" TargetMode="External"/><Relationship Id="rId2" Type="http://schemas.openxmlformats.org/officeDocument/2006/relationships/hyperlink" Target="http://repo.maven.apache.org/maven2/" TargetMode="Externa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Maven</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Plugin</a:t>
            </a:r>
            <a:endParaRPr lang="en-US" dirty="0"/>
          </a:p>
        </p:txBody>
      </p:sp>
      <p:sp>
        <p:nvSpPr>
          <p:cNvPr id="3" name="Text Placeholder 2"/>
          <p:cNvSpPr>
            <a:spLocks noGrp="1"/>
          </p:cNvSpPr>
          <p:nvPr>
            <p:ph type="body" idx="1"/>
          </p:nvPr>
        </p:nvSpPr>
        <p:spPr/>
        <p:txBody>
          <a:bodyPr/>
          <a:lstStyle/>
          <a:p>
            <a:r>
              <a:rPr lang="en-US" dirty="0" smtClean="0"/>
              <a:t> Is a collection of one or more goals</a:t>
            </a:r>
          </a:p>
          <a:p>
            <a:endParaRPr lang="en-US" dirty="0" smtClean="0"/>
          </a:p>
          <a:p>
            <a:r>
              <a:rPr lang="en-US" dirty="0" smtClean="0"/>
              <a:t> Makes it easier for users to have access to the latest options in the compiler</a:t>
            </a:r>
          </a:p>
          <a:p>
            <a:endParaRPr lang="en-US" dirty="0" smtClean="0"/>
          </a:p>
          <a:p>
            <a:r>
              <a:rPr lang="en-US" dirty="0" smtClean="0"/>
              <a:t> Allows for universal reusability of common build logic</a:t>
            </a:r>
          </a:p>
          <a:p>
            <a:endParaRPr lang="en-US" dirty="0" smtClean="0"/>
          </a:p>
          <a:p>
            <a:r>
              <a:rPr lang="en-US" dirty="0" smtClean="0"/>
              <a:t> Classified under two categories:</a:t>
            </a:r>
          </a:p>
          <a:p>
            <a:pPr marL="0" indent="0">
              <a:buNone/>
            </a:pPr>
            <a:r>
              <a:rPr lang="en-US" dirty="0" smtClean="0"/>
              <a:t>          </a:t>
            </a:r>
          </a:p>
          <a:p>
            <a:pPr marL="0" indent="0">
              <a:buNone/>
            </a:pPr>
            <a:r>
              <a:rPr lang="en-US" dirty="0" smtClean="0"/>
              <a:t>           1)	  Build Plugin</a:t>
            </a:r>
          </a:p>
          <a:p>
            <a:pPr marL="0" indent="0">
              <a:buNone/>
            </a:pPr>
            <a:r>
              <a:rPr lang="en-US" dirty="0" smtClean="0"/>
              <a:t>           2)  Reporting Plugin</a:t>
            </a:r>
          </a:p>
          <a:p>
            <a:pPr marL="0" indent="0">
              <a:buNone/>
            </a:pPr>
            <a:r>
              <a:rPr lang="en-US" dirty="0" smtClean="0"/>
              <a:t>          </a:t>
            </a:r>
          </a:p>
          <a:p>
            <a:pPr>
              <a:buFont typeface="Wingdings" pitchFamily="2" charset="2"/>
              <a:buChar char="Ø"/>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22725802"/>
              </p:ext>
            </p:extLst>
          </p:nvPr>
        </p:nvGraphicFramePr>
        <p:xfrm>
          <a:off x="304800" y="4876800"/>
          <a:ext cx="8458200" cy="533400"/>
        </p:xfrm>
        <a:graphic>
          <a:graphicData uri="http://schemas.openxmlformats.org/drawingml/2006/table">
            <a:tbl>
              <a:tblPr firstRow="1" bandRow="1">
                <a:tableStyleId>{35758FB7-9AC5-4552-8A53-C91805E547FA}</a:tableStyleId>
              </a:tblPr>
              <a:tblGrid>
                <a:gridCol w="8458200">
                  <a:extLst>
                    <a:ext uri="{9D8B030D-6E8A-4147-A177-3AD203B41FA5}">
                      <a16:colId xmlns:a16="http://schemas.microsoft.com/office/drawing/2014/main" xmlns="" val="20000"/>
                    </a:ext>
                  </a:extLst>
                </a:gridCol>
              </a:tblGrid>
              <a:tr h="533400">
                <a:tc>
                  <a:txBody>
                    <a:bodyPr/>
                    <a:lstStyle/>
                    <a:p>
                      <a:r>
                        <a:rPr lang="en-US" sz="2000" u="none" dirty="0" smtClean="0"/>
                        <a:t>Archetype </a:t>
                      </a:r>
                      <a:r>
                        <a:rPr lang="en-US" sz="2000" dirty="0" smtClean="0"/>
                        <a:t>Clean Compiler Deploy Install Site</a:t>
                      </a:r>
                      <a:endParaRPr lang="en-US" sz="2000" dirty="0"/>
                    </a:p>
                  </a:txBody>
                  <a:tcPr/>
                </a:tc>
                <a:extLst>
                  <a:ext uri="{0D108BD9-81ED-4DB2-BD59-A6C34878D82A}">
                    <a16:rowId xmlns:a16="http://schemas.microsoft.com/office/drawing/2014/main" xmlns="" val="10000"/>
                  </a:ext>
                </a:extLst>
              </a:tr>
            </a:tbl>
          </a:graphicData>
        </a:graphic>
      </p:graphicFrame>
      <p:sp>
        <p:nvSpPr>
          <p:cNvPr id="5" name="Footer Placeholder 4"/>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graphicFrame>
        <p:nvGraphicFramePr>
          <p:cNvPr id="4" name="Table 3"/>
          <p:cNvGraphicFramePr>
            <a:graphicFrameLocks noGrp="1"/>
          </p:cNvGraphicFramePr>
          <p:nvPr/>
        </p:nvGraphicFramePr>
        <p:xfrm>
          <a:off x="457200" y="4587240"/>
          <a:ext cx="7848600" cy="1617409"/>
        </p:xfrm>
        <a:graphic>
          <a:graphicData uri="http://schemas.openxmlformats.org/drawingml/2006/table">
            <a:tbl>
              <a:tblPr firstRow="1" bandRow="1">
                <a:tableStyleId>{5FD0F851-EC5A-4D38-B0AD-8093EC10F338}</a:tableStyleId>
              </a:tblPr>
              <a:tblGrid>
                <a:gridCol w="7848600">
                  <a:extLst>
                    <a:ext uri="{9D8B030D-6E8A-4147-A177-3AD203B41FA5}">
                      <a16:colId xmlns:a16="http://schemas.microsoft.com/office/drawing/2014/main" xmlns="" val="20000"/>
                    </a:ext>
                  </a:extLst>
                </a:gridCol>
              </a:tblGrid>
              <a:tr h="1371600">
                <a:tc>
                  <a:txBody>
                    <a:bodyPr/>
                    <a:lstStyle/>
                    <a:p>
                      <a:r>
                        <a:rPr lang="en-US" sz="1800" dirty="0" smtClean="0"/>
                        <a:t>archetype </a:t>
                      </a:r>
                      <a:r>
                        <a:rPr lang="en-US" sz="1800" dirty="0" err="1" smtClean="0"/>
                        <a:t>plugin</a:t>
                      </a:r>
                      <a:r>
                        <a:rPr lang="en-US" sz="1800" dirty="0" smtClean="0"/>
                        <a:t> has four goals for direct use:</a:t>
                      </a:r>
                    </a:p>
                    <a:p>
                      <a:r>
                        <a:rPr lang="en-US" sz="1800" dirty="0" smtClean="0">
                          <a:hlinkClick r:id="rId3" action="ppaction://hlinkfile"/>
                        </a:rPr>
                        <a:t>Create</a:t>
                      </a:r>
                      <a:r>
                        <a:rPr lang="en-US" sz="1800" dirty="0" smtClean="0"/>
                        <a:t>  (deprecated) creates a Maven project from an archetype. </a:t>
                      </a:r>
                    </a:p>
                    <a:p>
                      <a:r>
                        <a:rPr lang="en-US" sz="1800" dirty="0" smtClean="0">
                          <a:hlinkClick r:id="rId4" action="ppaction://hlinkfile"/>
                        </a:rPr>
                        <a:t>generate</a:t>
                      </a:r>
                      <a:r>
                        <a:rPr lang="en-US" sz="1800" dirty="0" smtClean="0"/>
                        <a:t> creates a Maven project from an archetype</a:t>
                      </a:r>
                    </a:p>
                    <a:p>
                      <a:r>
                        <a:rPr lang="en-US" sz="1800" dirty="0" smtClean="0">
                          <a:hlinkClick r:id="rId5" action="ppaction://hlinkfile"/>
                        </a:rPr>
                        <a:t>create-from-project</a:t>
                      </a:r>
                      <a:r>
                        <a:rPr lang="en-US" sz="1800" dirty="0" smtClean="0"/>
                        <a:t> creates an archetype from an existing project.</a:t>
                      </a:r>
                    </a:p>
                    <a:p>
                      <a:r>
                        <a:rPr lang="en-US" sz="1800" dirty="0" smtClean="0">
                          <a:hlinkClick r:id="rId6" action="ppaction://hlinkfile"/>
                        </a:rPr>
                        <a:t>crawl</a:t>
                      </a:r>
                      <a:r>
                        <a:rPr lang="en-US" sz="1800" dirty="0" smtClean="0"/>
                        <a:t> search a repository for archetypes and updates a catalog.</a:t>
                      </a:r>
                    </a:p>
                    <a:p>
                      <a:endParaRPr lang="en-US" dirty="0">
                        <a:solidFill>
                          <a:schemeClr val="tx1"/>
                        </a:solidFill>
                      </a:endParaRPr>
                    </a:p>
                  </a:txBody>
                  <a:tcPr/>
                </a:tc>
                <a:extLst>
                  <a:ext uri="{0D108BD9-81ED-4DB2-BD59-A6C34878D82A}">
                    <a16:rowId xmlns:a16="http://schemas.microsoft.com/office/drawing/2014/main" xmlns="" val="10000"/>
                  </a:ext>
                </a:extLst>
              </a:tr>
            </a:tbl>
          </a:graphicData>
        </a:graphic>
      </p:graphicFrame>
      <p:sp>
        <p:nvSpPr>
          <p:cNvPr id="5" name="Footer Placeholder 4"/>
          <p:cNvSpPr>
            <a:spLocks noGrp="1"/>
          </p:cNvSpPr>
          <p:nvPr>
            <p:ph type="ftr" sz="quarter" idx="3"/>
          </p:nvPr>
        </p:nvSpPr>
        <p:spPr/>
        <p:txBody>
          <a:bodyPr/>
          <a:lstStyle/>
          <a:p>
            <a:r>
              <a:rPr lang="en-IN" sz="700" smtClean="0"/>
              <a:t>Copyright © 2016 Tech Mahindra. All Rights Reserved.</a:t>
            </a:r>
            <a:endParaRPr lang="en-IN" dirty="0"/>
          </a:p>
        </p:txBody>
      </p:sp>
      <p:sp>
        <p:nvSpPr>
          <p:cNvPr id="3" name="Text Placeholder 2"/>
          <p:cNvSpPr>
            <a:spLocks noGrp="1"/>
          </p:cNvSpPr>
          <p:nvPr>
            <p:ph type="body" idx="1"/>
          </p:nvPr>
        </p:nvSpPr>
        <p:spPr/>
        <p:txBody>
          <a:bodyPr/>
          <a:lstStyle/>
          <a:p>
            <a:r>
              <a:rPr lang="en-US" dirty="0" smtClean="0"/>
              <a:t> A “unit of work” in Maven</a:t>
            </a:r>
          </a:p>
          <a:p>
            <a:endParaRPr lang="en-US" dirty="0" smtClean="0"/>
          </a:p>
          <a:p>
            <a:r>
              <a:rPr lang="en-US" dirty="0" smtClean="0"/>
              <a:t> A  Plugin contains Goals</a:t>
            </a:r>
          </a:p>
          <a:p>
            <a:endParaRPr lang="en-US" dirty="0" smtClean="0"/>
          </a:p>
          <a:p>
            <a:r>
              <a:rPr lang="en-US" dirty="0" smtClean="0"/>
              <a:t> Goals define parameters that can define sensible default values</a:t>
            </a:r>
          </a:p>
          <a:p>
            <a:endParaRPr lang="en-US" dirty="0" smtClean="0"/>
          </a:p>
          <a:p>
            <a:r>
              <a:rPr lang="en-US" dirty="0" smtClean="0"/>
              <a:t> Specific task that may be executed as a :</a:t>
            </a:r>
          </a:p>
          <a:p>
            <a:pPr lvl="5">
              <a:buFont typeface="Wingdings" panose="05000000000000000000" pitchFamily="2" charset="2"/>
              <a:buChar char="§"/>
            </a:pPr>
            <a:r>
              <a:rPr lang="en-US" sz="1100" dirty="0" smtClean="0"/>
              <a:t>Standalone goal</a:t>
            </a:r>
          </a:p>
          <a:p>
            <a:pPr lvl="5">
              <a:buFont typeface="Wingdings" panose="05000000000000000000" pitchFamily="2" charset="2"/>
              <a:buChar char="§"/>
            </a:pPr>
            <a:r>
              <a:rPr lang="en-US" sz="1100" dirty="0" smtClean="0"/>
              <a:t>Along with other goals as part of a larger build</a:t>
            </a:r>
          </a:p>
          <a:p>
            <a:pPr lvl="5">
              <a:buFont typeface="Wingdings" panose="05000000000000000000" pitchFamily="2" charset="2"/>
              <a:buChar char="§"/>
            </a:pPr>
            <a:endParaRPr lang="en-US" dirty="0" smtClean="0"/>
          </a:p>
          <a:p>
            <a:r>
              <a:rPr lang="en-US" dirty="0" smtClean="0"/>
              <a:t> A Goal Binds to a Phase</a:t>
            </a:r>
          </a:p>
          <a:p>
            <a:pPr>
              <a:buFont typeface="Wingdings" pitchFamily="2" charset="2"/>
              <a:buChar char="Ø"/>
            </a:pPr>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Example of Plugin:Goal</a:t>
            </a:r>
            <a:endParaRPr lang="en-US" dirty="0"/>
          </a:p>
        </p:txBody>
      </p:sp>
      <p:sp>
        <p:nvSpPr>
          <p:cNvPr id="3" name="Text Placeholder 2"/>
          <p:cNvSpPr>
            <a:spLocks noGrp="1"/>
          </p:cNvSpPr>
          <p:nvPr>
            <p:ph type="body" idx="1"/>
          </p:nvPr>
        </p:nvSpPr>
        <p:spPr/>
        <p:txBody>
          <a:bodyPr/>
          <a:lstStyle/>
          <a:p>
            <a:r>
              <a:rPr dirty="0" err="1" smtClean="0"/>
              <a:t>mvn</a:t>
            </a:r>
            <a:r>
              <a:rPr dirty="0" smtClean="0"/>
              <a:t> </a:t>
            </a:r>
            <a:r>
              <a:rPr dirty="0" err="1" smtClean="0"/>
              <a:t>resources:resources</a:t>
            </a:r>
            <a:r>
              <a:rPr dirty="0" smtClean="0"/>
              <a:t> \</a:t>
            </a:r>
          </a:p>
          <a:p>
            <a:r>
              <a:rPr dirty="0" err="1" smtClean="0"/>
              <a:t>compiler:compile</a:t>
            </a:r>
            <a:r>
              <a:rPr dirty="0" smtClean="0"/>
              <a:t> \</a:t>
            </a:r>
          </a:p>
          <a:p>
            <a:r>
              <a:rPr dirty="0" err="1" smtClean="0"/>
              <a:t>resources:testResources</a:t>
            </a:r>
            <a:r>
              <a:rPr dirty="0" smtClean="0"/>
              <a:t> \</a:t>
            </a:r>
          </a:p>
          <a:p>
            <a:r>
              <a:rPr dirty="0" err="1" smtClean="0"/>
              <a:t>compiler:testCompile</a:t>
            </a:r>
            <a:r>
              <a:rPr dirty="0" smtClean="0"/>
              <a:t> \</a:t>
            </a:r>
          </a:p>
          <a:p>
            <a:r>
              <a:rPr dirty="0" err="1" smtClean="0"/>
              <a:t>surefire:test</a:t>
            </a:r>
            <a:r>
              <a:rPr dirty="0" smtClean="0"/>
              <a:t> \</a:t>
            </a:r>
          </a:p>
          <a:p>
            <a:r>
              <a:rPr dirty="0" err="1" smtClean="0"/>
              <a:t>jar:jar</a:t>
            </a:r>
            <a:r>
              <a:rPr dirty="0" smtClean="0"/>
              <a:t> \</a:t>
            </a:r>
          </a:p>
          <a:p>
            <a:r>
              <a:rPr dirty="0" err="1" smtClean="0"/>
              <a:t>install:install</a:t>
            </a:r>
            <a:endParaRPr dirty="0" smtClean="0"/>
          </a:p>
          <a:p>
            <a:endParaRPr dirty="0" smtClean="0"/>
          </a:p>
          <a:p>
            <a:endParaRPr lang="en-US" dirty="0"/>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lifecycle</a:t>
            </a:r>
            <a:endParaRPr lang="en-US" b="0" dirty="0"/>
          </a:p>
        </p:txBody>
      </p:sp>
      <p:sp>
        <p:nvSpPr>
          <p:cNvPr id="3" name="Text Placeholder 2"/>
          <p:cNvSpPr>
            <a:spLocks noGrp="1"/>
          </p:cNvSpPr>
          <p:nvPr>
            <p:ph type="body" idx="1"/>
          </p:nvPr>
        </p:nvSpPr>
        <p:spPr/>
        <p:txBody>
          <a:bodyPr/>
          <a:lstStyle/>
          <a:p>
            <a:pPr>
              <a:lnSpc>
                <a:spcPct val="100000"/>
              </a:lnSpc>
            </a:pPr>
            <a:r>
              <a:rPr lang="en-US" dirty="0" smtClean="0"/>
              <a:t> Is an ordered sequence of phases involved in building a project.</a:t>
            </a:r>
          </a:p>
          <a:p>
            <a:pPr>
              <a:lnSpc>
                <a:spcPct val="100000"/>
              </a:lnSpc>
            </a:pPr>
            <a:endParaRPr lang="en-US" dirty="0" smtClean="0"/>
          </a:p>
          <a:p>
            <a:pPr>
              <a:lnSpc>
                <a:spcPct val="100000"/>
              </a:lnSpc>
            </a:pPr>
            <a:r>
              <a:rPr lang="en-US" dirty="0" smtClean="0"/>
              <a:t> Is the central concept of Maven</a:t>
            </a:r>
          </a:p>
          <a:p>
            <a:pPr>
              <a:lnSpc>
                <a:spcPct val="100000"/>
              </a:lnSpc>
            </a:pPr>
            <a:endParaRPr lang="en-US" dirty="0" smtClean="0"/>
          </a:p>
          <a:p>
            <a:pPr>
              <a:lnSpc>
                <a:spcPct val="100000"/>
              </a:lnSpc>
            </a:pPr>
            <a:r>
              <a:rPr lang="en-US" dirty="0" smtClean="0"/>
              <a:t> A phase is a step,  what Maven calls the “build lifecycle.”</a:t>
            </a:r>
          </a:p>
          <a:p>
            <a:pPr>
              <a:lnSpc>
                <a:spcPct val="100000"/>
              </a:lnSpc>
            </a:pPr>
            <a:r>
              <a:rPr lang="en-US" dirty="0" smtClean="0"/>
              <a:t> </a:t>
            </a:r>
          </a:p>
          <a:p>
            <a:pPr>
              <a:lnSpc>
                <a:spcPct val="100000"/>
              </a:lnSpc>
            </a:pPr>
            <a:r>
              <a:rPr lang="en-US" dirty="0" smtClean="0"/>
              <a:t> A project can be build with few set of commands</a:t>
            </a:r>
          </a:p>
          <a:p>
            <a:pPr>
              <a:lnSpc>
                <a:spcPct val="100000"/>
              </a:lnSpc>
            </a:pPr>
            <a:endParaRPr lang="en-US" dirty="0" smtClean="0"/>
          </a:p>
          <a:p>
            <a:pPr>
              <a:lnSpc>
                <a:spcPct val="100000"/>
              </a:lnSpc>
            </a:pPr>
            <a:r>
              <a:rPr lang="en-US" dirty="0" smtClean="0"/>
              <a:t> Supports three build lifecycles:</a:t>
            </a:r>
          </a:p>
          <a:p>
            <a:pPr lvl="1">
              <a:buNone/>
            </a:pPr>
            <a:r>
              <a:rPr lang="en-US" dirty="0" smtClean="0"/>
              <a:t> </a:t>
            </a:r>
          </a:p>
          <a:p>
            <a:pPr lvl="1">
              <a:buNone/>
            </a:pPr>
            <a:endParaRPr lang="en-US" dirty="0" smtClean="0"/>
          </a:p>
          <a:p>
            <a:pPr lvl="1">
              <a:buNone/>
            </a:pPr>
            <a:endParaRPr lang="en-US" dirty="0" smtClean="0"/>
          </a:p>
          <a:p>
            <a:endParaRPr lang="en-US" dirty="0" smtClean="0"/>
          </a:p>
          <a:p>
            <a:pPr>
              <a:buFont typeface="Wingdings" pitchFamily="2" charset="2"/>
              <a:buChar char="Ø"/>
            </a:pPr>
            <a:endParaRPr lang="en-US" dirty="0" smtClean="0"/>
          </a:p>
          <a:p>
            <a:pPr>
              <a:buFont typeface="Wingdings" pitchFamily="2" charset="2"/>
              <a:buChar char="Ø"/>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42004092"/>
              </p:ext>
            </p:extLst>
          </p:nvPr>
        </p:nvGraphicFramePr>
        <p:xfrm>
          <a:off x="381000" y="4470399"/>
          <a:ext cx="8305800" cy="1905000"/>
        </p:xfrm>
        <a:graphic>
          <a:graphicData uri="http://schemas.openxmlformats.org/drawingml/2006/table">
            <a:tbl>
              <a:tblPr firstRow="1" bandRow="1">
                <a:tableStyleId>{35758FB7-9AC5-4552-8A53-C91805E547FA}</a:tableStyleId>
              </a:tblPr>
              <a:tblGrid>
                <a:gridCol w="2768600">
                  <a:extLst>
                    <a:ext uri="{9D8B030D-6E8A-4147-A177-3AD203B41FA5}">
                      <a16:colId xmlns:a16="http://schemas.microsoft.com/office/drawing/2014/main" xmlns="" val="20000"/>
                    </a:ext>
                  </a:extLst>
                </a:gridCol>
                <a:gridCol w="2768600">
                  <a:extLst>
                    <a:ext uri="{9D8B030D-6E8A-4147-A177-3AD203B41FA5}">
                      <a16:colId xmlns:a16="http://schemas.microsoft.com/office/drawing/2014/main" xmlns="" val="20001"/>
                    </a:ext>
                  </a:extLst>
                </a:gridCol>
                <a:gridCol w="2768600">
                  <a:extLst>
                    <a:ext uri="{9D8B030D-6E8A-4147-A177-3AD203B41FA5}">
                      <a16:colId xmlns:a16="http://schemas.microsoft.com/office/drawing/2014/main" xmlns="" val="20002"/>
                    </a:ext>
                  </a:extLst>
                </a:gridCol>
              </a:tblGrid>
              <a:tr h="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sz="1500" dirty="0" smtClean="0">
                          <a:solidFill>
                            <a:schemeClr val="tx1"/>
                          </a:solidFill>
                        </a:rPr>
                        <a:t>Default </a:t>
                      </a:r>
                      <a:endParaRPr lang="en-US" sz="1500" dirty="0">
                        <a:solidFill>
                          <a:schemeClr val="tx1"/>
                        </a:solidFill>
                      </a:endParaRPr>
                    </a:p>
                  </a:txBody>
                  <a:tcPr/>
                </a:tc>
                <a:tc>
                  <a:txBody>
                    <a:bodyPr/>
                    <a:lstStyle/>
                    <a:p>
                      <a:r>
                        <a:rPr lang="en-US" sz="1500" dirty="0" smtClean="0">
                          <a:solidFill>
                            <a:schemeClr val="tx1"/>
                          </a:solidFill>
                        </a:rPr>
                        <a:t>Clean</a:t>
                      </a:r>
                      <a:endParaRPr lang="en-US" sz="1500" dirty="0">
                        <a:solidFill>
                          <a:schemeClr val="tx1"/>
                        </a:solidFill>
                      </a:endParaRPr>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sz="1500" dirty="0" smtClean="0">
                          <a:solidFill>
                            <a:schemeClr val="tx1"/>
                          </a:solidFill>
                        </a:rPr>
                        <a:t>Site</a:t>
                      </a:r>
                      <a:endParaRPr lang="en-US" sz="1500" dirty="0">
                        <a:solidFill>
                          <a:schemeClr val="tx1"/>
                        </a:solidFill>
                      </a:endParaRPr>
                    </a:p>
                  </a:txBody>
                  <a:tcPr/>
                </a:tc>
                <a:extLst>
                  <a:ext uri="{0D108BD9-81ED-4DB2-BD59-A6C34878D82A}">
                    <a16:rowId xmlns:a16="http://schemas.microsoft.com/office/drawing/2014/main" xmlns="" val="10000"/>
                  </a:ext>
                </a:extLst>
              </a:tr>
              <a:tr h="38100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sz="1400" dirty="0" smtClean="0"/>
                        <a:t>Validate</a:t>
                      </a:r>
                      <a:r>
                        <a:rPr lang="en-US" sz="1400" baseline="0" dirty="0" smtClean="0"/>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Compile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Test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Package Integration-test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Verify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Install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Deploy</a:t>
                      </a:r>
                      <a:endParaRPr lang="en-US" sz="1400" dirty="0"/>
                    </a:p>
                  </a:txBody>
                  <a:tcPr/>
                </a:tc>
                <a:tc>
                  <a:txBody>
                    <a:bodyPr/>
                    <a:lstStyle/>
                    <a:p>
                      <a:r>
                        <a:rPr lang="en-US" sz="1400" dirty="0" smtClean="0"/>
                        <a:t>Pre-Clean</a:t>
                      </a:r>
                      <a:r>
                        <a:rPr lang="en-US" sz="1400" baseline="0" dirty="0" smtClean="0"/>
                        <a:t> </a:t>
                      </a:r>
                    </a:p>
                    <a:p>
                      <a:r>
                        <a:rPr lang="en-US" sz="1400" baseline="0" dirty="0" smtClean="0"/>
                        <a:t>Clean </a:t>
                      </a:r>
                    </a:p>
                    <a:p>
                      <a:r>
                        <a:rPr lang="en-US" sz="1400" baseline="0" dirty="0" smtClean="0"/>
                        <a:t>Post-Clean</a:t>
                      </a:r>
                      <a:endParaRPr lang="en-US" sz="1400" dirty="0"/>
                    </a:p>
                  </a:txBody>
                  <a:tcPr/>
                </a:tc>
                <a:tc>
                  <a:txBody>
                    <a:bodyPr/>
                    <a:lstStyle/>
                    <a:p>
                      <a:r>
                        <a:rPr lang="en-US" sz="1400" dirty="0" smtClean="0"/>
                        <a:t>Pre-Site</a:t>
                      </a:r>
                      <a:endParaRPr lang="en-US" sz="1400" baseline="0" dirty="0" smtClean="0"/>
                    </a:p>
                    <a:p>
                      <a:r>
                        <a:rPr lang="en-US" sz="1400" baseline="0" dirty="0" smtClean="0"/>
                        <a:t>Site</a:t>
                      </a:r>
                    </a:p>
                    <a:p>
                      <a:r>
                        <a:rPr lang="en-US" sz="1400" baseline="0" dirty="0" smtClean="0"/>
                        <a:t>Post-Site</a:t>
                      </a:r>
                    </a:p>
                    <a:p>
                      <a:r>
                        <a:rPr lang="en-US" sz="1400" baseline="0" dirty="0" smtClean="0"/>
                        <a:t>Site-Deploy</a:t>
                      </a:r>
                      <a:endParaRPr lang="en-US" sz="1400" dirty="0"/>
                    </a:p>
                  </a:txBody>
                  <a:tcPr/>
                </a:tc>
                <a:extLst>
                  <a:ext uri="{0D108BD9-81ED-4DB2-BD59-A6C34878D82A}">
                    <a16:rowId xmlns:a16="http://schemas.microsoft.com/office/drawing/2014/main" xmlns="" val="10001"/>
                  </a:ext>
                </a:extLst>
              </a:tr>
            </a:tbl>
          </a:graphicData>
        </a:graphic>
      </p:graphicFrame>
      <p:sp>
        <p:nvSpPr>
          <p:cNvPr id="5" name="Footer Placeholder 4"/>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coordinates</a:t>
            </a:r>
            <a:endParaRPr lang="en-US" dirty="0"/>
          </a:p>
        </p:txBody>
      </p:sp>
      <p:sp>
        <p:nvSpPr>
          <p:cNvPr id="3" name="Text Placeholder 2"/>
          <p:cNvSpPr>
            <a:spLocks noGrp="1"/>
          </p:cNvSpPr>
          <p:nvPr>
            <p:ph type="body" idx="1"/>
          </p:nvPr>
        </p:nvSpPr>
        <p:spPr/>
        <p:txBody>
          <a:bodyPr/>
          <a:lstStyle/>
          <a:p>
            <a:pPr>
              <a:lnSpc>
                <a:spcPct val="100000"/>
              </a:lnSpc>
            </a:pPr>
            <a:r>
              <a:rPr lang="en-US" dirty="0" smtClean="0"/>
              <a:t> A set of Maven coordinates is an address for a specific point in “space”</a:t>
            </a:r>
          </a:p>
          <a:p>
            <a:pPr>
              <a:lnSpc>
                <a:spcPct val="100000"/>
              </a:lnSpc>
            </a:pPr>
            <a:endParaRPr lang="en-US" dirty="0" smtClean="0"/>
          </a:p>
          <a:p>
            <a:pPr>
              <a:lnSpc>
                <a:spcPct val="100000"/>
              </a:lnSpc>
            </a:pPr>
            <a:r>
              <a:rPr lang="en-US" dirty="0" smtClean="0"/>
              <a:t> Is a tuple of values that uniquely identify any artifact</a:t>
            </a:r>
          </a:p>
          <a:p>
            <a:pPr>
              <a:lnSpc>
                <a:spcPct val="100000"/>
              </a:lnSpc>
            </a:pPr>
            <a:endParaRPr lang="en-US" dirty="0" smtClean="0"/>
          </a:p>
          <a:p>
            <a:pPr>
              <a:lnSpc>
                <a:spcPct val="100000"/>
              </a:lnSpc>
            </a:pPr>
            <a:r>
              <a:rPr lang="en-US" dirty="0" smtClean="0"/>
              <a:t> Are the basis for identifying  Inter-Project relationships</a:t>
            </a:r>
          </a:p>
          <a:p>
            <a:pPr>
              <a:lnSpc>
                <a:spcPct val="100000"/>
              </a:lnSpc>
            </a:pPr>
            <a:endParaRPr lang="en-US" dirty="0" smtClean="0"/>
          </a:p>
          <a:p>
            <a:pPr>
              <a:lnSpc>
                <a:spcPct val="100000"/>
              </a:lnSpc>
            </a:pPr>
            <a:r>
              <a:rPr lang="en-US" dirty="0" smtClean="0"/>
              <a:t> A coordinate comprises [three pieces] of information</a:t>
            </a:r>
          </a:p>
          <a:p>
            <a:pPr>
              <a:lnSpc>
                <a:spcPct val="100000"/>
              </a:lnSpc>
            </a:pPr>
            <a:endParaRPr dirty="0" smtClean="0"/>
          </a:p>
          <a:p>
            <a:pPr>
              <a:lnSpc>
                <a:spcPct val="100000"/>
              </a:lnSpc>
            </a:pPr>
            <a:r>
              <a:rPr dirty="0" err="1" smtClean="0"/>
              <a:t>Seperated</a:t>
            </a:r>
            <a:r>
              <a:rPr dirty="0" smtClean="0"/>
              <a:t> by colon </a:t>
            </a:r>
            <a:r>
              <a:rPr lang="en-US" dirty="0" smtClean="0"/>
              <a:t>–</a:t>
            </a:r>
            <a:r>
              <a:rPr dirty="0" smtClean="0"/>
              <a:t> </a:t>
            </a:r>
            <a:r>
              <a:rPr dirty="0" err="1" smtClean="0"/>
              <a:t>GroupId:ArtifactId</a:t>
            </a:r>
            <a:r>
              <a:rPr dirty="0" smtClean="0"/>
              <a:t>:[Packaging]:Version</a:t>
            </a:r>
            <a:endParaRPr lang="en-US" dirty="0" smtClean="0"/>
          </a:p>
          <a:p>
            <a:pPr>
              <a:buFont typeface="Wingdings" pitchFamily="2" charset="2"/>
              <a:buChar char="Ø"/>
            </a:pPr>
            <a:endParaRPr lang="en-US" dirty="0" smtClean="0"/>
          </a:p>
          <a:p>
            <a:endParaRPr lang="en-US" dirty="0"/>
          </a:p>
        </p:txBody>
      </p:sp>
      <p:graphicFrame>
        <p:nvGraphicFramePr>
          <p:cNvPr id="4" name="Table 3"/>
          <p:cNvGraphicFramePr>
            <a:graphicFrameLocks noGrp="1"/>
          </p:cNvGraphicFramePr>
          <p:nvPr/>
        </p:nvGraphicFramePr>
        <p:xfrm>
          <a:off x="304800" y="4572000"/>
          <a:ext cx="8305802" cy="1625600"/>
        </p:xfrm>
        <a:graphic>
          <a:graphicData uri="http://schemas.openxmlformats.org/drawingml/2006/table">
            <a:tbl>
              <a:tblPr firstRow="1" bandRow="1">
                <a:tableStyleId>{D27102A9-8310-4765-A935-A1911B00CA55}</a:tableStyleId>
              </a:tblPr>
              <a:tblGrid>
                <a:gridCol w="1447800">
                  <a:extLst>
                    <a:ext uri="{9D8B030D-6E8A-4147-A177-3AD203B41FA5}">
                      <a16:colId xmlns:a16="http://schemas.microsoft.com/office/drawing/2014/main" xmlns="" val="20000"/>
                    </a:ext>
                  </a:extLst>
                </a:gridCol>
                <a:gridCol w="6858002">
                  <a:extLst>
                    <a:ext uri="{9D8B030D-6E8A-4147-A177-3AD203B41FA5}">
                      <a16:colId xmlns:a16="http://schemas.microsoft.com/office/drawing/2014/main" xmlns="" val="20001"/>
                    </a:ext>
                  </a:extLst>
                </a:gridCol>
              </a:tblGrid>
              <a:tr h="406400">
                <a:tc>
                  <a:txBody>
                    <a:bodyPr/>
                    <a:lstStyle/>
                    <a:p>
                      <a:r>
                        <a:rPr lang="en-US" dirty="0" err="1" smtClean="0"/>
                        <a:t>GroupID</a:t>
                      </a:r>
                      <a:endParaRPr lang="en-US" dirty="0"/>
                    </a:p>
                  </a:txBody>
                  <a:tcPr/>
                </a:tc>
                <a:tc>
                  <a:txBody>
                    <a:bodyPr/>
                    <a:lstStyle/>
                    <a:p>
                      <a:r>
                        <a:rPr lang="en-US" b="0" dirty="0" smtClean="0"/>
                        <a:t>  The entity or organization responsible</a:t>
                      </a:r>
                      <a:r>
                        <a:rPr lang="en-US" b="0" baseline="0" dirty="0" smtClean="0"/>
                        <a:t> for producing artifact</a:t>
                      </a:r>
                      <a:endParaRPr lang="en-US" b="0" dirty="0"/>
                    </a:p>
                  </a:txBody>
                  <a:tcPr/>
                </a:tc>
                <a:extLst>
                  <a:ext uri="{0D108BD9-81ED-4DB2-BD59-A6C34878D82A}">
                    <a16:rowId xmlns:a16="http://schemas.microsoft.com/office/drawing/2014/main" xmlns="" val="10000"/>
                  </a:ext>
                </a:extLst>
              </a:tr>
              <a:tr h="406400">
                <a:tc>
                  <a:txBody>
                    <a:bodyPr/>
                    <a:lstStyle/>
                    <a:p>
                      <a:r>
                        <a:rPr lang="en-US" b="1" dirty="0" err="1" smtClean="0"/>
                        <a:t>ArtifactID</a:t>
                      </a:r>
                      <a:endParaRPr lang="en-US" dirty="0"/>
                    </a:p>
                  </a:txBody>
                  <a:tcPr/>
                </a:tc>
                <a:tc>
                  <a:txBody>
                    <a:bodyPr/>
                    <a:lstStyle/>
                    <a:p>
                      <a:r>
                        <a:rPr lang="en-US" dirty="0" smtClean="0"/>
                        <a:t>  The name of</a:t>
                      </a:r>
                      <a:r>
                        <a:rPr lang="en-US" baseline="0" dirty="0" smtClean="0"/>
                        <a:t> the actual artifact</a:t>
                      </a:r>
                      <a:endParaRPr lang="en-US" dirty="0"/>
                    </a:p>
                  </a:txBody>
                  <a:tcPr/>
                </a:tc>
                <a:extLst>
                  <a:ext uri="{0D108BD9-81ED-4DB2-BD59-A6C34878D82A}">
                    <a16:rowId xmlns:a16="http://schemas.microsoft.com/office/drawing/2014/main" xmlns="" val="10001"/>
                  </a:ext>
                </a:extLst>
              </a:tr>
              <a:tr h="406400">
                <a:tc>
                  <a:txBody>
                    <a:bodyPr/>
                    <a:lstStyle/>
                    <a:p>
                      <a:r>
                        <a:rPr lang="en-US" b="1" dirty="0" smtClean="0"/>
                        <a:t>Packaging</a:t>
                      </a:r>
                      <a:endParaRPr lang="en-US" b="1" dirty="0"/>
                    </a:p>
                  </a:txBody>
                  <a:tcPr/>
                </a:tc>
                <a:tc>
                  <a:txBody>
                    <a:bodyPr/>
                    <a:lstStyle/>
                    <a:p>
                      <a:r>
                        <a:rPr lang="en-US" dirty="0" smtClean="0"/>
                        <a:t>  The type</a:t>
                      </a:r>
                      <a:r>
                        <a:rPr lang="en-US" baseline="0" dirty="0" smtClean="0"/>
                        <a:t> of project defaulting to jar</a:t>
                      </a:r>
                      <a:endParaRPr lang="en-US" dirty="0"/>
                    </a:p>
                  </a:txBody>
                  <a:tcPr/>
                </a:tc>
                <a:extLst>
                  <a:ext uri="{0D108BD9-81ED-4DB2-BD59-A6C34878D82A}">
                    <a16:rowId xmlns:a16="http://schemas.microsoft.com/office/drawing/2014/main" xmlns="" val="10002"/>
                  </a:ext>
                </a:extLst>
              </a:tr>
              <a:tr h="406400">
                <a:tc>
                  <a:txBody>
                    <a:bodyPr/>
                    <a:lstStyle/>
                    <a:p>
                      <a:r>
                        <a:rPr lang="en-US" b="1" dirty="0" smtClean="0"/>
                        <a:t>Version  </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 version</a:t>
                      </a:r>
                      <a:r>
                        <a:rPr lang="en-US" baseline="0" dirty="0" smtClean="0"/>
                        <a:t> number of the artifact</a:t>
                      </a:r>
                      <a:r>
                        <a:rPr lang="en-US" dirty="0" smtClean="0"/>
                        <a:t>   </a:t>
                      </a:r>
                    </a:p>
                  </a:txBody>
                  <a:tcPr/>
                </a:tc>
                <a:extLst>
                  <a:ext uri="{0D108BD9-81ED-4DB2-BD59-A6C34878D82A}">
                    <a16:rowId xmlns:a16="http://schemas.microsoft.com/office/drawing/2014/main" xmlns="" val="10003"/>
                  </a:ext>
                </a:extLst>
              </a:tr>
            </a:tbl>
          </a:graphicData>
        </a:graphic>
      </p:graphicFrame>
      <p:sp>
        <p:nvSpPr>
          <p:cNvPr id="5" name="Footer Placeholder 4"/>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dirty="0" smtClean="0"/>
              <a:t>  XML representation of Coordinates                </a:t>
            </a:r>
          </a:p>
          <a:p>
            <a:endParaRPr dirty="0" smtClean="0"/>
          </a:p>
          <a:p>
            <a:pPr marL="225029" lvl="1" indent="0">
              <a:buNone/>
            </a:pPr>
            <a:r>
              <a:rPr dirty="0" smtClean="0"/>
              <a:t>	  &lt;</a:t>
            </a:r>
            <a:r>
              <a:rPr dirty="0" err="1" smtClean="0"/>
              <a:t>groupId</a:t>
            </a:r>
            <a:r>
              <a:rPr dirty="0" smtClean="0"/>
              <a:t>&gt;</a:t>
            </a:r>
            <a:r>
              <a:rPr b="1" dirty="0" err="1" smtClean="0"/>
              <a:t>com.</a:t>
            </a:r>
            <a:r>
              <a:rPr lang="en-US" b="1" dirty="0" err="1" smtClean="0"/>
              <a:t>techm</a:t>
            </a:r>
            <a:r>
              <a:rPr b="1" dirty="0" err="1" smtClean="0"/>
              <a:t>.tls</a:t>
            </a:r>
            <a:r>
              <a:rPr dirty="0" smtClean="0"/>
              <a:t>&lt;/</a:t>
            </a:r>
            <a:r>
              <a:rPr dirty="0" err="1" smtClean="0"/>
              <a:t>groupId</a:t>
            </a:r>
            <a:r>
              <a:rPr dirty="0" smtClean="0"/>
              <a:t>&gt; </a:t>
            </a:r>
          </a:p>
          <a:p>
            <a:pPr marL="225029" lvl="1" indent="0">
              <a:buNone/>
            </a:pPr>
            <a:r>
              <a:rPr b="1" dirty="0" smtClean="0"/>
              <a:t>	 </a:t>
            </a:r>
            <a:r>
              <a:rPr dirty="0" smtClean="0"/>
              <a:t> &lt;</a:t>
            </a:r>
            <a:r>
              <a:rPr dirty="0" err="1" smtClean="0"/>
              <a:t>artifactId</a:t>
            </a:r>
            <a:r>
              <a:rPr dirty="0" smtClean="0"/>
              <a:t>&gt;</a:t>
            </a:r>
            <a:r>
              <a:rPr b="1" dirty="0" err="1" smtClean="0"/>
              <a:t>tls.test</a:t>
            </a:r>
            <a:r>
              <a:rPr dirty="0" smtClean="0"/>
              <a:t>&lt;/</a:t>
            </a:r>
            <a:r>
              <a:rPr dirty="0" err="1" smtClean="0"/>
              <a:t>artifactId</a:t>
            </a:r>
            <a:r>
              <a:rPr dirty="0" smtClean="0"/>
              <a:t>&gt; </a:t>
            </a:r>
          </a:p>
          <a:p>
            <a:pPr marL="225029" lvl="1" indent="0">
              <a:buNone/>
            </a:pPr>
            <a:r>
              <a:rPr b="1" dirty="0" smtClean="0"/>
              <a:t>	 </a:t>
            </a:r>
            <a:r>
              <a:rPr dirty="0" smtClean="0"/>
              <a:t> &lt;packaging&gt;</a:t>
            </a:r>
            <a:r>
              <a:rPr b="1" dirty="0" smtClean="0"/>
              <a:t>jar</a:t>
            </a:r>
            <a:r>
              <a:rPr dirty="0" smtClean="0"/>
              <a:t>&lt;/packaging&gt; </a:t>
            </a:r>
          </a:p>
          <a:p>
            <a:pPr marL="225029" lvl="1" indent="0">
              <a:buNone/>
            </a:pPr>
            <a:r>
              <a:rPr b="1" dirty="0" smtClean="0"/>
              <a:t>	 </a:t>
            </a:r>
            <a:r>
              <a:rPr dirty="0" smtClean="0"/>
              <a:t> &lt;version&gt;</a:t>
            </a:r>
            <a:r>
              <a:rPr b="1" dirty="0" smtClean="0"/>
              <a:t>1.0-SNAPSHOT</a:t>
            </a:r>
            <a:r>
              <a:rPr dirty="0" smtClean="0"/>
              <a:t>&lt;/version&gt; </a:t>
            </a:r>
          </a:p>
          <a:p>
            <a:endParaRPr dirty="0" smtClean="0"/>
          </a:p>
          <a:p>
            <a:r>
              <a:rPr dirty="0" smtClean="0"/>
              <a:t> Actual artifact generated by Maven</a:t>
            </a:r>
          </a:p>
          <a:p>
            <a:pPr>
              <a:buFont typeface="Wingdings" pitchFamily="2" charset="2"/>
              <a:buChar char="Ø"/>
            </a:pPr>
            <a:endParaRPr dirty="0" smtClean="0"/>
          </a:p>
          <a:p>
            <a:pPr lvl="4"/>
            <a:r>
              <a:rPr dirty="0" smtClean="0"/>
              <a:t> </a:t>
            </a:r>
            <a:endParaRPr lang="en-US" dirty="0"/>
          </a:p>
        </p:txBody>
      </p:sp>
      <p:graphicFrame>
        <p:nvGraphicFramePr>
          <p:cNvPr id="1026" name="Object 2"/>
          <p:cNvGraphicFramePr>
            <a:graphicFrameLocks noChangeAspect="1"/>
          </p:cNvGraphicFramePr>
          <p:nvPr>
            <p:extLst>
              <p:ext uri="{D42A27DB-BD31-4B8C-83A1-F6EECF244321}">
                <p14:modId xmlns:p14="http://schemas.microsoft.com/office/powerpoint/2010/main" val="3707051330"/>
              </p:ext>
            </p:extLst>
          </p:nvPr>
        </p:nvGraphicFramePr>
        <p:xfrm>
          <a:off x="3521075" y="4362450"/>
          <a:ext cx="1677988" cy="534988"/>
        </p:xfrm>
        <a:graphic>
          <a:graphicData uri="http://schemas.openxmlformats.org/presentationml/2006/ole">
            <mc:AlternateContent xmlns:mc="http://schemas.openxmlformats.org/markup-compatibility/2006">
              <mc:Choice xmlns:v="urn:schemas-microsoft-com:vml" Requires="v">
                <p:oleObj spid="_x0000_s1081" name="Packager Shell Object" showAsIcon="1" r:id="rId3" imgW="1312560" imgH="417600" progId="Package">
                  <p:embed/>
                </p:oleObj>
              </mc:Choice>
              <mc:Fallback>
                <p:oleObj name="Packager Shell Object" showAsIcon="1" r:id="rId3" imgW="1312560" imgH="417600" progId="Package">
                  <p:embed/>
                  <p:pic>
                    <p:nvPicPr>
                      <p:cNvPr id="0" name="Picture 2"/>
                      <p:cNvPicPr>
                        <a:picLocks noChangeAspect="1" noChangeArrowheads="1"/>
                      </p:cNvPicPr>
                      <p:nvPr/>
                    </p:nvPicPr>
                    <p:blipFill>
                      <a:blip r:embed="rId4"/>
                      <a:srcRect/>
                      <a:stretch>
                        <a:fillRect/>
                      </a:stretch>
                    </p:blipFill>
                    <p:spPr bwMode="auto">
                      <a:xfrm>
                        <a:off x="3521075" y="4362450"/>
                        <a:ext cx="1677988" cy="534988"/>
                      </a:xfrm>
                      <a:prstGeom prst="rect">
                        <a:avLst/>
                      </a:prstGeom>
                      <a:noFill/>
                      <a:ln>
                        <a:noFill/>
                      </a:ln>
                      <a:effectLst/>
                      <a:extLst/>
                    </p:spPr>
                  </p:pic>
                </p:oleObj>
              </mc:Fallback>
            </mc:AlternateContent>
          </a:graphicData>
        </a:graphic>
      </p:graphicFrame>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pom.xml file</a:t>
            </a:r>
            <a:endParaRPr lang="en-US" dirty="0"/>
          </a:p>
        </p:txBody>
      </p:sp>
      <p:sp>
        <p:nvSpPr>
          <p:cNvPr id="3" name="Text Placeholder 2"/>
          <p:cNvSpPr>
            <a:spLocks noGrp="1"/>
          </p:cNvSpPr>
          <p:nvPr>
            <p:ph type="body" idx="1"/>
          </p:nvPr>
        </p:nvSpPr>
        <p:spPr/>
        <p:txBody>
          <a:bodyPr/>
          <a:lstStyle/>
          <a:p>
            <a:pPr>
              <a:lnSpc>
                <a:spcPct val="150000"/>
              </a:lnSpc>
            </a:pPr>
            <a:r>
              <a:rPr lang="en-US" dirty="0" smtClean="0"/>
              <a:t> Every Maven project has a Project Object Model (POM) in a file named pom.xml</a:t>
            </a:r>
          </a:p>
          <a:p>
            <a:pPr>
              <a:lnSpc>
                <a:spcPct val="150000"/>
              </a:lnSpc>
            </a:pPr>
            <a:r>
              <a:rPr lang="en-US" dirty="0" smtClean="0"/>
              <a:t> A declarative description of a project</a:t>
            </a:r>
          </a:p>
          <a:p>
            <a:pPr>
              <a:lnSpc>
                <a:spcPct val="150000"/>
              </a:lnSpc>
            </a:pPr>
            <a:r>
              <a:rPr lang="en-US" dirty="0" smtClean="0"/>
              <a:t> It describes the Project</a:t>
            </a:r>
          </a:p>
          <a:p>
            <a:pPr>
              <a:lnSpc>
                <a:spcPct val="150000"/>
              </a:lnSpc>
            </a:pPr>
            <a:r>
              <a:rPr lang="en-US" dirty="0" smtClean="0"/>
              <a:t> Configures Plugins</a:t>
            </a:r>
          </a:p>
          <a:p>
            <a:pPr>
              <a:lnSpc>
                <a:spcPct val="150000"/>
              </a:lnSpc>
            </a:pPr>
            <a:r>
              <a:rPr lang="en-US" dirty="0" smtClean="0"/>
              <a:t> Declares Dependencies</a:t>
            </a:r>
          </a:p>
          <a:p>
            <a:pPr>
              <a:lnSpc>
                <a:spcPct val="150000"/>
              </a:lnSpc>
            </a:pPr>
            <a:r>
              <a:rPr lang="en-US" dirty="0" smtClean="0"/>
              <a:t> Goals execute in the context of a POM</a:t>
            </a:r>
          </a:p>
          <a:p>
            <a:pPr>
              <a:lnSpc>
                <a:spcPct val="150000"/>
              </a:lnSpc>
            </a:pPr>
            <a:r>
              <a:rPr lang="en-US" dirty="0" smtClean="0"/>
              <a:t> Form a tree, and each can inherit attributes from its parent</a:t>
            </a:r>
          </a:p>
          <a:p>
            <a:pPr>
              <a:lnSpc>
                <a:spcPct val="150000"/>
              </a:lnSpc>
            </a:pPr>
            <a:r>
              <a:rPr lang="en-US" dirty="0" smtClean="0"/>
              <a:t> Maven downloads POM files in addition to artifacts is central to Maven's support for transitive dependencies</a:t>
            </a:r>
          </a:p>
          <a:p>
            <a:endParaRPr lang="en-US" dirty="0"/>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The Project Object Model</a:t>
            </a:r>
            <a:endParaRPr lang="en-US" dirty="0"/>
          </a:p>
        </p:txBody>
      </p:sp>
      <p:graphicFrame>
        <p:nvGraphicFramePr>
          <p:cNvPr id="4" name="Diagram 3"/>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Project Object Model</a:t>
            </a:r>
            <a:endParaRPr lang="en-US" dirty="0"/>
          </a:p>
        </p:txBody>
      </p:sp>
      <p:sp>
        <p:nvSpPr>
          <p:cNvPr id="11" name="Footer Placeholder 10"/>
          <p:cNvSpPr>
            <a:spLocks noGrp="1"/>
          </p:cNvSpPr>
          <p:nvPr>
            <p:ph type="ftr" sz="quarter" idx="3"/>
          </p:nvPr>
        </p:nvSpPr>
        <p:spPr/>
        <p:txBody>
          <a:bodyPr/>
          <a:lstStyle/>
          <a:p>
            <a:r>
              <a:rPr lang="en-IN" sz="700" smtClean="0"/>
              <a:t>Copyright © 2016 Tech Mahindra. All Rights Reserved.</a:t>
            </a:r>
            <a:endParaRPr lang="en-IN" dirty="0"/>
          </a:p>
        </p:txBody>
      </p:sp>
      <p:sp>
        <p:nvSpPr>
          <p:cNvPr id="25" name="Text Placeholder 2"/>
          <p:cNvSpPr txBox="1">
            <a:spLocks/>
          </p:cNvSpPr>
          <p:nvPr/>
        </p:nvSpPr>
        <p:spPr>
          <a:xfrm>
            <a:off x="302931" y="961415"/>
            <a:ext cx="4170595" cy="2561419"/>
          </a:xfrm>
          <a:prstGeom prst="rect">
            <a:avLst/>
          </a:prstGeom>
          <a:noFill/>
          <a:ln w="9525">
            <a:solidFill>
              <a:srgbClr val="E31837"/>
            </a:solidFill>
            <a:miter lim="800000"/>
            <a:headEnd/>
            <a:tailEnd/>
          </a:ln>
        </p:spPr>
        <p:txBody>
          <a:bodyPr vert="horz" wrap="square" lIns="91440" tIns="548640" rIns="91440" bIns="91440" numCol="1" anchor="t" anchorCtr="0" compatLnSpc="1">
            <a:prstTxWarp prst="textNoShape">
              <a:avLst/>
            </a:prstTxWarp>
            <a:noAutofit/>
          </a:bodyPr>
          <a:lstStyle>
            <a:lvl1pPr marL="290513" indent="-290513" algn="l" defTabSz="914400" rtl="0" eaLnBrk="1" fontAlgn="base" latinLnBrk="0" hangingPunct="1">
              <a:spcBef>
                <a:spcPts val="0"/>
              </a:spcBef>
              <a:spcAft>
                <a:spcPts val="0"/>
              </a:spcAft>
              <a:buClr>
                <a:schemeClr val="bg2"/>
              </a:buClr>
              <a:buSzPct val="120000"/>
              <a:buFont typeface="Wingdings" pitchFamily="2" charset="2"/>
              <a:buChar char="§"/>
              <a:defRPr lang="en-US" sz="1800" b="0" kern="1200" baseline="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ts val="0"/>
              </a:spcAft>
              <a:buClr>
                <a:schemeClr val="bg2"/>
              </a:buClr>
              <a:buSzPct val="100000"/>
              <a:buFont typeface="Wingdings" pitchFamily="2" charset="2"/>
              <a:buChar char="§"/>
              <a:defRPr lang="en-US" sz="1800" b="0" kern="1200" baseline="0">
                <a:solidFill>
                  <a:schemeClr val="tx1"/>
                </a:solidFill>
                <a:latin typeface="Arial" pitchFamily="34" charset="0"/>
                <a:ea typeface="+mn-ea"/>
                <a:cs typeface="Arial" pitchFamily="34" charset="0"/>
              </a:defRPr>
            </a:lvl2pPr>
            <a:lvl3pPr marL="571500" indent="-279400" algn="l" defTabSz="914400" rtl="0" eaLnBrk="1" fontAlgn="base" latinLnBrk="0" hangingPunct="1">
              <a:spcBef>
                <a:spcPts val="0"/>
              </a:spcBef>
              <a:spcAft>
                <a:spcPts val="0"/>
              </a:spcAft>
              <a:buClr>
                <a:schemeClr val="bg2"/>
              </a:buClr>
              <a:buSzPct val="90000"/>
              <a:buFont typeface="Arial" pitchFamily="34" charset="0"/>
              <a:buChar char="–"/>
              <a:defRPr kumimoji="0" lang="en-US" sz="1800" b="0" i="0" u="none" strike="noStrike" kern="1200" cap="none" spc="0" normalizeH="0" baseline="0" noProof="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ts val="0"/>
              </a:spcAft>
              <a:buClr>
                <a:schemeClr val="bg2"/>
              </a:buClr>
              <a:buSzPct val="80000"/>
              <a:buFont typeface="Wingdings" pitchFamily="2" charset="2"/>
              <a:buChar char="§"/>
              <a:defRPr lang="en-US" sz="1800" b="0" kern="1200" baseline="0">
                <a:solidFill>
                  <a:schemeClr val="tx1"/>
                </a:solidFill>
                <a:latin typeface="Arial" pitchFamily="34" charset="0"/>
                <a:ea typeface="+mn-ea"/>
                <a:cs typeface="Arial" pitchFamily="34" charset="0"/>
              </a:defRPr>
            </a:lvl4pPr>
            <a:lvl5pPr marL="1136650" indent="-285750" algn="l" defTabSz="933450" rtl="0" eaLnBrk="1" fontAlgn="base" latinLnBrk="0" hangingPunct="1">
              <a:spcBef>
                <a:spcPts val="0"/>
              </a:spcBef>
              <a:spcAft>
                <a:spcPts val="0"/>
              </a:spcAft>
              <a:buClr>
                <a:schemeClr val="bg2"/>
              </a:buClr>
              <a:buSzPct val="70000"/>
              <a:buFont typeface="Arial" pitchFamily="34" charset="0"/>
              <a:buChar char="–"/>
              <a:defRPr lang="en-US" sz="1800" b="0" kern="1200" baseline="0">
                <a:solidFill>
                  <a:schemeClr val="tx1"/>
                </a:solidFill>
                <a:latin typeface="Arial" pitchFamily="34" charset="0"/>
                <a:ea typeface="+mn-ea"/>
                <a:cs typeface="Arial" pitchFamily="34" charset="0"/>
              </a:defRPr>
            </a:lvl5pPr>
            <a:lvl6pPr marL="1143000" indent="-233363" algn="l" defTabSz="914400" rtl="0" eaLnBrk="1" latinLnBrk="0" hangingPunct="1">
              <a:spcBef>
                <a:spcPts val="0"/>
              </a:spcBef>
              <a:spcAft>
                <a:spcPts val="0"/>
              </a:spcAft>
              <a:buClr>
                <a:schemeClr val="bg2"/>
              </a:buClr>
              <a:buSzPct val="70000"/>
              <a:buFont typeface="Wingdings" pitchFamily="2" charset="2"/>
              <a:buChar char="§"/>
              <a:defRPr sz="1800" kern="1200">
                <a:solidFill>
                  <a:schemeClr val="tx1"/>
                </a:solidFill>
                <a:latin typeface="+mj-lt"/>
                <a:ea typeface="+mn-ea"/>
                <a:cs typeface="+mn-cs"/>
              </a:defRPr>
            </a:lvl6pPr>
            <a:lvl7pPr marL="13716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mj-lt"/>
                <a:ea typeface="+mn-ea"/>
                <a:cs typeface="+mn-cs"/>
              </a:defRPr>
            </a:lvl7pPr>
            <a:lvl8pPr marL="16002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mj-lt"/>
                <a:ea typeface="+mn-ea"/>
                <a:cs typeface="+mn-cs"/>
              </a:defRPr>
            </a:lvl8pPr>
            <a:lvl9pPr marL="1824038" indent="-223838" algn="l" defTabSz="914400" rtl="0" eaLnBrk="1" latinLnBrk="0" hangingPunct="1">
              <a:spcBef>
                <a:spcPts val="0"/>
              </a:spcBef>
              <a:spcAft>
                <a:spcPts val="0"/>
              </a:spcAft>
              <a:buSzPct val="70000"/>
              <a:buFont typeface="Arial" pitchFamily="34" charset="0"/>
              <a:buChar char="–"/>
              <a:defRPr sz="1800" kern="1200">
                <a:solidFill>
                  <a:schemeClr val="tx1"/>
                </a:solidFill>
                <a:latin typeface="+mj-lt"/>
                <a:ea typeface="+mn-ea"/>
                <a:cs typeface="+mn-cs"/>
              </a:defRPr>
            </a:lvl9pPr>
          </a:lstStyle>
          <a:p>
            <a:pPr marL="290513" marR="0" lvl="0" indent="-290513" algn="l" defTabSz="914400" rtl="0" eaLnBrk="1" fontAlgn="base" latinLnBrk="0" hangingPunct="1">
              <a:lnSpc>
                <a:spcPct val="100000"/>
              </a:lnSpc>
              <a:spcBef>
                <a:spcPts val="0"/>
              </a:spcBef>
              <a:spcAft>
                <a:spcPts val="0"/>
              </a:spcAft>
              <a:buClr>
                <a:srgbClr val="E31837"/>
              </a:buClr>
              <a:buSzPct val="120000"/>
              <a:buFont typeface="Wingdings" pitchFamily="2" charset="2"/>
              <a:buChar char="Ø"/>
              <a:tabLst/>
              <a:defRPr/>
            </a:pPr>
            <a:r>
              <a:rPr kumimoji="0" lang="en-US" sz="1800" b="0" i="0" u="none" strike="noStrike" kern="1200" cap="none" spc="0" normalizeH="0" baseline="0" noProof="0" smtClean="0">
                <a:ln>
                  <a:noFill/>
                </a:ln>
                <a:solidFill>
                  <a:sysClr val="windowText" lastClr="000000"/>
                </a:solidFill>
                <a:effectLst/>
                <a:uLnTx/>
                <a:uFillTx/>
                <a:latin typeface="Arial" pitchFamily="34" charset="0"/>
                <a:ea typeface="+mn-ea"/>
                <a:cs typeface="Arial" pitchFamily="34" charset="0"/>
              </a:rPr>
              <a:t> Coordinate</a:t>
            </a:r>
          </a:p>
          <a:p>
            <a:pPr marL="290513" marR="0" lvl="0" indent="-290513" algn="l" defTabSz="914400" rtl="0" eaLnBrk="1" fontAlgn="base" latinLnBrk="0" hangingPunct="1">
              <a:lnSpc>
                <a:spcPct val="100000"/>
              </a:lnSpc>
              <a:spcBef>
                <a:spcPts val="0"/>
              </a:spcBef>
              <a:spcAft>
                <a:spcPts val="0"/>
              </a:spcAft>
              <a:buClr>
                <a:srgbClr val="E31837"/>
              </a:buClr>
              <a:buSzPct val="120000"/>
              <a:buFont typeface="Wingdings" pitchFamily="2" charset="2"/>
              <a:buChar char="Ø"/>
              <a:tabLst/>
              <a:defRPr/>
            </a:pPr>
            <a:r>
              <a:rPr kumimoji="0" lang="en-US" sz="1800" b="0" i="0" u="none" strike="noStrike" kern="1200" cap="none" spc="0" normalizeH="0" baseline="0" noProof="0" smtClean="0">
                <a:ln>
                  <a:noFill/>
                </a:ln>
                <a:solidFill>
                  <a:sysClr val="windowText" lastClr="000000"/>
                </a:solidFill>
                <a:effectLst/>
                <a:uLnTx/>
                <a:uFillTx/>
                <a:latin typeface="Arial" pitchFamily="34" charset="0"/>
                <a:ea typeface="+mn-ea"/>
                <a:cs typeface="Arial" pitchFamily="34" charset="0"/>
              </a:rPr>
              <a:t> Multi-Module</a:t>
            </a:r>
          </a:p>
          <a:p>
            <a:pPr marL="290513" marR="0" lvl="0" indent="-290513" algn="l" defTabSz="914400" rtl="0" eaLnBrk="1" fontAlgn="base" latinLnBrk="0" hangingPunct="1">
              <a:lnSpc>
                <a:spcPct val="100000"/>
              </a:lnSpc>
              <a:spcBef>
                <a:spcPts val="0"/>
              </a:spcBef>
              <a:spcAft>
                <a:spcPts val="0"/>
              </a:spcAft>
              <a:buClr>
                <a:srgbClr val="E31837"/>
              </a:buClr>
              <a:buSzPct val="120000"/>
              <a:buFont typeface="Wingdings" pitchFamily="2" charset="2"/>
              <a:buChar char="Ø"/>
              <a:tabLst/>
              <a:defRPr/>
            </a:pPr>
            <a:r>
              <a:rPr kumimoji="0" lang="en-US" sz="1800" b="0" i="0" u="none" strike="noStrike" kern="1200" cap="none" spc="0" normalizeH="0" baseline="0" noProof="0" smtClean="0">
                <a:ln>
                  <a:noFill/>
                </a:ln>
                <a:solidFill>
                  <a:sysClr val="windowText" lastClr="000000"/>
                </a:solidFill>
                <a:effectLst/>
                <a:uLnTx/>
                <a:uFillTx/>
                <a:latin typeface="Arial" pitchFamily="34" charset="0"/>
                <a:ea typeface="+mn-ea"/>
                <a:cs typeface="Arial" pitchFamily="34" charset="0"/>
              </a:rPr>
              <a:t> Inheritence</a:t>
            </a:r>
          </a:p>
          <a:p>
            <a:pPr marL="290513" marR="0" lvl="0" indent="-290513" algn="l" defTabSz="914400" rtl="0" eaLnBrk="1" fontAlgn="base" latinLnBrk="0" hangingPunct="1">
              <a:lnSpc>
                <a:spcPct val="100000"/>
              </a:lnSpc>
              <a:spcBef>
                <a:spcPts val="0"/>
              </a:spcBef>
              <a:spcAft>
                <a:spcPts val="0"/>
              </a:spcAft>
              <a:buClr>
                <a:srgbClr val="E31837"/>
              </a:buClr>
              <a:buSzPct val="120000"/>
              <a:buFont typeface="Wingdings" pitchFamily="2" charset="2"/>
              <a:buChar char="Ø"/>
              <a:tabLst/>
              <a:defRPr/>
            </a:pPr>
            <a:r>
              <a:rPr kumimoji="0" lang="en-US" sz="1800" b="0" i="0" u="none" strike="noStrike" kern="1200" cap="none" spc="0" normalizeH="0" baseline="0" noProof="0" smtClean="0">
                <a:ln>
                  <a:noFill/>
                </a:ln>
                <a:solidFill>
                  <a:sysClr val="windowText" lastClr="000000"/>
                </a:solidFill>
                <a:effectLst/>
                <a:uLnTx/>
                <a:uFillTx/>
                <a:latin typeface="Arial" pitchFamily="34" charset="0"/>
                <a:ea typeface="+mn-ea"/>
                <a:cs typeface="Arial" pitchFamily="34" charset="0"/>
              </a:rPr>
              <a:t> Dependencies</a:t>
            </a:r>
            <a:endParaRPr kumimoji="0" lang="en-US" sz="18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
        <p:nvSpPr>
          <p:cNvPr id="26" name="Text Placeholder 3"/>
          <p:cNvSpPr txBox="1">
            <a:spLocks/>
          </p:cNvSpPr>
          <p:nvPr/>
        </p:nvSpPr>
        <p:spPr>
          <a:xfrm>
            <a:off x="4648200" y="961415"/>
            <a:ext cx="4170595" cy="2561419"/>
          </a:xfrm>
          <a:prstGeom prst="rect">
            <a:avLst/>
          </a:prstGeom>
          <a:noFill/>
          <a:ln w="9525">
            <a:solidFill>
              <a:srgbClr val="E31837"/>
            </a:solidFill>
            <a:miter lim="800000"/>
            <a:headEnd/>
            <a:tailEnd/>
          </a:ln>
        </p:spPr>
        <p:txBody>
          <a:bodyPr vert="horz" wrap="square" lIns="91440" tIns="548640" rIns="91440" bIns="91440" numCol="1" anchor="t" anchorCtr="0" compatLnSpc="1">
            <a:prstTxWarp prst="textNoShape">
              <a:avLst/>
            </a:prstTxWarp>
            <a:noAutofit/>
          </a:bodyPr>
          <a:lstStyle>
            <a:lvl1pPr marL="290513" indent="-290513" algn="l" defTabSz="914400" rtl="0" eaLnBrk="1" fontAlgn="base" latinLnBrk="0" hangingPunct="1">
              <a:spcBef>
                <a:spcPts val="0"/>
              </a:spcBef>
              <a:spcAft>
                <a:spcPts val="0"/>
              </a:spcAft>
              <a:buClr>
                <a:schemeClr val="bg2"/>
              </a:buClr>
              <a:buSzPct val="120000"/>
              <a:buFont typeface="Wingdings" pitchFamily="2" charset="2"/>
              <a:buChar char="§"/>
              <a:defRPr lang="en-US" sz="1800" b="0" kern="1200" baseline="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ts val="0"/>
              </a:spcAft>
              <a:buClr>
                <a:schemeClr val="bg2"/>
              </a:buClr>
              <a:buSzPct val="100000"/>
              <a:buFont typeface="Wingdings" pitchFamily="2" charset="2"/>
              <a:buChar char="§"/>
              <a:defRPr lang="en-US" sz="1800" b="0" kern="1200" baseline="0">
                <a:solidFill>
                  <a:schemeClr val="tx1"/>
                </a:solidFill>
                <a:latin typeface="Arial" pitchFamily="34" charset="0"/>
                <a:ea typeface="+mn-ea"/>
                <a:cs typeface="Arial" pitchFamily="34" charset="0"/>
              </a:defRPr>
            </a:lvl2pPr>
            <a:lvl3pPr marL="571500" indent="-279400" algn="l" defTabSz="914400" rtl="0" eaLnBrk="1" fontAlgn="base" latinLnBrk="0" hangingPunct="1">
              <a:spcBef>
                <a:spcPts val="0"/>
              </a:spcBef>
              <a:spcAft>
                <a:spcPts val="0"/>
              </a:spcAft>
              <a:buClr>
                <a:schemeClr val="bg2"/>
              </a:buClr>
              <a:buSzPct val="90000"/>
              <a:buFont typeface="Arial" pitchFamily="34" charset="0"/>
              <a:buChar char="–"/>
              <a:defRPr kumimoji="0" lang="en-US" sz="1800" b="0" i="0" u="none" strike="noStrike" kern="1200" cap="none" spc="0" normalizeH="0" baseline="0" noProof="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ts val="0"/>
              </a:spcAft>
              <a:buClr>
                <a:schemeClr val="bg2"/>
              </a:buClr>
              <a:buSzPct val="80000"/>
              <a:buFont typeface="Wingdings" pitchFamily="2" charset="2"/>
              <a:buChar char="§"/>
              <a:defRPr lang="en-US" sz="1800" b="0" kern="1200" baseline="0">
                <a:solidFill>
                  <a:schemeClr val="tx1"/>
                </a:solidFill>
                <a:latin typeface="Arial" pitchFamily="34" charset="0"/>
                <a:ea typeface="+mn-ea"/>
                <a:cs typeface="Arial" pitchFamily="34" charset="0"/>
              </a:defRPr>
            </a:lvl4pPr>
            <a:lvl5pPr marL="1136650" indent="-285750" algn="l" defTabSz="933450" rtl="0" eaLnBrk="1" fontAlgn="base" latinLnBrk="0" hangingPunct="1">
              <a:spcBef>
                <a:spcPts val="0"/>
              </a:spcBef>
              <a:spcAft>
                <a:spcPts val="0"/>
              </a:spcAft>
              <a:buClr>
                <a:schemeClr val="bg2"/>
              </a:buClr>
              <a:buSzPct val="70000"/>
              <a:buFont typeface="Arial" pitchFamily="34" charset="0"/>
              <a:buChar char="–"/>
              <a:defRPr lang="en-US" sz="1800" b="0" kern="1200" baseline="0">
                <a:solidFill>
                  <a:schemeClr val="tx1"/>
                </a:solidFill>
                <a:latin typeface="Arial" pitchFamily="34" charset="0"/>
                <a:ea typeface="+mn-ea"/>
                <a:cs typeface="Arial" pitchFamily="34" charset="0"/>
              </a:defRPr>
            </a:lvl5pPr>
            <a:lvl6pPr marL="1143000" indent="-233363" algn="l" defTabSz="914400" rtl="0" eaLnBrk="1" latinLnBrk="0" hangingPunct="1">
              <a:spcBef>
                <a:spcPts val="0"/>
              </a:spcBef>
              <a:spcAft>
                <a:spcPts val="0"/>
              </a:spcAft>
              <a:buClr>
                <a:schemeClr val="bg2"/>
              </a:buClr>
              <a:buSzPct val="70000"/>
              <a:buFont typeface="Wingdings" pitchFamily="2" charset="2"/>
              <a:buChar char="§"/>
              <a:defRPr sz="1800" kern="1200">
                <a:solidFill>
                  <a:schemeClr val="tx1"/>
                </a:solidFill>
                <a:latin typeface="+mj-lt"/>
                <a:ea typeface="+mn-ea"/>
                <a:cs typeface="+mn-cs"/>
              </a:defRPr>
            </a:lvl6pPr>
            <a:lvl7pPr marL="13716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mj-lt"/>
                <a:ea typeface="+mn-ea"/>
                <a:cs typeface="+mn-cs"/>
              </a:defRPr>
            </a:lvl7pPr>
            <a:lvl8pPr marL="16002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mj-lt"/>
                <a:ea typeface="+mn-ea"/>
                <a:cs typeface="+mn-cs"/>
              </a:defRPr>
            </a:lvl8pPr>
            <a:lvl9pPr marL="1824038" indent="-223838" algn="l" defTabSz="914400" rtl="0" eaLnBrk="1" latinLnBrk="0" hangingPunct="1">
              <a:spcBef>
                <a:spcPts val="0"/>
              </a:spcBef>
              <a:spcAft>
                <a:spcPts val="0"/>
              </a:spcAft>
              <a:buSzPct val="70000"/>
              <a:buFont typeface="Arial" pitchFamily="34" charset="0"/>
              <a:buChar char="–"/>
              <a:defRPr sz="1800" kern="1200">
                <a:solidFill>
                  <a:schemeClr val="tx1"/>
                </a:solidFill>
                <a:latin typeface="+mj-lt"/>
                <a:ea typeface="+mn-ea"/>
                <a:cs typeface="+mn-cs"/>
              </a:defRPr>
            </a:lvl9pPr>
          </a:lstStyle>
          <a:p>
            <a:pPr marL="290513" marR="0" lvl="0" indent="-290513" algn="l" defTabSz="914400" rtl="0" eaLnBrk="1" fontAlgn="base" latinLnBrk="0" hangingPunct="1">
              <a:lnSpc>
                <a:spcPct val="100000"/>
              </a:lnSpc>
              <a:spcBef>
                <a:spcPts val="0"/>
              </a:spcBef>
              <a:spcAft>
                <a:spcPts val="0"/>
              </a:spcAft>
              <a:buClr>
                <a:srgbClr val="E31837"/>
              </a:buClr>
              <a:buSzPct val="120000"/>
              <a:buFont typeface="Wingdings" pitchFamily="2" charset="2"/>
              <a:buChar char="Ø"/>
              <a:tabLst/>
              <a:defRPr/>
            </a:pPr>
            <a:r>
              <a:rPr kumimoji="0" lang="en-US" sz="1800" b="0" i="0" u="none" strike="noStrike" kern="1200" cap="none" spc="0" normalizeH="0" baseline="0" noProof="0" smtClean="0">
                <a:ln>
                  <a:noFill/>
                </a:ln>
                <a:solidFill>
                  <a:sysClr val="windowText" lastClr="000000"/>
                </a:solidFill>
                <a:effectLst/>
                <a:uLnTx/>
                <a:uFillTx/>
                <a:latin typeface="Arial" pitchFamily="34" charset="0"/>
                <a:ea typeface="+mn-ea"/>
                <a:cs typeface="Arial" pitchFamily="34" charset="0"/>
              </a:rPr>
              <a:t> Build</a:t>
            </a:r>
          </a:p>
          <a:p>
            <a:pPr marL="850900" marR="0" lvl="3" indent="-279400" algn="l" defTabSz="914400" rtl="0" eaLnBrk="1" fontAlgn="base" latinLnBrk="0" hangingPunct="1">
              <a:lnSpc>
                <a:spcPct val="100000"/>
              </a:lnSpc>
              <a:spcBef>
                <a:spcPts val="0"/>
              </a:spcBef>
              <a:spcAft>
                <a:spcPts val="0"/>
              </a:spcAft>
              <a:buClr>
                <a:srgbClr val="E31837"/>
              </a:buClr>
              <a:buSzPct val="80000"/>
              <a:buFont typeface="Wingdings" pitchFamily="2" charset="2"/>
              <a:buChar char="Ø"/>
              <a:tabLst/>
              <a:defRPr/>
            </a:pPr>
            <a:r>
              <a:rPr kumimoji="0" lang="en-US" sz="1800" b="0" i="0" u="none" strike="noStrike" kern="1200" cap="none" spc="0" normalizeH="0" baseline="0" noProof="0" smtClean="0">
                <a:ln>
                  <a:noFill/>
                </a:ln>
                <a:solidFill>
                  <a:sysClr val="windowText" lastClr="000000"/>
                </a:solidFill>
                <a:effectLst/>
                <a:uLnTx/>
                <a:uFillTx/>
                <a:latin typeface="Arial" pitchFamily="34" charset="0"/>
                <a:ea typeface="+mn-ea"/>
                <a:cs typeface="Arial" pitchFamily="34" charset="0"/>
              </a:rPr>
              <a:t>Directories</a:t>
            </a:r>
          </a:p>
          <a:p>
            <a:pPr marL="850900" marR="0" lvl="3" indent="-279400" algn="l" defTabSz="914400" rtl="0" eaLnBrk="1" fontAlgn="base" latinLnBrk="0" hangingPunct="1">
              <a:lnSpc>
                <a:spcPct val="100000"/>
              </a:lnSpc>
              <a:spcBef>
                <a:spcPts val="0"/>
              </a:spcBef>
              <a:spcAft>
                <a:spcPts val="0"/>
              </a:spcAft>
              <a:buClr>
                <a:srgbClr val="E31837"/>
              </a:buClr>
              <a:buSzPct val="80000"/>
              <a:buFont typeface="Wingdings" pitchFamily="2" charset="2"/>
              <a:buChar char="Ø"/>
              <a:tabLst/>
              <a:defRPr/>
            </a:pPr>
            <a:r>
              <a:rPr kumimoji="0" lang="en-US" sz="1800" b="0" i="0" u="none" strike="noStrike" kern="1200" cap="none" spc="0" normalizeH="0" baseline="0" noProof="0" smtClean="0">
                <a:ln>
                  <a:noFill/>
                </a:ln>
                <a:solidFill>
                  <a:sysClr val="windowText" lastClr="000000"/>
                </a:solidFill>
                <a:effectLst/>
                <a:uLnTx/>
                <a:uFillTx/>
                <a:latin typeface="Arial" pitchFamily="34" charset="0"/>
                <a:ea typeface="+mn-ea"/>
                <a:cs typeface="Arial" pitchFamily="34" charset="0"/>
              </a:rPr>
              <a:t>Extensions</a:t>
            </a:r>
          </a:p>
          <a:p>
            <a:pPr marL="850900" marR="0" lvl="3" indent="-279400" algn="l" defTabSz="914400" rtl="0" eaLnBrk="1" fontAlgn="base" latinLnBrk="0" hangingPunct="1">
              <a:lnSpc>
                <a:spcPct val="100000"/>
              </a:lnSpc>
              <a:spcBef>
                <a:spcPts val="0"/>
              </a:spcBef>
              <a:spcAft>
                <a:spcPts val="0"/>
              </a:spcAft>
              <a:buClr>
                <a:srgbClr val="E31837"/>
              </a:buClr>
              <a:buSzPct val="80000"/>
              <a:buFont typeface="Wingdings" pitchFamily="2" charset="2"/>
              <a:buChar char="Ø"/>
              <a:tabLst/>
              <a:defRPr/>
            </a:pPr>
            <a:r>
              <a:rPr kumimoji="0" lang="en-US" sz="1800" b="0" i="0" u="none" strike="noStrike" kern="1200" cap="none" spc="0" normalizeH="0" baseline="0" noProof="0" smtClean="0">
                <a:ln>
                  <a:noFill/>
                </a:ln>
                <a:solidFill>
                  <a:sysClr val="windowText" lastClr="000000"/>
                </a:solidFill>
                <a:effectLst/>
                <a:uLnTx/>
                <a:uFillTx/>
                <a:latin typeface="Arial" pitchFamily="34" charset="0"/>
                <a:ea typeface="+mn-ea"/>
                <a:cs typeface="Arial" pitchFamily="34" charset="0"/>
              </a:rPr>
              <a:t>Resources</a:t>
            </a:r>
          </a:p>
          <a:p>
            <a:pPr marL="850900" marR="0" lvl="3" indent="-279400" algn="l" defTabSz="914400" rtl="0" eaLnBrk="1" fontAlgn="base" latinLnBrk="0" hangingPunct="1">
              <a:lnSpc>
                <a:spcPct val="100000"/>
              </a:lnSpc>
              <a:spcBef>
                <a:spcPts val="0"/>
              </a:spcBef>
              <a:spcAft>
                <a:spcPts val="0"/>
              </a:spcAft>
              <a:buClr>
                <a:srgbClr val="E31837"/>
              </a:buClr>
              <a:buSzPct val="80000"/>
              <a:buFont typeface="Wingdings" pitchFamily="2" charset="2"/>
              <a:buChar char="Ø"/>
              <a:tabLst/>
              <a:defRPr/>
            </a:pPr>
            <a:r>
              <a:rPr kumimoji="0" lang="en-US" sz="1800" b="0" i="0" u="none" strike="noStrike" kern="1200" cap="none" spc="0" normalizeH="0" baseline="0" noProof="0" smtClean="0">
                <a:ln>
                  <a:noFill/>
                </a:ln>
                <a:solidFill>
                  <a:sysClr val="windowText" lastClr="000000"/>
                </a:solidFill>
                <a:effectLst/>
                <a:uLnTx/>
                <a:uFillTx/>
                <a:latin typeface="Arial" pitchFamily="34" charset="0"/>
                <a:ea typeface="+mn-ea"/>
                <a:cs typeface="Arial" pitchFamily="34" charset="0"/>
              </a:rPr>
              <a:t>Plugins</a:t>
            </a:r>
          </a:p>
          <a:p>
            <a:pPr marL="290513" marR="0" lvl="0" indent="-290513" algn="l" defTabSz="914400" rtl="0" eaLnBrk="1" fontAlgn="base" latinLnBrk="0" hangingPunct="1">
              <a:lnSpc>
                <a:spcPct val="100000"/>
              </a:lnSpc>
              <a:spcBef>
                <a:spcPts val="0"/>
              </a:spcBef>
              <a:spcAft>
                <a:spcPts val="0"/>
              </a:spcAft>
              <a:buClr>
                <a:srgbClr val="E31837"/>
              </a:buClr>
              <a:buSzPct val="120000"/>
              <a:buFont typeface="Wingdings" pitchFamily="2" charset="2"/>
              <a:buChar char="Ø"/>
              <a:tabLst/>
              <a:defRPr/>
            </a:pPr>
            <a:r>
              <a:rPr kumimoji="0" lang="en-US" sz="1800" b="0" i="0" u="none" strike="noStrike" kern="1200" cap="none" spc="0" normalizeH="0" baseline="0" noProof="0" smtClean="0">
                <a:ln>
                  <a:noFill/>
                </a:ln>
                <a:solidFill>
                  <a:sysClr val="windowText" lastClr="000000"/>
                </a:solidFill>
                <a:effectLst/>
                <a:uLnTx/>
                <a:uFillTx/>
                <a:latin typeface="Arial" pitchFamily="34" charset="0"/>
                <a:ea typeface="+mn-ea"/>
                <a:cs typeface="Arial" pitchFamily="34" charset="0"/>
              </a:rPr>
              <a:t> Reporting</a:t>
            </a:r>
            <a:endParaRPr kumimoji="0" lang="en-US" sz="18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
        <p:nvSpPr>
          <p:cNvPr id="27" name="Text Placeholder 4"/>
          <p:cNvSpPr txBox="1">
            <a:spLocks/>
          </p:cNvSpPr>
          <p:nvPr/>
        </p:nvSpPr>
        <p:spPr>
          <a:xfrm>
            <a:off x="302931" y="961415"/>
            <a:ext cx="4170595" cy="461665"/>
          </a:xfrm>
          <a:prstGeom prst="rect">
            <a:avLst/>
          </a:prstGeom>
          <a:solidFill>
            <a:srgbClr val="E31837"/>
          </a:solidFill>
          <a:ln w="9525">
            <a:noFill/>
            <a:miter lim="800000"/>
            <a:headEnd/>
            <a:tailEnd/>
          </a:ln>
        </p:spPr>
        <p:txBody>
          <a:bodyPr vert="horz" wrap="square" lIns="91440" tIns="91440" rIns="91440" bIns="91440" numCol="1" anchor="t" anchorCtr="0" compatLnSpc="1">
            <a:prstTxWarp prst="textNoShape">
              <a:avLst/>
            </a:prstTxWarp>
            <a:spAutoFit/>
          </a:bodyPr>
          <a:lstStyle>
            <a:lvl1pPr marL="290513" indent="-290513" algn="l" defTabSz="914400" rtl="0" eaLnBrk="1" fontAlgn="base" latinLnBrk="0" hangingPunct="1">
              <a:spcBef>
                <a:spcPts val="0"/>
              </a:spcBef>
              <a:spcAft>
                <a:spcPts val="0"/>
              </a:spcAft>
              <a:buClr>
                <a:schemeClr val="bg2"/>
              </a:buClr>
              <a:buSzPct val="120000"/>
              <a:buFont typeface="Wingdings" pitchFamily="2" charset="2"/>
              <a:buChar char="§"/>
              <a:defRPr lang="en-US" sz="1800" b="1" kern="1200" baseline="0">
                <a:solidFill>
                  <a:schemeClr val="bg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ts val="0"/>
              </a:spcAft>
              <a:buClr>
                <a:schemeClr val="bg2"/>
              </a:buClr>
              <a:buSzPct val="100000"/>
              <a:buFont typeface="Wingdings" pitchFamily="2" charset="2"/>
              <a:buChar char="§"/>
              <a:defRPr lang="en-US" sz="1800" b="0" kern="1200" baseline="0">
                <a:solidFill>
                  <a:schemeClr val="tx1"/>
                </a:solidFill>
                <a:latin typeface="+mj-lt"/>
                <a:ea typeface="+mn-ea"/>
                <a:cs typeface="+mn-cs"/>
              </a:defRPr>
            </a:lvl2pPr>
            <a:lvl3pPr marL="571500" indent="-279400" algn="l" defTabSz="914400" rtl="0" eaLnBrk="1" fontAlgn="base" latinLnBrk="0" hangingPunct="1">
              <a:spcBef>
                <a:spcPts val="0"/>
              </a:spcBef>
              <a:spcAft>
                <a:spcPts val="0"/>
              </a:spcAft>
              <a:buClr>
                <a:schemeClr val="bg2"/>
              </a:buClr>
              <a:buSzPct val="90000"/>
              <a:buFont typeface="Arial" pitchFamily="34" charset="0"/>
              <a:buChar char="–"/>
              <a:defRPr kumimoji="0" lang="en-US" sz="1800" b="0" i="0" u="none" strike="noStrike" kern="1200" cap="none" spc="0" normalizeH="0" baseline="0" noProof="0">
                <a:ln>
                  <a:noFill/>
                </a:ln>
                <a:solidFill>
                  <a:schemeClr val="tx1"/>
                </a:solidFill>
                <a:effectLst/>
                <a:uLnTx/>
                <a:uFillTx/>
                <a:latin typeface="+mj-lt"/>
                <a:ea typeface="+mn-ea"/>
                <a:cs typeface="Arial" pitchFamily="34" charset="0"/>
              </a:defRPr>
            </a:lvl3pPr>
            <a:lvl4pPr marL="850900" indent="-279400" algn="l" defTabSz="914400" rtl="0" eaLnBrk="1" fontAlgn="base" latinLnBrk="0" hangingPunct="1">
              <a:spcBef>
                <a:spcPts val="0"/>
              </a:spcBef>
              <a:spcAft>
                <a:spcPts val="0"/>
              </a:spcAft>
              <a:buClr>
                <a:schemeClr val="bg2"/>
              </a:buClr>
              <a:buSzPct val="80000"/>
              <a:buFont typeface="Wingdings" pitchFamily="2" charset="2"/>
              <a:buChar char="§"/>
              <a:defRPr lang="en-US" sz="1800" b="0" kern="1200" baseline="0">
                <a:solidFill>
                  <a:schemeClr val="tx1"/>
                </a:solidFill>
                <a:latin typeface="+mj-lt"/>
                <a:ea typeface="+mn-ea"/>
                <a:cs typeface="+mn-cs"/>
              </a:defRPr>
            </a:lvl4pPr>
            <a:lvl5pPr marL="1136650" indent="-285750" algn="l" defTabSz="933450" rtl="0" eaLnBrk="1" fontAlgn="base" latinLnBrk="0" hangingPunct="1">
              <a:spcBef>
                <a:spcPts val="0"/>
              </a:spcBef>
              <a:spcAft>
                <a:spcPts val="0"/>
              </a:spcAft>
              <a:buClr>
                <a:schemeClr val="bg2"/>
              </a:buClr>
              <a:buSzPct val="70000"/>
              <a:buFont typeface="Arial" pitchFamily="34" charset="0"/>
              <a:buChar char="–"/>
              <a:defRPr lang="en-US" sz="1800" b="0" kern="1200" baseline="0">
                <a:solidFill>
                  <a:schemeClr val="tx1"/>
                </a:solidFill>
                <a:latin typeface="+mj-lt"/>
                <a:ea typeface="+mn-ea"/>
                <a:cs typeface="+mn-cs"/>
              </a:defRPr>
            </a:lvl5pPr>
            <a:lvl6pPr marL="1143000" indent="-233363" algn="l" defTabSz="914400" rtl="0" eaLnBrk="1" latinLnBrk="0" hangingPunct="1">
              <a:spcBef>
                <a:spcPts val="0"/>
              </a:spcBef>
              <a:spcAft>
                <a:spcPts val="0"/>
              </a:spcAft>
              <a:buClr>
                <a:schemeClr val="bg2"/>
              </a:buClr>
              <a:buSzPct val="70000"/>
              <a:buFont typeface="Wingdings" pitchFamily="2" charset="2"/>
              <a:buChar char="§"/>
              <a:defRPr sz="1800" kern="1200">
                <a:solidFill>
                  <a:schemeClr val="tx1"/>
                </a:solidFill>
                <a:latin typeface="+mj-lt"/>
                <a:ea typeface="+mn-ea"/>
                <a:cs typeface="+mn-cs"/>
              </a:defRPr>
            </a:lvl6pPr>
            <a:lvl7pPr marL="13716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mj-lt"/>
                <a:ea typeface="+mn-ea"/>
                <a:cs typeface="+mn-cs"/>
              </a:defRPr>
            </a:lvl7pPr>
            <a:lvl8pPr marL="16002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mj-lt"/>
                <a:ea typeface="+mn-ea"/>
                <a:cs typeface="+mn-cs"/>
              </a:defRPr>
            </a:lvl8pPr>
            <a:lvl9pPr marL="1824038" indent="-223838" algn="l" defTabSz="914400" rtl="0" eaLnBrk="1" latinLnBrk="0" hangingPunct="1">
              <a:spcBef>
                <a:spcPts val="0"/>
              </a:spcBef>
              <a:spcAft>
                <a:spcPts val="0"/>
              </a:spcAft>
              <a:buSzPct val="70000"/>
              <a:buFont typeface="Arial" pitchFamily="34" charset="0"/>
              <a:buChar char="–"/>
              <a:defRPr sz="1800" kern="1200">
                <a:solidFill>
                  <a:schemeClr val="tx1"/>
                </a:solidFill>
                <a:latin typeface="+mj-lt"/>
                <a:ea typeface="+mn-ea"/>
                <a:cs typeface="+mn-cs"/>
              </a:defRPr>
            </a:lvl9pPr>
          </a:lstStyle>
          <a:p>
            <a:pPr marL="290513" marR="0" lvl="0" indent="-290513" algn="l" defTabSz="914400" rtl="0" eaLnBrk="1" fontAlgn="base" latinLnBrk="0" hangingPunct="1">
              <a:lnSpc>
                <a:spcPct val="100000"/>
              </a:lnSpc>
              <a:spcBef>
                <a:spcPts val="0"/>
              </a:spcBef>
              <a:spcAft>
                <a:spcPts val="0"/>
              </a:spcAft>
              <a:buClr>
                <a:srgbClr val="E31837"/>
              </a:buClr>
              <a:buSzPct val="120000"/>
              <a:buFont typeface="Wingdings" pitchFamily="2" charset="2"/>
              <a:buChar char="§"/>
              <a:tabLst/>
              <a:defRPr/>
            </a:pPr>
            <a:r>
              <a:rPr kumimoji="0" lang="en-US" sz="1800" b="1" i="0" u="none" strike="noStrike" kern="1200" cap="none" spc="0" normalizeH="0" baseline="0" noProof="0" smtClean="0">
                <a:ln>
                  <a:noFill/>
                </a:ln>
                <a:solidFill>
                  <a:sysClr val="window" lastClr="FFFFFF"/>
                </a:solidFill>
                <a:effectLst/>
                <a:uLnTx/>
                <a:uFillTx/>
                <a:latin typeface="Arial" pitchFamily="34" charset="0"/>
                <a:ea typeface="+mn-ea"/>
                <a:cs typeface="Arial" pitchFamily="34" charset="0"/>
              </a:rPr>
              <a:t>POM Relatioships</a:t>
            </a:r>
            <a:endParaRPr kumimoji="0" lang="en-US" sz="1800" b="1" i="0" u="none" strike="noStrike" kern="1200" cap="none" spc="0" normalizeH="0" baseline="0" noProof="0" dirty="0">
              <a:ln>
                <a:noFill/>
              </a:ln>
              <a:solidFill>
                <a:sysClr val="window" lastClr="FFFFFF"/>
              </a:solidFill>
              <a:effectLst/>
              <a:uLnTx/>
              <a:uFillTx/>
              <a:latin typeface="Arial" pitchFamily="34" charset="0"/>
              <a:ea typeface="+mn-ea"/>
              <a:cs typeface="Arial" pitchFamily="34" charset="0"/>
            </a:endParaRPr>
          </a:p>
        </p:txBody>
      </p:sp>
      <p:sp>
        <p:nvSpPr>
          <p:cNvPr id="28" name="Text Placeholder 5"/>
          <p:cNvSpPr txBox="1">
            <a:spLocks/>
          </p:cNvSpPr>
          <p:nvPr/>
        </p:nvSpPr>
        <p:spPr>
          <a:xfrm>
            <a:off x="4648200" y="961415"/>
            <a:ext cx="4170595" cy="461665"/>
          </a:xfrm>
          <a:prstGeom prst="rect">
            <a:avLst/>
          </a:prstGeom>
          <a:solidFill>
            <a:srgbClr val="E31837"/>
          </a:solidFill>
          <a:ln w="9525">
            <a:noFill/>
            <a:miter lim="800000"/>
            <a:headEnd/>
            <a:tailEnd/>
          </a:ln>
        </p:spPr>
        <p:txBody>
          <a:bodyPr vert="horz" wrap="square" lIns="91440" tIns="91440" rIns="91440" bIns="91440" numCol="1" anchor="t" anchorCtr="0" compatLnSpc="1">
            <a:prstTxWarp prst="textNoShape">
              <a:avLst/>
            </a:prstTxWarp>
            <a:spAutoFit/>
          </a:bodyPr>
          <a:lstStyle>
            <a:lvl1pPr marL="290513" indent="-290513" algn="l" defTabSz="914400" rtl="0" eaLnBrk="1" fontAlgn="base" latinLnBrk="0" hangingPunct="1">
              <a:spcBef>
                <a:spcPts val="0"/>
              </a:spcBef>
              <a:spcAft>
                <a:spcPts val="0"/>
              </a:spcAft>
              <a:buClr>
                <a:schemeClr val="bg2"/>
              </a:buClr>
              <a:buSzPct val="120000"/>
              <a:buFont typeface="Wingdings" pitchFamily="2" charset="2"/>
              <a:buChar char="§"/>
              <a:defRPr lang="en-US" sz="1800" b="1" kern="1200" baseline="0">
                <a:solidFill>
                  <a:schemeClr val="bg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ts val="0"/>
              </a:spcAft>
              <a:buClr>
                <a:schemeClr val="bg2"/>
              </a:buClr>
              <a:buSzPct val="100000"/>
              <a:buFont typeface="Wingdings" pitchFamily="2" charset="2"/>
              <a:buChar char="§"/>
              <a:defRPr lang="en-US" sz="1800" b="0" kern="1200" baseline="0">
                <a:solidFill>
                  <a:schemeClr val="tx1"/>
                </a:solidFill>
                <a:latin typeface="+mj-lt"/>
                <a:ea typeface="+mn-ea"/>
                <a:cs typeface="+mn-cs"/>
              </a:defRPr>
            </a:lvl2pPr>
            <a:lvl3pPr marL="571500" indent="-279400" algn="l" defTabSz="914400" rtl="0" eaLnBrk="1" fontAlgn="base" latinLnBrk="0" hangingPunct="1">
              <a:spcBef>
                <a:spcPts val="0"/>
              </a:spcBef>
              <a:spcAft>
                <a:spcPts val="0"/>
              </a:spcAft>
              <a:buClr>
                <a:schemeClr val="bg2"/>
              </a:buClr>
              <a:buSzPct val="90000"/>
              <a:buFont typeface="Arial" pitchFamily="34" charset="0"/>
              <a:buChar char="–"/>
              <a:defRPr kumimoji="0" lang="en-US" sz="1800" b="0" i="0" u="none" strike="noStrike" kern="1200" cap="none" spc="0" normalizeH="0" baseline="0" noProof="0">
                <a:ln>
                  <a:noFill/>
                </a:ln>
                <a:solidFill>
                  <a:schemeClr val="tx1"/>
                </a:solidFill>
                <a:effectLst/>
                <a:uLnTx/>
                <a:uFillTx/>
                <a:latin typeface="+mj-lt"/>
                <a:ea typeface="+mn-ea"/>
                <a:cs typeface="Arial" pitchFamily="34" charset="0"/>
              </a:defRPr>
            </a:lvl3pPr>
            <a:lvl4pPr marL="850900" indent="-279400" algn="l" defTabSz="914400" rtl="0" eaLnBrk="1" fontAlgn="base" latinLnBrk="0" hangingPunct="1">
              <a:spcBef>
                <a:spcPts val="0"/>
              </a:spcBef>
              <a:spcAft>
                <a:spcPts val="0"/>
              </a:spcAft>
              <a:buClr>
                <a:schemeClr val="bg2"/>
              </a:buClr>
              <a:buSzPct val="80000"/>
              <a:buFont typeface="Wingdings" pitchFamily="2" charset="2"/>
              <a:buChar char="§"/>
              <a:defRPr lang="en-US" sz="1800" b="0" kern="1200" baseline="0">
                <a:solidFill>
                  <a:schemeClr val="tx1"/>
                </a:solidFill>
                <a:latin typeface="+mj-lt"/>
                <a:ea typeface="+mn-ea"/>
                <a:cs typeface="+mn-cs"/>
              </a:defRPr>
            </a:lvl4pPr>
            <a:lvl5pPr marL="1136650" indent="-285750" algn="l" defTabSz="933450" rtl="0" eaLnBrk="1" fontAlgn="base" latinLnBrk="0" hangingPunct="1">
              <a:spcBef>
                <a:spcPts val="0"/>
              </a:spcBef>
              <a:spcAft>
                <a:spcPts val="0"/>
              </a:spcAft>
              <a:buClr>
                <a:schemeClr val="bg2"/>
              </a:buClr>
              <a:buSzPct val="70000"/>
              <a:buFont typeface="Arial" pitchFamily="34" charset="0"/>
              <a:buChar char="–"/>
              <a:defRPr lang="en-US" sz="1800" b="0" kern="1200" baseline="0">
                <a:solidFill>
                  <a:schemeClr val="tx1"/>
                </a:solidFill>
                <a:latin typeface="+mj-lt"/>
                <a:ea typeface="+mn-ea"/>
                <a:cs typeface="+mn-cs"/>
              </a:defRPr>
            </a:lvl5pPr>
            <a:lvl6pPr marL="1143000" indent="-233363" algn="l" defTabSz="914400" rtl="0" eaLnBrk="1" latinLnBrk="0" hangingPunct="1">
              <a:spcBef>
                <a:spcPts val="0"/>
              </a:spcBef>
              <a:spcAft>
                <a:spcPts val="0"/>
              </a:spcAft>
              <a:buClr>
                <a:schemeClr val="bg2"/>
              </a:buClr>
              <a:buSzPct val="70000"/>
              <a:buFont typeface="Wingdings" pitchFamily="2" charset="2"/>
              <a:buChar char="§"/>
              <a:defRPr sz="1800" kern="1200">
                <a:solidFill>
                  <a:schemeClr val="tx1"/>
                </a:solidFill>
                <a:latin typeface="+mj-lt"/>
                <a:ea typeface="+mn-ea"/>
                <a:cs typeface="+mn-cs"/>
              </a:defRPr>
            </a:lvl6pPr>
            <a:lvl7pPr marL="13716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mj-lt"/>
                <a:ea typeface="+mn-ea"/>
                <a:cs typeface="+mn-cs"/>
              </a:defRPr>
            </a:lvl7pPr>
            <a:lvl8pPr marL="16002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mj-lt"/>
                <a:ea typeface="+mn-ea"/>
                <a:cs typeface="+mn-cs"/>
              </a:defRPr>
            </a:lvl8pPr>
            <a:lvl9pPr marL="1824038" indent="-223838" algn="l" defTabSz="914400" rtl="0" eaLnBrk="1" latinLnBrk="0" hangingPunct="1">
              <a:spcBef>
                <a:spcPts val="0"/>
              </a:spcBef>
              <a:spcAft>
                <a:spcPts val="0"/>
              </a:spcAft>
              <a:buSzPct val="70000"/>
              <a:buFont typeface="Arial" pitchFamily="34" charset="0"/>
              <a:buChar char="–"/>
              <a:defRPr sz="1800" kern="1200">
                <a:solidFill>
                  <a:schemeClr val="tx1"/>
                </a:solidFill>
                <a:latin typeface="+mj-lt"/>
                <a:ea typeface="+mn-ea"/>
                <a:cs typeface="+mn-cs"/>
              </a:defRPr>
            </a:lvl9pPr>
          </a:lstStyle>
          <a:p>
            <a:pPr marL="290513" marR="0" lvl="0" indent="-290513" algn="l" defTabSz="914400" rtl="0" eaLnBrk="1" fontAlgn="base" latinLnBrk="0" hangingPunct="1">
              <a:lnSpc>
                <a:spcPct val="100000"/>
              </a:lnSpc>
              <a:spcBef>
                <a:spcPts val="0"/>
              </a:spcBef>
              <a:spcAft>
                <a:spcPts val="0"/>
              </a:spcAft>
              <a:buClr>
                <a:srgbClr val="E31837"/>
              </a:buClr>
              <a:buSzPct val="120000"/>
              <a:buFont typeface="Wingdings" pitchFamily="2" charset="2"/>
              <a:buChar char="§"/>
              <a:tabLst/>
              <a:defRPr/>
            </a:pPr>
            <a:r>
              <a:rPr kumimoji="0" lang="en-US" sz="1800" b="1" i="0" u="none" strike="noStrike" kern="1200" cap="none" spc="0" normalizeH="0" baseline="0" noProof="0" smtClean="0">
                <a:ln>
                  <a:noFill/>
                </a:ln>
                <a:solidFill>
                  <a:sysClr val="window" lastClr="FFFFFF"/>
                </a:solidFill>
                <a:effectLst/>
                <a:uLnTx/>
                <a:uFillTx/>
                <a:latin typeface="Arial" pitchFamily="34" charset="0"/>
                <a:ea typeface="+mn-ea"/>
                <a:cs typeface="Arial" pitchFamily="34" charset="0"/>
              </a:rPr>
              <a:t>Build Settings</a:t>
            </a:r>
            <a:endParaRPr kumimoji="0" lang="en-US" sz="1800" b="1" i="0" u="none" strike="noStrike" kern="1200" cap="none" spc="0" normalizeH="0" baseline="0" noProof="0" dirty="0">
              <a:ln>
                <a:noFill/>
              </a:ln>
              <a:solidFill>
                <a:sysClr val="window" lastClr="FFFFFF"/>
              </a:solidFill>
              <a:effectLst/>
              <a:uLnTx/>
              <a:uFillTx/>
              <a:latin typeface="Arial" pitchFamily="34" charset="0"/>
              <a:ea typeface="+mn-ea"/>
              <a:cs typeface="Arial" pitchFamily="34" charset="0"/>
            </a:endParaRPr>
          </a:p>
        </p:txBody>
      </p:sp>
      <p:sp>
        <p:nvSpPr>
          <p:cNvPr id="29" name="Text Placeholder 6"/>
          <p:cNvSpPr txBox="1">
            <a:spLocks/>
          </p:cNvSpPr>
          <p:nvPr/>
        </p:nvSpPr>
        <p:spPr>
          <a:xfrm>
            <a:off x="302931" y="3702856"/>
            <a:ext cx="4170595" cy="2561419"/>
          </a:xfrm>
          <a:prstGeom prst="rect">
            <a:avLst/>
          </a:prstGeom>
          <a:noFill/>
          <a:ln w="9525">
            <a:solidFill>
              <a:srgbClr val="E31837"/>
            </a:solidFill>
            <a:miter lim="800000"/>
            <a:headEnd/>
            <a:tailEnd/>
          </a:ln>
        </p:spPr>
        <p:txBody>
          <a:bodyPr vert="horz" wrap="square" lIns="91440" tIns="548640" rIns="91440" bIns="91440" numCol="1" anchor="t" anchorCtr="0" compatLnSpc="1">
            <a:prstTxWarp prst="textNoShape">
              <a:avLst/>
            </a:prstTxWarp>
            <a:noAutofit/>
          </a:bodyPr>
          <a:lstStyle>
            <a:lvl1pPr marL="290513" indent="-290513" algn="l" defTabSz="914400" rtl="0" eaLnBrk="1" fontAlgn="base" latinLnBrk="0" hangingPunct="1">
              <a:spcBef>
                <a:spcPts val="0"/>
              </a:spcBef>
              <a:spcAft>
                <a:spcPts val="0"/>
              </a:spcAft>
              <a:buClr>
                <a:schemeClr val="bg2"/>
              </a:buClr>
              <a:buSzPct val="120000"/>
              <a:buFont typeface="Wingdings" pitchFamily="2" charset="2"/>
              <a:buChar char="§"/>
              <a:defRPr lang="en-US" sz="1800" b="0" kern="1200" baseline="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ts val="0"/>
              </a:spcAft>
              <a:buClr>
                <a:schemeClr val="bg2"/>
              </a:buClr>
              <a:buSzPct val="100000"/>
              <a:buFont typeface="Wingdings" pitchFamily="2" charset="2"/>
              <a:buChar char="§"/>
              <a:defRPr lang="en-US" sz="1800" b="0" kern="1200" baseline="0">
                <a:solidFill>
                  <a:schemeClr val="tx1"/>
                </a:solidFill>
                <a:latin typeface="Arial" pitchFamily="34" charset="0"/>
                <a:ea typeface="+mn-ea"/>
                <a:cs typeface="Arial" pitchFamily="34" charset="0"/>
              </a:defRPr>
            </a:lvl2pPr>
            <a:lvl3pPr marL="571500" indent="-279400" algn="l" defTabSz="914400" rtl="0" eaLnBrk="1" fontAlgn="base" latinLnBrk="0" hangingPunct="1">
              <a:spcBef>
                <a:spcPts val="0"/>
              </a:spcBef>
              <a:spcAft>
                <a:spcPts val="0"/>
              </a:spcAft>
              <a:buClr>
                <a:schemeClr val="bg2"/>
              </a:buClr>
              <a:buSzPct val="90000"/>
              <a:buFont typeface="Arial" pitchFamily="34" charset="0"/>
              <a:buChar char="–"/>
              <a:defRPr kumimoji="0" lang="en-US" sz="1800" b="0" i="0" u="none" strike="noStrike" kern="1200" cap="none" spc="0" normalizeH="0" baseline="0" noProof="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ts val="0"/>
              </a:spcAft>
              <a:buClr>
                <a:schemeClr val="bg2"/>
              </a:buClr>
              <a:buSzPct val="80000"/>
              <a:buFont typeface="Wingdings" pitchFamily="2" charset="2"/>
              <a:buChar char="§"/>
              <a:defRPr lang="en-US" sz="1800" b="0" kern="1200" baseline="0">
                <a:solidFill>
                  <a:schemeClr val="tx1"/>
                </a:solidFill>
                <a:latin typeface="Arial" pitchFamily="34" charset="0"/>
                <a:ea typeface="+mn-ea"/>
                <a:cs typeface="Arial" pitchFamily="34" charset="0"/>
              </a:defRPr>
            </a:lvl4pPr>
            <a:lvl5pPr marL="1136650" indent="-285750" algn="l" defTabSz="933450" rtl="0" eaLnBrk="1" fontAlgn="base" latinLnBrk="0" hangingPunct="1">
              <a:spcBef>
                <a:spcPts val="0"/>
              </a:spcBef>
              <a:spcAft>
                <a:spcPts val="0"/>
              </a:spcAft>
              <a:buClr>
                <a:schemeClr val="bg2"/>
              </a:buClr>
              <a:buSzPct val="70000"/>
              <a:buFont typeface="Arial" pitchFamily="34" charset="0"/>
              <a:buChar char="–"/>
              <a:defRPr lang="en-US" sz="1800" b="0" kern="1200" baseline="0">
                <a:solidFill>
                  <a:schemeClr val="tx1"/>
                </a:solidFill>
                <a:latin typeface="Arial" pitchFamily="34" charset="0"/>
                <a:ea typeface="+mn-ea"/>
                <a:cs typeface="Arial" pitchFamily="34" charset="0"/>
              </a:defRPr>
            </a:lvl5pPr>
            <a:lvl6pPr marL="1143000" indent="-233363" algn="l" defTabSz="914400" rtl="0" eaLnBrk="1" latinLnBrk="0" hangingPunct="1">
              <a:spcBef>
                <a:spcPts val="0"/>
              </a:spcBef>
              <a:spcAft>
                <a:spcPts val="0"/>
              </a:spcAft>
              <a:buClr>
                <a:schemeClr val="bg2"/>
              </a:buClr>
              <a:buSzPct val="70000"/>
              <a:buFont typeface="Wingdings" pitchFamily="2" charset="2"/>
              <a:buChar char="§"/>
              <a:defRPr sz="1800" kern="1200">
                <a:solidFill>
                  <a:schemeClr val="tx1"/>
                </a:solidFill>
                <a:latin typeface="+mj-lt"/>
                <a:ea typeface="+mn-ea"/>
                <a:cs typeface="+mn-cs"/>
              </a:defRPr>
            </a:lvl6pPr>
            <a:lvl7pPr marL="13716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mj-lt"/>
                <a:ea typeface="+mn-ea"/>
                <a:cs typeface="+mn-cs"/>
              </a:defRPr>
            </a:lvl7pPr>
            <a:lvl8pPr marL="16002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mj-lt"/>
                <a:ea typeface="+mn-ea"/>
                <a:cs typeface="+mn-cs"/>
              </a:defRPr>
            </a:lvl8pPr>
            <a:lvl9pPr marL="1824038" indent="-223838" algn="l" defTabSz="914400" rtl="0" eaLnBrk="1" latinLnBrk="0" hangingPunct="1">
              <a:spcBef>
                <a:spcPts val="0"/>
              </a:spcBef>
              <a:spcAft>
                <a:spcPts val="0"/>
              </a:spcAft>
              <a:buSzPct val="70000"/>
              <a:buFont typeface="Arial" pitchFamily="34" charset="0"/>
              <a:buChar char="–"/>
              <a:defRPr sz="1800" kern="1200">
                <a:solidFill>
                  <a:schemeClr val="tx1"/>
                </a:solidFill>
                <a:latin typeface="+mj-lt"/>
                <a:ea typeface="+mn-ea"/>
                <a:cs typeface="+mn-cs"/>
              </a:defRPr>
            </a:lvl9pPr>
          </a:lstStyle>
          <a:p>
            <a:pPr marL="290513" marR="0" lvl="0" indent="-290513" algn="l" defTabSz="914400" rtl="0" eaLnBrk="1" fontAlgn="base" latinLnBrk="0" hangingPunct="1">
              <a:lnSpc>
                <a:spcPct val="100000"/>
              </a:lnSpc>
              <a:spcBef>
                <a:spcPts val="0"/>
              </a:spcBef>
              <a:spcAft>
                <a:spcPts val="0"/>
              </a:spcAft>
              <a:buClr>
                <a:srgbClr val="E31837"/>
              </a:buClr>
              <a:buSzPct val="120000"/>
              <a:buFont typeface="Wingdings" pitchFamily="2" charset="2"/>
              <a:buChar char="Ø"/>
              <a:tabLst/>
              <a:defRPr/>
            </a:pPr>
            <a:r>
              <a:rPr kumimoji="0" lang="en-US" sz="1800" b="0" i="0" u="none" strike="noStrike" kern="1200" cap="none" spc="0" normalizeH="0" baseline="0" noProof="0" smtClean="0">
                <a:ln>
                  <a:noFill/>
                </a:ln>
                <a:solidFill>
                  <a:sysClr val="windowText" lastClr="000000"/>
                </a:solidFill>
                <a:effectLst/>
                <a:uLnTx/>
                <a:uFillTx/>
                <a:latin typeface="Arial" pitchFamily="34" charset="0"/>
                <a:ea typeface="+mn-ea"/>
                <a:cs typeface="Arial" pitchFamily="34" charset="0"/>
              </a:rPr>
              <a:t> General</a:t>
            </a:r>
          </a:p>
          <a:p>
            <a:pPr marL="290513" marR="0" lvl="0" indent="-290513" algn="l" defTabSz="914400" rtl="0" eaLnBrk="1" fontAlgn="base" latinLnBrk="0" hangingPunct="1">
              <a:lnSpc>
                <a:spcPct val="100000"/>
              </a:lnSpc>
              <a:spcBef>
                <a:spcPts val="0"/>
              </a:spcBef>
              <a:spcAft>
                <a:spcPts val="0"/>
              </a:spcAft>
              <a:buClr>
                <a:srgbClr val="E31837"/>
              </a:buClr>
              <a:buSzPct val="120000"/>
              <a:buFont typeface="Wingdings" pitchFamily="2" charset="2"/>
              <a:buChar char="Ø"/>
              <a:tabLst/>
              <a:defRPr/>
            </a:pPr>
            <a:r>
              <a:rPr kumimoji="0" lang="en-US" sz="1800" b="0" i="0" u="none" strike="noStrike" kern="1200" cap="none" spc="0" normalizeH="0" baseline="0" noProof="0" smtClean="0">
                <a:ln>
                  <a:noFill/>
                </a:ln>
                <a:solidFill>
                  <a:sysClr val="windowText" lastClr="000000"/>
                </a:solidFill>
                <a:effectLst/>
                <a:uLnTx/>
                <a:uFillTx/>
                <a:latin typeface="Arial" pitchFamily="34" charset="0"/>
                <a:ea typeface="+mn-ea"/>
                <a:cs typeface="Arial" pitchFamily="34" charset="0"/>
              </a:rPr>
              <a:t> Contributors</a:t>
            </a:r>
          </a:p>
          <a:p>
            <a:pPr marL="290513" marR="0" lvl="0" indent="-290513" algn="l" defTabSz="914400" rtl="0" eaLnBrk="1" fontAlgn="base" latinLnBrk="0" hangingPunct="1">
              <a:lnSpc>
                <a:spcPct val="100000"/>
              </a:lnSpc>
              <a:spcBef>
                <a:spcPts val="0"/>
              </a:spcBef>
              <a:spcAft>
                <a:spcPts val="0"/>
              </a:spcAft>
              <a:buClr>
                <a:srgbClr val="E31837"/>
              </a:buClr>
              <a:buSzPct val="120000"/>
              <a:buFont typeface="Wingdings" pitchFamily="2" charset="2"/>
              <a:buChar char="Ø"/>
              <a:tabLst/>
              <a:defRPr/>
            </a:pPr>
            <a:r>
              <a:rPr kumimoji="0" lang="en-US" sz="1800" b="0" i="0" u="none" strike="noStrike" kern="1200" cap="none" spc="0" normalizeH="0" baseline="0" noProof="0" smtClean="0">
                <a:ln>
                  <a:noFill/>
                </a:ln>
                <a:solidFill>
                  <a:sysClr val="windowText" lastClr="000000"/>
                </a:solidFill>
                <a:effectLst/>
                <a:uLnTx/>
                <a:uFillTx/>
                <a:latin typeface="Arial" pitchFamily="34" charset="0"/>
                <a:ea typeface="+mn-ea"/>
                <a:cs typeface="Arial" pitchFamily="34" charset="0"/>
              </a:rPr>
              <a:t> Licenses</a:t>
            </a:r>
            <a:endParaRPr kumimoji="0" lang="en-US" sz="18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
        <p:nvSpPr>
          <p:cNvPr id="30" name="Text Placeholder 7"/>
          <p:cNvSpPr txBox="1">
            <a:spLocks/>
          </p:cNvSpPr>
          <p:nvPr/>
        </p:nvSpPr>
        <p:spPr>
          <a:xfrm>
            <a:off x="4648200" y="3702856"/>
            <a:ext cx="4170595" cy="2561419"/>
          </a:xfrm>
          <a:prstGeom prst="rect">
            <a:avLst/>
          </a:prstGeom>
          <a:noFill/>
          <a:ln w="9525">
            <a:solidFill>
              <a:srgbClr val="E31837"/>
            </a:solidFill>
            <a:miter lim="800000"/>
            <a:headEnd/>
            <a:tailEnd/>
          </a:ln>
        </p:spPr>
        <p:txBody>
          <a:bodyPr vert="horz" wrap="square" lIns="91440" tIns="548640" rIns="91440" bIns="91440" numCol="1" anchor="t" anchorCtr="0" compatLnSpc="1">
            <a:prstTxWarp prst="textNoShape">
              <a:avLst/>
            </a:prstTxWarp>
            <a:noAutofit/>
          </a:bodyPr>
          <a:lstStyle>
            <a:lvl1pPr marL="290513" indent="-290513" algn="l" defTabSz="914400" rtl="0" eaLnBrk="1" fontAlgn="base" latinLnBrk="0" hangingPunct="1">
              <a:spcBef>
                <a:spcPts val="0"/>
              </a:spcBef>
              <a:spcAft>
                <a:spcPts val="0"/>
              </a:spcAft>
              <a:buClr>
                <a:schemeClr val="bg2"/>
              </a:buClr>
              <a:buSzPct val="120000"/>
              <a:buFont typeface="Wingdings" pitchFamily="2" charset="2"/>
              <a:buChar char="§"/>
              <a:defRPr lang="en-US" sz="1800" b="0" kern="1200" baseline="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ts val="0"/>
              </a:spcAft>
              <a:buClr>
                <a:schemeClr val="bg2"/>
              </a:buClr>
              <a:buSzPct val="100000"/>
              <a:buFont typeface="Wingdings" pitchFamily="2" charset="2"/>
              <a:buChar char="§"/>
              <a:defRPr lang="en-US" sz="1800" b="0" kern="1200" baseline="0">
                <a:solidFill>
                  <a:schemeClr val="tx1"/>
                </a:solidFill>
                <a:latin typeface="Arial" pitchFamily="34" charset="0"/>
                <a:ea typeface="+mn-ea"/>
                <a:cs typeface="Arial" pitchFamily="34" charset="0"/>
              </a:defRPr>
            </a:lvl2pPr>
            <a:lvl3pPr marL="571500" indent="-279400" algn="l" defTabSz="914400" rtl="0" eaLnBrk="1" fontAlgn="base" latinLnBrk="0" hangingPunct="1">
              <a:spcBef>
                <a:spcPts val="0"/>
              </a:spcBef>
              <a:spcAft>
                <a:spcPts val="0"/>
              </a:spcAft>
              <a:buClr>
                <a:schemeClr val="bg2"/>
              </a:buClr>
              <a:buSzPct val="90000"/>
              <a:buFont typeface="Arial" pitchFamily="34" charset="0"/>
              <a:buChar char="–"/>
              <a:defRPr kumimoji="0" lang="en-US" sz="1800" b="0" i="0" u="none" strike="noStrike" kern="1200" cap="none" spc="0" normalizeH="0" baseline="0" noProof="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ts val="0"/>
              </a:spcAft>
              <a:buClr>
                <a:schemeClr val="bg2"/>
              </a:buClr>
              <a:buSzPct val="80000"/>
              <a:buFont typeface="Wingdings" pitchFamily="2" charset="2"/>
              <a:buChar char="§"/>
              <a:defRPr lang="en-US" sz="1800" b="0" kern="1200" baseline="0">
                <a:solidFill>
                  <a:schemeClr val="tx1"/>
                </a:solidFill>
                <a:latin typeface="Arial" pitchFamily="34" charset="0"/>
                <a:ea typeface="+mn-ea"/>
                <a:cs typeface="Arial" pitchFamily="34" charset="0"/>
              </a:defRPr>
            </a:lvl4pPr>
            <a:lvl5pPr marL="1136650" indent="-285750" algn="l" defTabSz="933450" rtl="0" eaLnBrk="1" fontAlgn="base" latinLnBrk="0" hangingPunct="1">
              <a:spcBef>
                <a:spcPts val="0"/>
              </a:spcBef>
              <a:spcAft>
                <a:spcPts val="0"/>
              </a:spcAft>
              <a:buClr>
                <a:schemeClr val="bg2"/>
              </a:buClr>
              <a:buSzPct val="70000"/>
              <a:buFont typeface="Arial" pitchFamily="34" charset="0"/>
              <a:buChar char="–"/>
              <a:defRPr lang="en-US" sz="1800" b="0" kern="1200" baseline="0">
                <a:solidFill>
                  <a:schemeClr val="tx1"/>
                </a:solidFill>
                <a:latin typeface="Arial" pitchFamily="34" charset="0"/>
                <a:ea typeface="+mn-ea"/>
                <a:cs typeface="Arial" pitchFamily="34" charset="0"/>
              </a:defRPr>
            </a:lvl5pPr>
            <a:lvl6pPr marL="1143000" indent="-233363" algn="l" defTabSz="914400" rtl="0" eaLnBrk="1" latinLnBrk="0" hangingPunct="1">
              <a:spcBef>
                <a:spcPts val="0"/>
              </a:spcBef>
              <a:spcAft>
                <a:spcPts val="0"/>
              </a:spcAft>
              <a:buClr>
                <a:schemeClr val="bg2"/>
              </a:buClr>
              <a:buSzPct val="70000"/>
              <a:buFont typeface="Wingdings" pitchFamily="2" charset="2"/>
              <a:buChar char="§"/>
              <a:defRPr sz="1800" kern="1200">
                <a:solidFill>
                  <a:schemeClr val="tx1"/>
                </a:solidFill>
                <a:latin typeface="+mj-lt"/>
                <a:ea typeface="+mn-ea"/>
                <a:cs typeface="+mn-cs"/>
              </a:defRPr>
            </a:lvl6pPr>
            <a:lvl7pPr marL="13716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mj-lt"/>
                <a:ea typeface="+mn-ea"/>
                <a:cs typeface="+mn-cs"/>
              </a:defRPr>
            </a:lvl7pPr>
            <a:lvl8pPr marL="16002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mj-lt"/>
                <a:ea typeface="+mn-ea"/>
                <a:cs typeface="+mn-cs"/>
              </a:defRPr>
            </a:lvl8pPr>
            <a:lvl9pPr marL="1824038" indent="-223838" algn="l" defTabSz="914400" rtl="0" eaLnBrk="1" latinLnBrk="0" hangingPunct="1">
              <a:spcBef>
                <a:spcPts val="0"/>
              </a:spcBef>
              <a:spcAft>
                <a:spcPts val="0"/>
              </a:spcAft>
              <a:buSzPct val="70000"/>
              <a:buFont typeface="Arial" pitchFamily="34" charset="0"/>
              <a:buChar char="–"/>
              <a:defRPr sz="1800" kern="1200">
                <a:solidFill>
                  <a:schemeClr val="tx1"/>
                </a:solidFill>
                <a:latin typeface="+mj-lt"/>
                <a:ea typeface="+mn-ea"/>
                <a:cs typeface="+mn-cs"/>
              </a:defRPr>
            </a:lvl9pPr>
          </a:lstStyle>
          <a:p>
            <a:pPr marL="290513" marR="0" lvl="0" indent="-290513" algn="l" defTabSz="914400" rtl="0" eaLnBrk="1" fontAlgn="base" latinLnBrk="0" hangingPunct="1">
              <a:lnSpc>
                <a:spcPct val="100000"/>
              </a:lnSpc>
              <a:spcBef>
                <a:spcPts val="0"/>
              </a:spcBef>
              <a:spcAft>
                <a:spcPts val="0"/>
              </a:spcAft>
              <a:buClr>
                <a:srgbClr val="E31837"/>
              </a:buClr>
              <a:buSzPct val="120000"/>
              <a:buFont typeface="Wingdings" pitchFamily="2" charset="2"/>
              <a:buChar char="Ø"/>
              <a:tabLst/>
              <a:defRPr/>
            </a:pPr>
            <a:r>
              <a:rPr kumimoji="0" lang="fr-FR" sz="1800" b="0" i="0" u="none" strike="noStrike" kern="1200" cap="none" spc="0" normalizeH="0" baseline="0" noProof="0" smtClean="0">
                <a:ln>
                  <a:noFill/>
                </a:ln>
                <a:solidFill>
                  <a:sysClr val="windowText" lastClr="000000"/>
                </a:solidFill>
                <a:effectLst/>
                <a:uLnTx/>
                <a:uFillTx/>
                <a:latin typeface="Arial" pitchFamily="34" charset="0"/>
                <a:ea typeface="+mn-ea"/>
                <a:cs typeface="Arial" pitchFamily="34" charset="0"/>
              </a:rPr>
              <a:t> Environment Information</a:t>
            </a:r>
          </a:p>
          <a:p>
            <a:pPr marL="290513" marR="0" lvl="0" indent="-290513" algn="l" defTabSz="914400" rtl="0" eaLnBrk="1" fontAlgn="base" latinLnBrk="0" hangingPunct="1">
              <a:lnSpc>
                <a:spcPct val="100000"/>
              </a:lnSpc>
              <a:spcBef>
                <a:spcPts val="0"/>
              </a:spcBef>
              <a:spcAft>
                <a:spcPts val="0"/>
              </a:spcAft>
              <a:buClr>
                <a:srgbClr val="E31837"/>
              </a:buClr>
              <a:buSzPct val="120000"/>
              <a:buFont typeface="Wingdings" pitchFamily="2" charset="2"/>
              <a:buChar char="Ø"/>
              <a:tabLst/>
              <a:defRPr/>
            </a:pPr>
            <a:r>
              <a:rPr kumimoji="0" lang="fr-FR" sz="1800" b="0" i="0" u="none" strike="noStrike" kern="1200" cap="none" spc="0" normalizeH="0" baseline="0" noProof="0" smtClean="0">
                <a:ln>
                  <a:noFill/>
                </a:ln>
                <a:solidFill>
                  <a:sysClr val="windowText" lastClr="000000"/>
                </a:solidFill>
                <a:effectLst/>
                <a:uLnTx/>
                <a:uFillTx/>
                <a:latin typeface="Arial" pitchFamily="34" charset="0"/>
                <a:ea typeface="+mn-ea"/>
                <a:cs typeface="Arial" pitchFamily="34" charset="0"/>
              </a:rPr>
              <a:t> Maven Environment</a:t>
            </a:r>
          </a:p>
          <a:p>
            <a:pPr marL="571500" marR="0" lvl="2" indent="-279400" algn="l" defTabSz="914400" rtl="0" eaLnBrk="1" fontAlgn="base" latinLnBrk="0" hangingPunct="1">
              <a:lnSpc>
                <a:spcPct val="100000"/>
              </a:lnSpc>
              <a:spcBef>
                <a:spcPts val="0"/>
              </a:spcBef>
              <a:spcAft>
                <a:spcPts val="0"/>
              </a:spcAft>
              <a:buClr>
                <a:srgbClr val="E31837"/>
              </a:buClr>
              <a:buSzPct val="90000"/>
              <a:buFont typeface="Wingdings" pitchFamily="2" charset="2"/>
              <a:buChar char="Ø"/>
              <a:tabLst/>
              <a:defRPr/>
            </a:pPr>
            <a:r>
              <a:rPr kumimoji="0" lang="fr-FR" sz="1800" b="0" i="0" u="none" strike="noStrike" kern="1200" cap="none" spc="0" normalizeH="0" baseline="0" noProof="0" smtClean="0">
                <a:ln>
                  <a:noFill/>
                </a:ln>
                <a:solidFill>
                  <a:sysClr val="windowText" lastClr="000000"/>
                </a:solidFill>
                <a:effectLst/>
                <a:uLnTx/>
                <a:uFillTx/>
                <a:latin typeface="Arial" pitchFamily="34" charset="0"/>
                <a:ea typeface="+mn-ea"/>
                <a:cs typeface="Arial" pitchFamily="34" charset="0"/>
              </a:rPr>
              <a:t>Profiles</a:t>
            </a:r>
            <a:endParaRPr kumimoji="0" lang="fr-FR" sz="18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
        <p:nvSpPr>
          <p:cNvPr id="31" name="Text Placeholder 8"/>
          <p:cNvSpPr txBox="1">
            <a:spLocks/>
          </p:cNvSpPr>
          <p:nvPr/>
        </p:nvSpPr>
        <p:spPr>
          <a:xfrm>
            <a:off x="302931" y="3702856"/>
            <a:ext cx="4170595" cy="471520"/>
          </a:xfrm>
          <a:prstGeom prst="rect">
            <a:avLst/>
          </a:prstGeom>
          <a:solidFill>
            <a:srgbClr val="E31837"/>
          </a:solidFill>
          <a:ln w="9525">
            <a:noFill/>
            <a:miter lim="800000"/>
            <a:headEnd/>
            <a:tailEnd/>
          </a:ln>
        </p:spPr>
        <p:txBody>
          <a:bodyPr vert="horz" wrap="square" lIns="91440" tIns="91440" rIns="91440" bIns="91440" numCol="1" anchor="t" anchorCtr="0" compatLnSpc="1">
            <a:prstTxWarp prst="textNoShape">
              <a:avLst/>
            </a:prstTxWarp>
            <a:spAutoFit/>
          </a:bodyPr>
          <a:lstStyle>
            <a:lvl1pPr marL="290513" indent="-290513" algn="l" defTabSz="914400" rtl="0" eaLnBrk="1" fontAlgn="base" latinLnBrk="0" hangingPunct="1">
              <a:spcBef>
                <a:spcPts val="0"/>
              </a:spcBef>
              <a:spcAft>
                <a:spcPts val="0"/>
              </a:spcAft>
              <a:buClr>
                <a:schemeClr val="bg2"/>
              </a:buClr>
              <a:buSzPct val="120000"/>
              <a:buFont typeface="Wingdings" pitchFamily="2" charset="2"/>
              <a:buChar char="§"/>
              <a:defRPr lang="en-US" sz="1800" b="1" kern="1200" baseline="0">
                <a:solidFill>
                  <a:schemeClr val="bg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ts val="0"/>
              </a:spcAft>
              <a:buClr>
                <a:schemeClr val="bg2"/>
              </a:buClr>
              <a:buSzPct val="100000"/>
              <a:buFont typeface="Wingdings" pitchFamily="2" charset="2"/>
              <a:buChar char="§"/>
              <a:defRPr lang="en-US" sz="1800" b="0" kern="1200" baseline="0">
                <a:solidFill>
                  <a:schemeClr val="tx1"/>
                </a:solidFill>
                <a:latin typeface="+mj-lt"/>
                <a:ea typeface="+mn-ea"/>
                <a:cs typeface="+mn-cs"/>
              </a:defRPr>
            </a:lvl2pPr>
            <a:lvl3pPr marL="571500" indent="-279400" algn="l" defTabSz="914400" rtl="0" eaLnBrk="1" fontAlgn="base" latinLnBrk="0" hangingPunct="1">
              <a:spcBef>
                <a:spcPts val="0"/>
              </a:spcBef>
              <a:spcAft>
                <a:spcPts val="0"/>
              </a:spcAft>
              <a:buClr>
                <a:schemeClr val="bg2"/>
              </a:buClr>
              <a:buSzPct val="90000"/>
              <a:buFont typeface="Arial" pitchFamily="34" charset="0"/>
              <a:buChar char="–"/>
              <a:defRPr kumimoji="0" lang="en-US" sz="1800" b="0" i="0" u="none" strike="noStrike" kern="1200" cap="none" spc="0" normalizeH="0" baseline="0" noProof="0">
                <a:ln>
                  <a:noFill/>
                </a:ln>
                <a:solidFill>
                  <a:schemeClr val="tx1"/>
                </a:solidFill>
                <a:effectLst/>
                <a:uLnTx/>
                <a:uFillTx/>
                <a:latin typeface="+mj-lt"/>
                <a:ea typeface="+mn-ea"/>
                <a:cs typeface="Arial" pitchFamily="34" charset="0"/>
              </a:defRPr>
            </a:lvl3pPr>
            <a:lvl4pPr marL="850900" indent="-279400" algn="l" defTabSz="914400" rtl="0" eaLnBrk="1" fontAlgn="base" latinLnBrk="0" hangingPunct="1">
              <a:spcBef>
                <a:spcPts val="0"/>
              </a:spcBef>
              <a:spcAft>
                <a:spcPts val="0"/>
              </a:spcAft>
              <a:buClr>
                <a:schemeClr val="bg2"/>
              </a:buClr>
              <a:buSzPct val="80000"/>
              <a:buFont typeface="Wingdings" pitchFamily="2" charset="2"/>
              <a:buChar char="§"/>
              <a:defRPr lang="en-US" sz="1800" b="0" kern="1200" baseline="0">
                <a:solidFill>
                  <a:schemeClr val="tx1"/>
                </a:solidFill>
                <a:latin typeface="+mj-lt"/>
                <a:ea typeface="+mn-ea"/>
                <a:cs typeface="+mn-cs"/>
              </a:defRPr>
            </a:lvl4pPr>
            <a:lvl5pPr marL="1136650" indent="-285750" algn="l" defTabSz="933450" rtl="0" eaLnBrk="1" fontAlgn="base" latinLnBrk="0" hangingPunct="1">
              <a:spcBef>
                <a:spcPts val="0"/>
              </a:spcBef>
              <a:spcAft>
                <a:spcPts val="0"/>
              </a:spcAft>
              <a:buClr>
                <a:schemeClr val="bg2"/>
              </a:buClr>
              <a:buSzPct val="70000"/>
              <a:buFont typeface="Arial" pitchFamily="34" charset="0"/>
              <a:buChar char="–"/>
              <a:defRPr lang="en-US" sz="1800" b="0" kern="1200" baseline="0">
                <a:solidFill>
                  <a:schemeClr val="tx1"/>
                </a:solidFill>
                <a:latin typeface="+mj-lt"/>
                <a:ea typeface="+mn-ea"/>
                <a:cs typeface="+mn-cs"/>
              </a:defRPr>
            </a:lvl5pPr>
            <a:lvl6pPr marL="1143000" indent="-233363" algn="l" defTabSz="914400" rtl="0" eaLnBrk="1" latinLnBrk="0" hangingPunct="1">
              <a:spcBef>
                <a:spcPts val="0"/>
              </a:spcBef>
              <a:spcAft>
                <a:spcPts val="0"/>
              </a:spcAft>
              <a:buClr>
                <a:schemeClr val="bg2"/>
              </a:buClr>
              <a:buSzPct val="70000"/>
              <a:buFont typeface="Wingdings" pitchFamily="2" charset="2"/>
              <a:buChar char="§"/>
              <a:defRPr sz="1800" kern="1200">
                <a:solidFill>
                  <a:schemeClr val="tx1"/>
                </a:solidFill>
                <a:latin typeface="+mj-lt"/>
                <a:ea typeface="+mn-ea"/>
                <a:cs typeface="+mn-cs"/>
              </a:defRPr>
            </a:lvl6pPr>
            <a:lvl7pPr marL="13716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mj-lt"/>
                <a:ea typeface="+mn-ea"/>
                <a:cs typeface="+mn-cs"/>
              </a:defRPr>
            </a:lvl7pPr>
            <a:lvl8pPr marL="16002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mj-lt"/>
                <a:ea typeface="+mn-ea"/>
                <a:cs typeface="+mn-cs"/>
              </a:defRPr>
            </a:lvl8pPr>
            <a:lvl9pPr marL="1824038" indent="-223838" algn="l" defTabSz="914400" rtl="0" eaLnBrk="1" latinLnBrk="0" hangingPunct="1">
              <a:spcBef>
                <a:spcPts val="0"/>
              </a:spcBef>
              <a:spcAft>
                <a:spcPts val="0"/>
              </a:spcAft>
              <a:buSzPct val="70000"/>
              <a:buFont typeface="Arial" pitchFamily="34" charset="0"/>
              <a:buChar char="–"/>
              <a:defRPr sz="1800" kern="1200">
                <a:solidFill>
                  <a:schemeClr val="tx1"/>
                </a:solidFill>
                <a:latin typeface="+mj-lt"/>
                <a:ea typeface="+mn-ea"/>
                <a:cs typeface="+mn-cs"/>
              </a:defRPr>
            </a:lvl9pPr>
          </a:lstStyle>
          <a:p>
            <a:pPr marL="290513" marR="0" lvl="0" indent="-290513" algn="l" defTabSz="914400" rtl="0" eaLnBrk="1" fontAlgn="base" latinLnBrk="0" hangingPunct="1">
              <a:lnSpc>
                <a:spcPct val="100000"/>
              </a:lnSpc>
              <a:spcBef>
                <a:spcPts val="0"/>
              </a:spcBef>
              <a:spcAft>
                <a:spcPts val="0"/>
              </a:spcAft>
              <a:buClr>
                <a:srgbClr val="E31837"/>
              </a:buClr>
              <a:buSzPct val="120000"/>
              <a:buFont typeface="Wingdings" pitchFamily="2" charset="2"/>
              <a:buChar char="§"/>
              <a:tabLst/>
              <a:defRPr/>
            </a:pPr>
            <a:r>
              <a:rPr kumimoji="0" lang="en-US" sz="1800" b="1" i="0" u="none" strike="noStrike" kern="1200" cap="none" spc="0" normalizeH="0" baseline="0" noProof="0" smtClean="0">
                <a:ln>
                  <a:noFill/>
                </a:ln>
                <a:solidFill>
                  <a:sysClr val="window" lastClr="FFFFFF"/>
                </a:solidFill>
                <a:effectLst/>
                <a:uLnTx/>
                <a:uFillTx/>
                <a:latin typeface="Arial" pitchFamily="34" charset="0"/>
                <a:ea typeface="+mn-ea"/>
                <a:cs typeface="Arial" pitchFamily="34" charset="0"/>
              </a:rPr>
              <a:t>General Project Information</a:t>
            </a:r>
            <a:endParaRPr kumimoji="0" lang="en-US" sz="1800" b="1" i="0" u="none" strike="noStrike" kern="1200" cap="none" spc="0" normalizeH="0" baseline="0" noProof="0" dirty="0">
              <a:ln>
                <a:noFill/>
              </a:ln>
              <a:solidFill>
                <a:sysClr val="window" lastClr="FFFFFF"/>
              </a:solidFill>
              <a:effectLst/>
              <a:uLnTx/>
              <a:uFillTx/>
              <a:latin typeface="Arial" pitchFamily="34" charset="0"/>
              <a:ea typeface="+mn-ea"/>
              <a:cs typeface="Arial" pitchFamily="34" charset="0"/>
            </a:endParaRPr>
          </a:p>
        </p:txBody>
      </p:sp>
      <p:sp>
        <p:nvSpPr>
          <p:cNvPr id="32" name="Text Placeholder 9"/>
          <p:cNvSpPr txBox="1">
            <a:spLocks/>
          </p:cNvSpPr>
          <p:nvPr/>
        </p:nvSpPr>
        <p:spPr>
          <a:xfrm>
            <a:off x="4648200" y="3702856"/>
            <a:ext cx="4170595" cy="471520"/>
          </a:xfrm>
          <a:prstGeom prst="rect">
            <a:avLst/>
          </a:prstGeom>
          <a:solidFill>
            <a:srgbClr val="E31837"/>
          </a:solidFill>
          <a:ln w="9525">
            <a:noFill/>
            <a:miter lim="800000"/>
            <a:headEnd/>
            <a:tailEnd/>
          </a:ln>
        </p:spPr>
        <p:txBody>
          <a:bodyPr vert="horz" wrap="square" lIns="91440" tIns="91440" rIns="91440" bIns="91440" numCol="1" anchor="t" anchorCtr="0" compatLnSpc="1">
            <a:prstTxWarp prst="textNoShape">
              <a:avLst/>
            </a:prstTxWarp>
            <a:spAutoFit/>
          </a:bodyPr>
          <a:lstStyle>
            <a:lvl1pPr marL="290513" indent="-290513" algn="l" defTabSz="914400" rtl="0" eaLnBrk="1" fontAlgn="base" latinLnBrk="0" hangingPunct="1">
              <a:spcBef>
                <a:spcPts val="0"/>
              </a:spcBef>
              <a:spcAft>
                <a:spcPts val="0"/>
              </a:spcAft>
              <a:buClr>
                <a:schemeClr val="bg2"/>
              </a:buClr>
              <a:buSzPct val="120000"/>
              <a:buFont typeface="Wingdings" pitchFamily="2" charset="2"/>
              <a:buChar char="§"/>
              <a:defRPr lang="en-US" sz="1800" b="1" kern="1200" baseline="0">
                <a:solidFill>
                  <a:schemeClr val="bg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ts val="0"/>
              </a:spcAft>
              <a:buClr>
                <a:schemeClr val="bg2"/>
              </a:buClr>
              <a:buSzPct val="100000"/>
              <a:buFont typeface="Wingdings" pitchFamily="2" charset="2"/>
              <a:buChar char="§"/>
              <a:defRPr lang="en-US" sz="1800" b="0" kern="1200" baseline="0">
                <a:solidFill>
                  <a:schemeClr val="tx1"/>
                </a:solidFill>
                <a:latin typeface="+mj-lt"/>
                <a:ea typeface="+mn-ea"/>
                <a:cs typeface="+mn-cs"/>
              </a:defRPr>
            </a:lvl2pPr>
            <a:lvl3pPr marL="571500" indent="-279400" algn="l" defTabSz="914400" rtl="0" eaLnBrk="1" fontAlgn="base" latinLnBrk="0" hangingPunct="1">
              <a:spcBef>
                <a:spcPts val="0"/>
              </a:spcBef>
              <a:spcAft>
                <a:spcPts val="0"/>
              </a:spcAft>
              <a:buClr>
                <a:schemeClr val="bg2"/>
              </a:buClr>
              <a:buSzPct val="90000"/>
              <a:buFont typeface="Arial" pitchFamily="34" charset="0"/>
              <a:buChar char="–"/>
              <a:defRPr kumimoji="0" lang="en-US" sz="1800" b="0" i="0" u="none" strike="noStrike" kern="1200" cap="none" spc="0" normalizeH="0" baseline="0" noProof="0">
                <a:ln>
                  <a:noFill/>
                </a:ln>
                <a:solidFill>
                  <a:schemeClr val="tx1"/>
                </a:solidFill>
                <a:effectLst/>
                <a:uLnTx/>
                <a:uFillTx/>
                <a:latin typeface="+mj-lt"/>
                <a:ea typeface="+mn-ea"/>
                <a:cs typeface="Arial" pitchFamily="34" charset="0"/>
              </a:defRPr>
            </a:lvl3pPr>
            <a:lvl4pPr marL="850900" indent="-279400" algn="l" defTabSz="914400" rtl="0" eaLnBrk="1" fontAlgn="base" latinLnBrk="0" hangingPunct="1">
              <a:spcBef>
                <a:spcPts val="0"/>
              </a:spcBef>
              <a:spcAft>
                <a:spcPts val="0"/>
              </a:spcAft>
              <a:buClr>
                <a:schemeClr val="bg2"/>
              </a:buClr>
              <a:buSzPct val="80000"/>
              <a:buFont typeface="Wingdings" pitchFamily="2" charset="2"/>
              <a:buChar char="§"/>
              <a:defRPr lang="en-US" sz="1800" b="0" kern="1200" baseline="0">
                <a:solidFill>
                  <a:schemeClr val="tx1"/>
                </a:solidFill>
                <a:latin typeface="+mj-lt"/>
                <a:ea typeface="+mn-ea"/>
                <a:cs typeface="+mn-cs"/>
              </a:defRPr>
            </a:lvl4pPr>
            <a:lvl5pPr marL="1136650" indent="-285750" algn="l" defTabSz="933450" rtl="0" eaLnBrk="1" fontAlgn="base" latinLnBrk="0" hangingPunct="1">
              <a:spcBef>
                <a:spcPts val="0"/>
              </a:spcBef>
              <a:spcAft>
                <a:spcPts val="0"/>
              </a:spcAft>
              <a:buClr>
                <a:schemeClr val="bg2"/>
              </a:buClr>
              <a:buSzPct val="70000"/>
              <a:buFont typeface="Arial" pitchFamily="34" charset="0"/>
              <a:buChar char="–"/>
              <a:defRPr lang="en-US" sz="1800" b="0" kern="1200" baseline="0">
                <a:solidFill>
                  <a:schemeClr val="tx1"/>
                </a:solidFill>
                <a:latin typeface="+mj-lt"/>
                <a:ea typeface="+mn-ea"/>
                <a:cs typeface="+mn-cs"/>
              </a:defRPr>
            </a:lvl5pPr>
            <a:lvl6pPr marL="1143000" indent="-233363" algn="l" defTabSz="914400" rtl="0" eaLnBrk="1" latinLnBrk="0" hangingPunct="1">
              <a:spcBef>
                <a:spcPts val="0"/>
              </a:spcBef>
              <a:spcAft>
                <a:spcPts val="0"/>
              </a:spcAft>
              <a:buClr>
                <a:schemeClr val="bg2"/>
              </a:buClr>
              <a:buSzPct val="70000"/>
              <a:buFont typeface="Wingdings" pitchFamily="2" charset="2"/>
              <a:buChar char="§"/>
              <a:defRPr sz="1800" kern="1200">
                <a:solidFill>
                  <a:schemeClr val="tx1"/>
                </a:solidFill>
                <a:latin typeface="+mj-lt"/>
                <a:ea typeface="+mn-ea"/>
                <a:cs typeface="+mn-cs"/>
              </a:defRPr>
            </a:lvl6pPr>
            <a:lvl7pPr marL="13716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mj-lt"/>
                <a:ea typeface="+mn-ea"/>
                <a:cs typeface="+mn-cs"/>
              </a:defRPr>
            </a:lvl7pPr>
            <a:lvl8pPr marL="16002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mj-lt"/>
                <a:ea typeface="+mn-ea"/>
                <a:cs typeface="+mn-cs"/>
              </a:defRPr>
            </a:lvl8pPr>
            <a:lvl9pPr marL="1824038" indent="-223838" algn="l" defTabSz="914400" rtl="0" eaLnBrk="1" latinLnBrk="0" hangingPunct="1">
              <a:spcBef>
                <a:spcPts val="0"/>
              </a:spcBef>
              <a:spcAft>
                <a:spcPts val="0"/>
              </a:spcAft>
              <a:buSzPct val="70000"/>
              <a:buFont typeface="Arial" pitchFamily="34" charset="0"/>
              <a:buChar char="–"/>
              <a:defRPr sz="1800" kern="1200">
                <a:solidFill>
                  <a:schemeClr val="tx1"/>
                </a:solidFill>
                <a:latin typeface="+mj-lt"/>
                <a:ea typeface="+mn-ea"/>
                <a:cs typeface="+mn-cs"/>
              </a:defRPr>
            </a:lvl9pPr>
          </a:lstStyle>
          <a:p>
            <a:pPr marL="290513" marR="0" lvl="0" indent="-290513" algn="l" defTabSz="914400" rtl="0" eaLnBrk="1" fontAlgn="base" latinLnBrk="0" hangingPunct="1">
              <a:lnSpc>
                <a:spcPct val="100000"/>
              </a:lnSpc>
              <a:spcBef>
                <a:spcPts val="0"/>
              </a:spcBef>
              <a:spcAft>
                <a:spcPts val="0"/>
              </a:spcAft>
              <a:buClr>
                <a:srgbClr val="E31837"/>
              </a:buClr>
              <a:buSzPct val="120000"/>
              <a:buFont typeface="Wingdings" pitchFamily="2" charset="2"/>
              <a:buChar char="§"/>
              <a:tabLst/>
              <a:defRPr/>
            </a:pPr>
            <a:r>
              <a:rPr kumimoji="0" lang="en-US" sz="1800" b="1" i="0" u="none" strike="noStrike" kern="1200" cap="none" spc="0" normalizeH="0" baseline="0" noProof="0" smtClean="0">
                <a:ln>
                  <a:noFill/>
                </a:ln>
                <a:solidFill>
                  <a:sysClr val="window" lastClr="FFFFFF"/>
                </a:solidFill>
                <a:effectLst/>
                <a:uLnTx/>
                <a:uFillTx/>
                <a:latin typeface="Arial" pitchFamily="34" charset="0"/>
                <a:ea typeface="+mn-ea"/>
                <a:cs typeface="Arial" pitchFamily="34" charset="0"/>
              </a:rPr>
              <a:t> Build Environment</a:t>
            </a:r>
            <a:endParaRPr kumimoji="0" lang="en-US" sz="1800" b="1" i="0" u="none" strike="noStrike" kern="1200" cap="none" spc="0" normalizeH="0" baseline="0" noProof="0" dirty="0">
              <a:ln>
                <a:noFill/>
              </a:ln>
              <a:solidFill>
                <a:sysClr val="window" lastClr="FFFFFF"/>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smtClean="0"/>
              <a:t>Installing and Maven Set up</a:t>
            </a:r>
            <a:endParaRPr lang="en-US" dirty="0"/>
          </a:p>
        </p:txBody>
      </p:sp>
      <p:sp>
        <p:nvSpPr>
          <p:cNvPr id="12" name="Text Placeholder 11"/>
          <p:cNvSpPr>
            <a:spLocks noGrp="1"/>
          </p:cNvSpPr>
          <p:nvPr>
            <p:ph type="body" idx="1"/>
          </p:nvPr>
        </p:nvSpPr>
        <p:spPr/>
        <p:txBody>
          <a:bodyPr/>
          <a:lstStyle/>
          <a:p>
            <a:pPr marL="0" indent="0">
              <a:buNone/>
            </a:pPr>
            <a:endParaRPr dirty="0" smtClean="0"/>
          </a:p>
          <a:p>
            <a:pPr marL="0" indent="0">
              <a:buNone/>
            </a:pPr>
            <a:r>
              <a:rPr lang="en-US" dirty="0" smtClean="0"/>
              <a:t>1</a:t>
            </a:r>
            <a:r>
              <a:rPr dirty="0" smtClean="0"/>
              <a:t>.   Create new End User Variable for MAVEN_HOME in Environment Variables:</a:t>
            </a:r>
          </a:p>
          <a:p>
            <a:pPr marL="342900" indent="-342900"/>
            <a:endParaRPr dirty="0" smtClean="0"/>
          </a:p>
          <a:p>
            <a:pPr marL="0" indent="0">
              <a:buNone/>
            </a:pPr>
            <a:r>
              <a:rPr dirty="0" smtClean="0"/>
              <a:t>       Variable Name :    MAVEN_HOME</a:t>
            </a:r>
          </a:p>
          <a:p>
            <a:pPr marL="0" indent="0">
              <a:buNone/>
            </a:pPr>
            <a:r>
              <a:rPr dirty="0" smtClean="0"/>
              <a:t>        Value               :    $[user home]\apache-maven-3.0.4-bin</a:t>
            </a:r>
            <a:endParaRPr lang="en-US" dirty="0" smtClean="0"/>
          </a:p>
          <a:p>
            <a:pPr marL="342900" indent="-342900"/>
            <a:endParaRPr dirty="0" smtClean="0"/>
          </a:p>
          <a:p>
            <a:pPr marL="0" indent="0">
              <a:buNone/>
            </a:pPr>
            <a:r>
              <a:rPr lang="en-US" dirty="0"/>
              <a:t>2</a:t>
            </a:r>
            <a:r>
              <a:rPr dirty="0" smtClean="0"/>
              <a:t>. Create new End User Variable for PATH in Environment Variables:</a:t>
            </a:r>
          </a:p>
          <a:p>
            <a:pPr marL="342900" indent="-342900"/>
            <a:endParaRPr dirty="0" smtClean="0"/>
          </a:p>
          <a:p>
            <a:pPr marL="0" indent="0">
              <a:buNone/>
            </a:pPr>
            <a:r>
              <a:rPr dirty="0" smtClean="0"/>
              <a:t>         Variable Name :  PATH</a:t>
            </a:r>
          </a:p>
          <a:p>
            <a:pPr marL="0" indent="0">
              <a:buNone/>
            </a:pPr>
            <a:r>
              <a:rPr dirty="0" smtClean="0"/>
              <a:t>          Value               %PATH%;%JAVA_HOME%\bin;%MAVEN_HOME%\bin</a:t>
            </a:r>
          </a:p>
          <a:p>
            <a:pPr marL="342900" indent="-342900"/>
            <a:endParaRPr lang="en-US" dirty="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idx="1"/>
          </p:nvPr>
        </p:nvSpPr>
        <p:spPr/>
        <p:txBody>
          <a:bodyPr/>
          <a:lstStyle/>
          <a:p>
            <a:pPr marL="0" indent="-157957">
              <a:buNone/>
            </a:pPr>
            <a:r>
              <a:rPr lang="en-US" dirty="0" smtClean="0"/>
              <a:t>At the end of the session, you will be able to </a:t>
            </a:r>
          </a:p>
          <a:p>
            <a:pPr marL="292100" lvl="2" indent="0">
              <a:buNone/>
            </a:pPr>
            <a:r>
              <a:rPr lang="en-US" dirty="0" smtClean="0"/>
              <a:t> </a:t>
            </a:r>
          </a:p>
          <a:p>
            <a:r>
              <a:rPr lang="en-US" dirty="0" smtClean="0"/>
              <a:t>Define what is Maven</a:t>
            </a:r>
          </a:p>
          <a:p>
            <a:endParaRPr lang="en-US" dirty="0" smtClean="0"/>
          </a:p>
          <a:p>
            <a:r>
              <a:rPr lang="en-US" dirty="0" smtClean="0"/>
              <a:t>Define Repositories</a:t>
            </a:r>
          </a:p>
          <a:p>
            <a:endParaRPr lang="en-US" dirty="0" smtClean="0"/>
          </a:p>
          <a:p>
            <a:r>
              <a:rPr lang="en-US" dirty="0" smtClean="0"/>
              <a:t>Define Plugin, Goal &amp; Build lifecycle </a:t>
            </a:r>
          </a:p>
          <a:p>
            <a:endParaRPr lang="en-US" dirty="0" smtClean="0"/>
          </a:p>
          <a:p>
            <a:r>
              <a:rPr lang="en-US" dirty="0" smtClean="0"/>
              <a:t> Define GAV – Maven co-ordinates</a:t>
            </a:r>
          </a:p>
          <a:p>
            <a:endParaRPr lang="en-US" dirty="0" smtClean="0"/>
          </a:p>
          <a:p>
            <a:r>
              <a:rPr lang="en-US" dirty="0" smtClean="0"/>
              <a:t> Create and Install core java [jar packaged app] file</a:t>
            </a:r>
          </a:p>
          <a:p>
            <a:endParaRPr lang="en-US" dirty="0" smtClean="0"/>
          </a:p>
          <a:p>
            <a:r>
              <a:rPr lang="en-US" dirty="0" smtClean="0"/>
              <a:t> Create a pom.xml and Install one core java application</a:t>
            </a:r>
            <a:endParaRPr lang="en-US" dirty="0"/>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smtClean="0"/>
              <a:t>Testing</a:t>
            </a:r>
            <a:endParaRPr lang="en-US" dirty="0"/>
          </a:p>
        </p:txBody>
      </p:sp>
      <p:sp>
        <p:nvSpPr>
          <p:cNvPr id="12" name="Text Placeholder 11"/>
          <p:cNvSpPr>
            <a:spLocks noGrp="1"/>
          </p:cNvSpPr>
          <p:nvPr>
            <p:ph type="body" idx="1"/>
          </p:nvPr>
        </p:nvSpPr>
        <p:spPr/>
        <p:txBody>
          <a:bodyPr/>
          <a:lstStyle/>
          <a:p>
            <a:endParaRPr smtClean="0"/>
          </a:p>
          <a:p>
            <a:endParaRPr lang="en-US" dirty="0"/>
          </a:p>
        </p:txBody>
      </p:sp>
      <p:graphicFrame>
        <p:nvGraphicFramePr>
          <p:cNvPr id="13" name="Table 12"/>
          <p:cNvGraphicFramePr>
            <a:graphicFrameLocks noGrp="1"/>
          </p:cNvGraphicFramePr>
          <p:nvPr/>
        </p:nvGraphicFramePr>
        <p:xfrm>
          <a:off x="457200" y="1219200"/>
          <a:ext cx="7391400" cy="1798320"/>
        </p:xfrm>
        <a:graphic>
          <a:graphicData uri="http://schemas.openxmlformats.org/drawingml/2006/table">
            <a:tbl>
              <a:tblPr firstRow="1" bandRow="1">
                <a:tableStyleId>{5C22544A-7EE6-4342-B048-85BDC9FD1C3A}</a:tableStyleId>
              </a:tblPr>
              <a:tblGrid>
                <a:gridCol w="7391400">
                  <a:extLst>
                    <a:ext uri="{9D8B030D-6E8A-4147-A177-3AD203B41FA5}">
                      <a16:colId xmlns:a16="http://schemas.microsoft.com/office/drawing/2014/main" xmlns="" val="20000"/>
                    </a:ext>
                  </a:extLst>
                </a:gridCol>
              </a:tblGrid>
              <a:tr h="1600200">
                <a:tc>
                  <a:txBody>
                    <a:bodyPr/>
                    <a:lstStyle/>
                    <a:p>
                      <a:r>
                        <a:rPr lang="en-US" sz="1600" dirty="0" smtClean="0"/>
                        <a:t>C:\&gt;</a:t>
                      </a:r>
                      <a:r>
                        <a:rPr lang="en-US" sz="1600" dirty="0" err="1" smtClean="0"/>
                        <a:t>mvn</a:t>
                      </a:r>
                      <a:r>
                        <a:rPr lang="en-US" sz="1600" dirty="0" smtClean="0"/>
                        <a:t> --version</a:t>
                      </a:r>
                    </a:p>
                    <a:p>
                      <a:r>
                        <a:rPr lang="en-US" sz="1600" dirty="0" smtClean="0"/>
                        <a:t>Apache Maven 3.0.4 (r1232337; 2012-01-17 14:14:56+0530)</a:t>
                      </a:r>
                    </a:p>
                    <a:p>
                      <a:r>
                        <a:rPr lang="en-US" sz="1600" dirty="0" smtClean="0"/>
                        <a:t>Maven home: D:\apache-maven-3.0.4-bin\bin\..</a:t>
                      </a:r>
                    </a:p>
                    <a:p>
                      <a:r>
                        <a:rPr lang="en-US" sz="1600" dirty="0" smtClean="0"/>
                        <a:t>Java version: 1.6.0_14, vendor: Sun Microsystems Inc.</a:t>
                      </a:r>
                    </a:p>
                    <a:p>
                      <a:r>
                        <a:rPr lang="en-US" sz="1600" dirty="0" smtClean="0"/>
                        <a:t>Java home: D:\java\jdk1.6.0_14\jre</a:t>
                      </a:r>
                    </a:p>
                    <a:p>
                      <a:r>
                        <a:rPr lang="en-US" sz="1600" dirty="0" smtClean="0"/>
                        <a:t>Default locale: </a:t>
                      </a:r>
                      <a:r>
                        <a:rPr lang="en-US" sz="1600" dirty="0" err="1" smtClean="0"/>
                        <a:t>en_US</a:t>
                      </a:r>
                      <a:r>
                        <a:rPr lang="en-US" sz="1600" dirty="0" smtClean="0"/>
                        <a:t>, platform encoding: Cp1252</a:t>
                      </a:r>
                    </a:p>
                    <a:p>
                      <a:r>
                        <a:rPr lang="en-US" sz="1600" dirty="0" smtClean="0"/>
                        <a:t>OS name: "windows </a:t>
                      </a:r>
                      <a:r>
                        <a:rPr lang="en-US" sz="1600" dirty="0" err="1" smtClean="0"/>
                        <a:t>xp</a:t>
                      </a:r>
                      <a:r>
                        <a:rPr lang="en-US" sz="1600" dirty="0" smtClean="0"/>
                        <a:t>", version: "5.1", arch: "x86", family: "windows"</a:t>
                      </a:r>
                      <a:endParaRPr lang="en-US" sz="1600" dirty="0"/>
                    </a:p>
                  </a:txBody>
                  <a:tcPr>
                    <a:solidFill>
                      <a:schemeClr val="tx1"/>
                    </a:solidFill>
                  </a:tcPr>
                </a:tc>
                <a:extLst>
                  <a:ext uri="{0D108BD9-81ED-4DB2-BD59-A6C34878D82A}">
                    <a16:rowId xmlns:a16="http://schemas.microsoft.com/office/drawing/2014/main" xmlns="" val="10000"/>
                  </a:ext>
                </a:extLst>
              </a:tr>
            </a:tbl>
          </a:graphicData>
        </a:graphic>
      </p:graphicFrame>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What is archetype ?</a:t>
            </a:r>
            <a:endParaRPr lang="en-US" dirty="0"/>
          </a:p>
        </p:txBody>
      </p:sp>
      <p:sp>
        <p:nvSpPr>
          <p:cNvPr id="3" name="Text Placeholder 2"/>
          <p:cNvSpPr>
            <a:spLocks noGrp="1"/>
          </p:cNvSpPr>
          <p:nvPr>
            <p:ph type="body" idx="1"/>
          </p:nvPr>
        </p:nvSpPr>
        <p:spPr/>
        <p:txBody>
          <a:bodyPr/>
          <a:lstStyle/>
          <a:p>
            <a:r>
              <a:rPr dirty="0" smtClean="0"/>
              <a:t> Maven's project </a:t>
            </a:r>
            <a:r>
              <a:rPr dirty="0" err="1" smtClean="0"/>
              <a:t>templating</a:t>
            </a:r>
            <a:r>
              <a:rPr dirty="0" smtClean="0"/>
              <a:t> toolkit</a:t>
            </a:r>
          </a:p>
          <a:p>
            <a:endParaRPr dirty="0" smtClean="0"/>
          </a:p>
          <a:p>
            <a:r>
              <a:rPr dirty="0" smtClean="0"/>
              <a:t> An </a:t>
            </a:r>
            <a:r>
              <a:rPr dirty="0" err="1" smtClean="0"/>
              <a:t>orginal</a:t>
            </a:r>
            <a:r>
              <a:rPr dirty="0" smtClean="0"/>
              <a:t> pattern or model</a:t>
            </a:r>
          </a:p>
          <a:p>
            <a:endParaRPr dirty="0" smtClean="0"/>
          </a:p>
          <a:p>
            <a:r>
              <a:rPr dirty="0" smtClean="0"/>
              <a:t>Provides a consistent means of generating Maven projects</a:t>
            </a:r>
          </a:p>
          <a:p>
            <a:endParaRPr dirty="0" smtClean="0"/>
          </a:p>
          <a:p>
            <a:r>
              <a:rPr dirty="0" smtClean="0"/>
              <a:t>Gives a quick start to developers</a:t>
            </a:r>
          </a:p>
          <a:p>
            <a:endParaRPr dirty="0" smtClean="0"/>
          </a:p>
          <a:p>
            <a:r>
              <a:rPr dirty="0" smtClean="0"/>
              <a:t>Promotes Maven best practices across projects</a:t>
            </a:r>
          </a:p>
          <a:p>
            <a:endParaRPr dirty="0" smtClean="0"/>
          </a:p>
          <a:p>
            <a:r>
              <a:rPr dirty="0" smtClean="0"/>
              <a:t> Is shipped in a JAR and can be custom build</a:t>
            </a:r>
            <a:endParaRPr lang="en-US" dirty="0"/>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68759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52451"/>
            <a:ext cx="7772400" cy="411162"/>
          </a:xfrm>
        </p:spPr>
        <p:txBody>
          <a:bodyPr/>
          <a:lstStyle/>
          <a:p>
            <a:r>
              <a:rPr dirty="0"/>
              <a:t>Generating an Artifact using archetype plugin:</a:t>
            </a:r>
            <a:endParaRPr lang="en-US" dirty="0"/>
          </a:p>
        </p:txBody>
      </p:sp>
      <p:sp>
        <p:nvSpPr>
          <p:cNvPr id="3" name="Text Placeholder 2"/>
          <p:cNvSpPr>
            <a:spLocks noGrp="1"/>
          </p:cNvSpPr>
          <p:nvPr>
            <p:ph type="body" idx="1"/>
          </p:nvPr>
        </p:nvSpPr>
        <p:spPr/>
        <p:txBody>
          <a:bodyPr/>
          <a:lstStyle/>
          <a:p>
            <a:pPr>
              <a:lnSpc>
                <a:spcPct val="100000"/>
              </a:lnSpc>
            </a:pPr>
            <a:r>
              <a:rPr dirty="0" smtClean="0"/>
              <a:t>C:\&gt;mvn </a:t>
            </a:r>
            <a:r>
              <a:rPr dirty="0" err="1" smtClean="0"/>
              <a:t>archetype:generate</a:t>
            </a:r>
            <a:r>
              <a:rPr dirty="0" smtClean="0"/>
              <a:t> -</a:t>
            </a:r>
            <a:r>
              <a:rPr dirty="0" err="1" smtClean="0"/>
              <a:t>DgroupId</a:t>
            </a:r>
            <a:r>
              <a:rPr dirty="0" smtClean="0"/>
              <a:t>=</a:t>
            </a:r>
            <a:r>
              <a:rPr dirty="0" err="1" smtClean="0"/>
              <a:t>com.</a:t>
            </a:r>
            <a:r>
              <a:rPr lang="en-US" dirty="0" err="1" smtClean="0"/>
              <a:t>techm</a:t>
            </a:r>
            <a:r>
              <a:rPr dirty="0" err="1" smtClean="0"/>
              <a:t>.tls</a:t>
            </a:r>
            <a:r>
              <a:rPr dirty="0" smtClean="0"/>
              <a:t> \</a:t>
            </a:r>
          </a:p>
          <a:p>
            <a:pPr>
              <a:lnSpc>
                <a:spcPct val="100000"/>
              </a:lnSpc>
            </a:pPr>
            <a:endParaRPr dirty="0" smtClean="0"/>
          </a:p>
          <a:p>
            <a:pPr>
              <a:lnSpc>
                <a:spcPct val="100000"/>
              </a:lnSpc>
            </a:pPr>
            <a:r>
              <a:rPr dirty="0" smtClean="0"/>
              <a:t>       -</a:t>
            </a:r>
            <a:r>
              <a:rPr dirty="0" err="1" smtClean="0"/>
              <a:t>DartifactId</a:t>
            </a:r>
            <a:r>
              <a:rPr dirty="0" smtClean="0"/>
              <a:t>=</a:t>
            </a:r>
            <a:r>
              <a:rPr dirty="0" err="1" smtClean="0"/>
              <a:t>tls.test</a:t>
            </a:r>
            <a:r>
              <a:rPr dirty="0" smtClean="0"/>
              <a:t> \</a:t>
            </a:r>
          </a:p>
          <a:p>
            <a:pPr>
              <a:lnSpc>
                <a:spcPct val="100000"/>
              </a:lnSpc>
            </a:pPr>
            <a:endParaRPr dirty="0" smtClean="0"/>
          </a:p>
          <a:p>
            <a:pPr>
              <a:lnSpc>
                <a:spcPct val="100000"/>
              </a:lnSpc>
            </a:pPr>
            <a:r>
              <a:rPr dirty="0" smtClean="0"/>
              <a:t>       -</a:t>
            </a:r>
            <a:r>
              <a:rPr dirty="0" err="1" smtClean="0"/>
              <a:t>DarchetypeArtifactId</a:t>
            </a:r>
            <a:r>
              <a:rPr dirty="0" smtClean="0"/>
              <a:t>=maven-archetype-</a:t>
            </a:r>
            <a:r>
              <a:rPr dirty="0" err="1" smtClean="0"/>
              <a:t>quickstart</a:t>
            </a:r>
            <a:r>
              <a:rPr dirty="0" smtClean="0"/>
              <a:t> \</a:t>
            </a:r>
          </a:p>
          <a:p>
            <a:pPr>
              <a:lnSpc>
                <a:spcPct val="100000"/>
              </a:lnSpc>
            </a:pPr>
            <a:endParaRPr dirty="0" smtClean="0"/>
          </a:p>
          <a:p>
            <a:pPr>
              <a:lnSpc>
                <a:spcPct val="100000"/>
              </a:lnSpc>
            </a:pPr>
            <a:r>
              <a:rPr dirty="0" smtClean="0"/>
              <a:t>       -</a:t>
            </a:r>
            <a:r>
              <a:rPr dirty="0" err="1" smtClean="0"/>
              <a:t>DinteractiveMode</a:t>
            </a:r>
            <a:r>
              <a:rPr dirty="0" smtClean="0"/>
              <a:t>=false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89458447"/>
              </p:ext>
            </p:extLst>
          </p:nvPr>
        </p:nvGraphicFramePr>
        <p:xfrm>
          <a:off x="609600" y="3474720"/>
          <a:ext cx="7620000" cy="3017520"/>
        </p:xfrm>
        <a:graphic>
          <a:graphicData uri="http://schemas.openxmlformats.org/drawingml/2006/table">
            <a:tbl>
              <a:tblPr firstRow="1" bandRow="1">
                <a:tableStyleId>{5C22544A-7EE6-4342-B048-85BDC9FD1C3A}</a:tableStyleId>
              </a:tblPr>
              <a:tblGrid>
                <a:gridCol w="7620000">
                  <a:extLst>
                    <a:ext uri="{9D8B030D-6E8A-4147-A177-3AD203B41FA5}">
                      <a16:colId xmlns:a16="http://schemas.microsoft.com/office/drawing/2014/main" xmlns="" val="20000"/>
                    </a:ext>
                  </a:extLst>
                </a:gridCol>
              </a:tblGrid>
              <a:tr h="2362200">
                <a:tc>
                  <a:txBody>
                    <a:bodyPr/>
                    <a:lstStyle/>
                    <a:p>
                      <a:r>
                        <a:rPr lang="en-US" sz="1600" dirty="0" smtClean="0"/>
                        <a:t>C:\TLS.TEST</a:t>
                      </a:r>
                    </a:p>
                    <a:p>
                      <a:r>
                        <a:rPr lang="en-US" sz="1600" dirty="0" smtClean="0"/>
                        <a:t>└───</a:t>
                      </a:r>
                      <a:r>
                        <a:rPr lang="en-US" sz="1600" dirty="0" err="1" smtClean="0"/>
                        <a:t>src</a:t>
                      </a:r>
                      <a:endParaRPr lang="en-US" sz="1600" dirty="0" smtClean="0"/>
                    </a:p>
                    <a:p>
                      <a:r>
                        <a:rPr lang="en-US" sz="1600" dirty="0" smtClean="0"/>
                        <a:t>    ├───main</a:t>
                      </a:r>
                    </a:p>
                    <a:p>
                      <a:r>
                        <a:rPr lang="en-US" sz="1600" dirty="0" smtClean="0"/>
                        <a:t>    │   └───java</a:t>
                      </a:r>
                    </a:p>
                    <a:p>
                      <a:r>
                        <a:rPr lang="en-US" sz="1600" dirty="0" smtClean="0"/>
                        <a:t>    │       └───com</a:t>
                      </a:r>
                    </a:p>
                    <a:p>
                      <a:r>
                        <a:rPr lang="en-US" sz="1600" dirty="0" smtClean="0"/>
                        <a:t>    │           └───</a:t>
                      </a:r>
                      <a:r>
                        <a:rPr lang="en-US" sz="1600" dirty="0" err="1" smtClean="0"/>
                        <a:t>techm</a:t>
                      </a:r>
                      <a:endParaRPr lang="en-US" sz="1600" dirty="0" smtClean="0"/>
                    </a:p>
                    <a:p>
                      <a:r>
                        <a:rPr lang="en-US" sz="1600" dirty="0" smtClean="0"/>
                        <a:t>    │               └───</a:t>
                      </a:r>
                      <a:r>
                        <a:rPr lang="en-US" sz="1600" dirty="0" err="1" smtClean="0"/>
                        <a:t>tls</a:t>
                      </a:r>
                      <a:endParaRPr lang="en-US" sz="1600" dirty="0" smtClean="0"/>
                    </a:p>
                    <a:p>
                      <a:r>
                        <a:rPr lang="en-US" sz="1600" dirty="0" smtClean="0"/>
                        <a:t>    └───test</a:t>
                      </a:r>
                    </a:p>
                    <a:p>
                      <a:r>
                        <a:rPr lang="en-US" sz="1600" dirty="0" smtClean="0"/>
                        <a:t>        └───java</a:t>
                      </a:r>
                    </a:p>
                    <a:p>
                      <a:r>
                        <a:rPr lang="en-US" sz="1600" dirty="0" smtClean="0"/>
                        <a:t>            └───com</a:t>
                      </a:r>
                    </a:p>
                    <a:p>
                      <a:r>
                        <a:rPr lang="en-US" sz="1600" dirty="0" smtClean="0"/>
                        <a:t>                └───</a:t>
                      </a:r>
                      <a:r>
                        <a:rPr lang="en-US" sz="1600" dirty="0" err="1" smtClean="0"/>
                        <a:t>techm</a:t>
                      </a:r>
                      <a:endParaRPr lang="en-US" sz="1600" dirty="0" smtClean="0"/>
                    </a:p>
                    <a:p>
                      <a:r>
                        <a:rPr lang="en-US" sz="1600" dirty="0" smtClean="0"/>
                        <a:t>                    └───</a:t>
                      </a:r>
                      <a:r>
                        <a:rPr lang="en-US" sz="1600" dirty="0" err="1" smtClean="0"/>
                        <a:t>tls</a:t>
                      </a:r>
                      <a:endParaRPr lang="en-US" sz="1600" dirty="0"/>
                    </a:p>
                  </a:txBody>
                  <a:tcPr>
                    <a:solidFill>
                      <a:schemeClr val="tx1"/>
                    </a:solidFill>
                  </a:tcPr>
                </a:tc>
                <a:extLst>
                  <a:ext uri="{0D108BD9-81ED-4DB2-BD59-A6C34878D82A}">
                    <a16:rowId xmlns:a16="http://schemas.microsoft.com/office/drawing/2014/main" xmlns="" val="10000"/>
                  </a:ext>
                </a:extLst>
              </a:tr>
            </a:tbl>
          </a:graphicData>
        </a:graphic>
      </p:graphicFrame>
      <p:sp>
        <p:nvSpPr>
          <p:cNvPr id="5" name="Footer Placeholder 4"/>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dirty="0" smtClean="0"/>
              <a:t>Creating an </a:t>
            </a:r>
            <a:r>
              <a:rPr dirty="0" err="1" smtClean="0"/>
              <a:t>Artificat</a:t>
            </a:r>
            <a:r>
              <a:rPr dirty="0" smtClean="0"/>
              <a:t> from Archetype Plugin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1407775255"/>
              </p:ext>
            </p:extLst>
          </p:nvPr>
        </p:nvGraphicFramePr>
        <p:xfrm>
          <a:off x="304800" y="914400"/>
          <a:ext cx="8534400" cy="5577840"/>
        </p:xfrm>
        <a:graphic>
          <a:graphicData uri="http://schemas.openxmlformats.org/drawingml/2006/table">
            <a:tbl>
              <a:tblPr firstRow="1" bandRow="1">
                <a:tableStyleId>{5C22544A-7EE6-4342-B048-85BDC9FD1C3A}</a:tableStyleId>
              </a:tblPr>
              <a:tblGrid>
                <a:gridCol w="8534400">
                  <a:extLst>
                    <a:ext uri="{9D8B030D-6E8A-4147-A177-3AD203B41FA5}">
                      <a16:colId xmlns:a16="http://schemas.microsoft.com/office/drawing/2014/main" xmlns="" val="20000"/>
                    </a:ext>
                  </a:extLst>
                </a:gridCol>
              </a:tblGrid>
              <a:tr h="5461000">
                <a:tc>
                  <a:txBody>
                    <a:bodyPr/>
                    <a:lstStyle/>
                    <a:p>
                      <a:r>
                        <a:rPr lang="en-US" sz="1200" dirty="0" smtClean="0"/>
                        <a:t>C:\&gt;mvn </a:t>
                      </a:r>
                      <a:r>
                        <a:rPr lang="en-US" sz="1200" dirty="0" err="1" smtClean="0"/>
                        <a:t>archetype:generate</a:t>
                      </a:r>
                      <a:r>
                        <a:rPr lang="en-US" sz="1200" dirty="0" smtClean="0"/>
                        <a:t> -</a:t>
                      </a:r>
                      <a:r>
                        <a:rPr lang="en-US" sz="1200" dirty="0" err="1" smtClean="0"/>
                        <a:t>DgroupId</a:t>
                      </a:r>
                      <a:r>
                        <a:rPr lang="en-US" sz="1200" dirty="0" smtClean="0"/>
                        <a:t>=</a:t>
                      </a:r>
                      <a:r>
                        <a:rPr lang="en-US" sz="1200" dirty="0" err="1" smtClean="0"/>
                        <a:t>com.techm.tls</a:t>
                      </a:r>
                      <a:r>
                        <a:rPr lang="en-US" sz="1200" dirty="0" smtClean="0"/>
                        <a:t> -</a:t>
                      </a:r>
                      <a:r>
                        <a:rPr lang="en-US" sz="1200" dirty="0" err="1" smtClean="0"/>
                        <a:t>DartifactId</a:t>
                      </a:r>
                      <a:r>
                        <a:rPr lang="en-US" sz="1200" dirty="0" smtClean="0"/>
                        <a:t>=</a:t>
                      </a:r>
                      <a:r>
                        <a:rPr lang="en-US" sz="1200" dirty="0" err="1" smtClean="0"/>
                        <a:t>tls.test</a:t>
                      </a:r>
                      <a:r>
                        <a:rPr lang="en-US" sz="1200" dirty="0" smtClean="0"/>
                        <a:t> -</a:t>
                      </a:r>
                      <a:r>
                        <a:rPr lang="en-US" sz="1200" dirty="0" err="1" smtClean="0"/>
                        <a:t>Darchet</a:t>
                      </a:r>
                      <a:endParaRPr lang="en-US" sz="1200" dirty="0" smtClean="0"/>
                    </a:p>
                    <a:p>
                      <a:r>
                        <a:rPr lang="en-US" sz="1200" dirty="0" err="1" smtClean="0"/>
                        <a:t>ypeArtifactId</a:t>
                      </a:r>
                      <a:r>
                        <a:rPr lang="en-US" sz="1200" dirty="0" smtClean="0"/>
                        <a:t>=maven-archetype-</a:t>
                      </a:r>
                      <a:r>
                        <a:rPr lang="en-US" sz="1200" dirty="0" err="1" smtClean="0"/>
                        <a:t>quickstart</a:t>
                      </a:r>
                      <a:r>
                        <a:rPr lang="en-US" sz="1200" dirty="0" smtClean="0"/>
                        <a:t> -</a:t>
                      </a:r>
                      <a:r>
                        <a:rPr lang="en-US" sz="1200" dirty="0" err="1" smtClean="0"/>
                        <a:t>DinteractiveMode</a:t>
                      </a:r>
                      <a:r>
                        <a:rPr lang="en-US" sz="1200" dirty="0" smtClean="0"/>
                        <a:t>=false</a:t>
                      </a:r>
                    </a:p>
                    <a:p>
                      <a:r>
                        <a:rPr lang="en-US" sz="1200" dirty="0" smtClean="0"/>
                        <a:t>[INFO] Scanning for projects...</a:t>
                      </a:r>
                    </a:p>
                    <a:p>
                      <a:r>
                        <a:rPr lang="en-US" sz="1200" dirty="0" smtClean="0"/>
                        <a:t>[INFO] ------------------------------------------------------------------------</a:t>
                      </a:r>
                    </a:p>
                    <a:p>
                      <a:r>
                        <a:rPr lang="en-US" sz="1200" dirty="0" smtClean="0"/>
                        <a:t>[INFO] Building Maven Stub Project (No POM) 1</a:t>
                      </a:r>
                    </a:p>
                    <a:p>
                      <a:r>
                        <a:rPr lang="en-US" sz="1200" dirty="0" smtClean="0"/>
                        <a:t>[INFO] ------------------------------------------------------------------------</a:t>
                      </a:r>
                    </a:p>
                    <a:p>
                      <a:r>
                        <a:rPr lang="en-US" sz="1200" dirty="0" smtClean="0"/>
                        <a:t>[INFO] &gt;&gt;&gt; maven-archetype-plugin:2.2:generate (default-</a:t>
                      </a:r>
                      <a:r>
                        <a:rPr lang="en-US" sz="1200" dirty="0" err="1" smtClean="0"/>
                        <a:t>cli</a:t>
                      </a:r>
                      <a:r>
                        <a:rPr lang="en-US" sz="1200" dirty="0" smtClean="0"/>
                        <a:t>) @ standalone-</a:t>
                      </a:r>
                      <a:r>
                        <a:rPr lang="en-US" sz="1200" dirty="0" err="1" smtClean="0"/>
                        <a:t>pom</a:t>
                      </a:r>
                      <a:r>
                        <a:rPr lang="en-US" sz="1200" dirty="0" smtClean="0"/>
                        <a:t> &gt;&gt;&gt;</a:t>
                      </a:r>
                    </a:p>
                    <a:p>
                      <a:r>
                        <a:rPr lang="en-US" sz="1200" dirty="0" smtClean="0"/>
                        <a:t>[INFO]</a:t>
                      </a:r>
                    </a:p>
                    <a:p>
                      <a:r>
                        <a:rPr lang="en-US" sz="1200" dirty="0" smtClean="0"/>
                        <a:t>[INFO] &lt;&lt;&lt; maven-archetype-plugin:2.2:generate (default-</a:t>
                      </a:r>
                      <a:r>
                        <a:rPr lang="en-US" sz="1200" dirty="0" err="1" smtClean="0"/>
                        <a:t>cli</a:t>
                      </a:r>
                      <a:r>
                        <a:rPr lang="en-US" sz="1200" dirty="0" smtClean="0"/>
                        <a:t>) @ standalone-</a:t>
                      </a:r>
                      <a:r>
                        <a:rPr lang="en-US" sz="1200" dirty="0" err="1" smtClean="0"/>
                        <a:t>pom</a:t>
                      </a:r>
                      <a:r>
                        <a:rPr lang="en-US" sz="1200" dirty="0" smtClean="0"/>
                        <a:t> &lt;&lt;&lt;</a:t>
                      </a:r>
                    </a:p>
                    <a:p>
                      <a:r>
                        <a:rPr lang="en-US" sz="1200" dirty="0" smtClean="0"/>
                        <a:t>[INFO]</a:t>
                      </a:r>
                    </a:p>
                    <a:p>
                      <a:r>
                        <a:rPr lang="en-US" sz="1200" dirty="0" smtClean="0"/>
                        <a:t>[INFO] --- maven-archetype-plugin:2.2:generate (default-</a:t>
                      </a:r>
                      <a:r>
                        <a:rPr lang="en-US" sz="1200" dirty="0" err="1" smtClean="0"/>
                        <a:t>cli</a:t>
                      </a:r>
                      <a:r>
                        <a:rPr lang="en-US" sz="1200" dirty="0" smtClean="0"/>
                        <a:t>) @ standalone-</a:t>
                      </a:r>
                      <a:r>
                        <a:rPr lang="en-US" sz="1200" dirty="0" err="1" smtClean="0"/>
                        <a:t>pom</a:t>
                      </a:r>
                      <a:r>
                        <a:rPr lang="en-US" sz="1200" dirty="0" smtClean="0"/>
                        <a:t> ---</a:t>
                      </a:r>
                    </a:p>
                    <a:p>
                      <a:r>
                        <a:rPr lang="en-US" sz="1200" dirty="0" smtClean="0"/>
                        <a:t>[INFO] Generating project in Batch mode</a:t>
                      </a:r>
                    </a:p>
                    <a:p>
                      <a:r>
                        <a:rPr lang="en-US" sz="1200" dirty="0" smtClean="0"/>
                        <a:t>[INFO] ----------------------------------------------------------------------------</a:t>
                      </a:r>
                    </a:p>
                    <a:p>
                      <a:r>
                        <a:rPr lang="en-US" sz="1200" dirty="0" smtClean="0"/>
                        <a:t>[INFO] Using following parameters for creating project from Old (1.x) Archetype:</a:t>
                      </a:r>
                    </a:p>
                    <a:p>
                      <a:r>
                        <a:rPr lang="en-US" sz="1200" dirty="0" smtClean="0"/>
                        <a:t> maven-archetype-quickstart:1.0</a:t>
                      </a:r>
                    </a:p>
                    <a:p>
                      <a:r>
                        <a:rPr lang="en-US" sz="1200" dirty="0" smtClean="0"/>
                        <a:t>[INFO] ----------------------------------------------------------------------------</a:t>
                      </a:r>
                    </a:p>
                    <a:p>
                      <a:r>
                        <a:rPr lang="en-US" sz="1200" dirty="0" smtClean="0"/>
                        <a:t>[INFO] Parameter: </a:t>
                      </a:r>
                      <a:r>
                        <a:rPr lang="en-US" sz="1200" dirty="0" err="1" smtClean="0"/>
                        <a:t>groupId</a:t>
                      </a:r>
                      <a:r>
                        <a:rPr lang="en-US" sz="1200" dirty="0" smtClean="0"/>
                        <a:t>, Value: </a:t>
                      </a:r>
                      <a:r>
                        <a:rPr lang="en-US" sz="1200" dirty="0" err="1" smtClean="0"/>
                        <a:t>com.techm.tls</a:t>
                      </a:r>
                      <a:endParaRPr lang="en-US" sz="1200" dirty="0" smtClean="0"/>
                    </a:p>
                    <a:p>
                      <a:r>
                        <a:rPr lang="en-US" sz="1200" dirty="0" smtClean="0"/>
                        <a:t>[INFO] Parameter: </a:t>
                      </a:r>
                      <a:r>
                        <a:rPr lang="en-US" sz="1200" dirty="0" err="1" smtClean="0"/>
                        <a:t>packageName</a:t>
                      </a:r>
                      <a:r>
                        <a:rPr lang="en-US" sz="1200" dirty="0" smtClean="0"/>
                        <a:t>, Value: </a:t>
                      </a:r>
                      <a:r>
                        <a:rPr lang="en-US" sz="1200" dirty="0" err="1" smtClean="0"/>
                        <a:t>com.techm.tls</a:t>
                      </a:r>
                      <a:endParaRPr lang="en-US" sz="1200" dirty="0" smtClean="0"/>
                    </a:p>
                    <a:p>
                      <a:r>
                        <a:rPr lang="en-US" sz="1200" dirty="0" smtClean="0"/>
                        <a:t>[INFO] Parameter: package, Value: </a:t>
                      </a:r>
                      <a:r>
                        <a:rPr lang="en-US" sz="1200" dirty="0" err="1" smtClean="0"/>
                        <a:t>com.techm.tls</a:t>
                      </a:r>
                      <a:endParaRPr lang="en-US" sz="1200" dirty="0" smtClean="0"/>
                    </a:p>
                    <a:p>
                      <a:r>
                        <a:rPr lang="en-US" sz="1200" dirty="0" smtClean="0"/>
                        <a:t>[INFO] Parameter: </a:t>
                      </a:r>
                      <a:r>
                        <a:rPr lang="en-US" sz="1200" dirty="0" err="1" smtClean="0"/>
                        <a:t>artifactId</a:t>
                      </a:r>
                      <a:r>
                        <a:rPr lang="en-US" sz="1200" dirty="0" smtClean="0"/>
                        <a:t>, Value: </a:t>
                      </a:r>
                      <a:r>
                        <a:rPr lang="en-US" sz="1200" dirty="0" err="1" smtClean="0"/>
                        <a:t>tls.test</a:t>
                      </a:r>
                      <a:endParaRPr lang="en-US" sz="1200" dirty="0" smtClean="0"/>
                    </a:p>
                    <a:p>
                      <a:r>
                        <a:rPr lang="en-US" sz="1200" dirty="0" smtClean="0"/>
                        <a:t>[INFO] Parameter: </a:t>
                      </a:r>
                      <a:r>
                        <a:rPr lang="en-US" sz="1200" dirty="0" err="1" smtClean="0"/>
                        <a:t>basedir</a:t>
                      </a:r>
                      <a:r>
                        <a:rPr lang="en-US" sz="1200" dirty="0" smtClean="0"/>
                        <a:t>, Value: C:\</a:t>
                      </a:r>
                    </a:p>
                    <a:p>
                      <a:r>
                        <a:rPr lang="en-US" sz="1200" dirty="0" smtClean="0"/>
                        <a:t>[INFO] Parameter: version, Value: 1.0-SNAPSHOT</a:t>
                      </a:r>
                    </a:p>
                    <a:p>
                      <a:r>
                        <a:rPr lang="en-US" sz="1200" dirty="0" smtClean="0"/>
                        <a:t>[INFO] project created from Old (1.x) Archetype in dir: C:\tls.test</a:t>
                      </a:r>
                    </a:p>
                    <a:p>
                      <a:r>
                        <a:rPr lang="en-US" sz="1200" dirty="0" smtClean="0"/>
                        <a:t>[INFO] ------------------------------------------------------------------------</a:t>
                      </a:r>
                    </a:p>
                    <a:p>
                      <a:r>
                        <a:rPr lang="en-US" sz="1200" dirty="0" smtClean="0"/>
                        <a:t>[INFO] BUILD SUCCESS</a:t>
                      </a:r>
                    </a:p>
                    <a:p>
                      <a:r>
                        <a:rPr lang="en-US" sz="1200" dirty="0" smtClean="0"/>
                        <a:t>[INFO] ------------------------------------------------------------------------</a:t>
                      </a:r>
                    </a:p>
                    <a:p>
                      <a:r>
                        <a:rPr lang="en-US" sz="1200" dirty="0" smtClean="0"/>
                        <a:t>[INFO] Total time: 6.938s</a:t>
                      </a:r>
                    </a:p>
                    <a:p>
                      <a:r>
                        <a:rPr lang="en-US" sz="1200" dirty="0" smtClean="0"/>
                        <a:t>[INFO] Finished at: Mon Jul 09 21:47:25 IST 2012</a:t>
                      </a:r>
                    </a:p>
                    <a:p>
                      <a:r>
                        <a:rPr lang="en-US" sz="1200" dirty="0" smtClean="0"/>
                        <a:t>[INFO] Final Memory: 7M/13M</a:t>
                      </a:r>
                    </a:p>
                    <a:p>
                      <a:r>
                        <a:rPr lang="en-US" sz="1200" dirty="0" smtClean="0"/>
                        <a:t>[INFO] -----------------------------------------------------------------------</a:t>
                      </a:r>
                      <a:r>
                        <a:rPr lang="en-US" sz="1200" baseline="0" dirty="0" smtClean="0"/>
                        <a:t> </a:t>
                      </a:r>
                      <a:endParaRPr lang="en-US" sz="1200" dirty="0" smtClean="0"/>
                    </a:p>
                  </a:txBody>
                  <a:tcPr>
                    <a:solidFill>
                      <a:schemeClr val="tx1"/>
                    </a:solidFill>
                  </a:tcPr>
                </a:tc>
                <a:extLst>
                  <a:ext uri="{0D108BD9-81ED-4DB2-BD59-A6C34878D82A}">
                    <a16:rowId xmlns:a16="http://schemas.microsoft.com/office/drawing/2014/main" xmlns="" val="10000"/>
                  </a:ext>
                </a:extLst>
              </a:tr>
            </a:tbl>
          </a:graphicData>
        </a:graphic>
      </p:graphicFrame>
      <p:sp>
        <p:nvSpPr>
          <p:cNvPr id="3" name="Footer Placeholder 2"/>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52451"/>
            <a:ext cx="7848600" cy="411162"/>
          </a:xfrm>
        </p:spPr>
        <p:txBody>
          <a:bodyPr/>
          <a:lstStyle/>
          <a:p>
            <a:r>
              <a:rPr dirty="0"/>
              <a:t>Putting our classes in the generated archetype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12571549"/>
              </p:ext>
            </p:extLst>
          </p:nvPr>
        </p:nvGraphicFramePr>
        <p:xfrm>
          <a:off x="381000" y="1524000"/>
          <a:ext cx="8458200" cy="1828800"/>
        </p:xfrm>
        <a:graphic>
          <a:graphicData uri="http://schemas.openxmlformats.org/drawingml/2006/table">
            <a:tbl>
              <a:tblPr firstRow="1" bandRow="1">
                <a:tableStyleId>{5C22544A-7EE6-4342-B048-85BDC9FD1C3A}</a:tableStyleId>
              </a:tblPr>
              <a:tblGrid>
                <a:gridCol w="8458200">
                  <a:extLst>
                    <a:ext uri="{9D8B030D-6E8A-4147-A177-3AD203B41FA5}">
                      <a16:colId xmlns:a16="http://schemas.microsoft.com/office/drawing/2014/main" xmlns="" val="20000"/>
                    </a:ext>
                  </a:extLst>
                </a:gridCol>
              </a:tblGrid>
              <a:tr h="1828800">
                <a:tc>
                  <a:txBody>
                    <a:bodyPr/>
                    <a:lstStyle/>
                    <a:p>
                      <a:r>
                        <a:rPr lang="en-US" sz="1600" dirty="0" smtClean="0"/>
                        <a:t>package </a:t>
                      </a:r>
                      <a:r>
                        <a:rPr lang="en-US" sz="1600" dirty="0" err="1" smtClean="0"/>
                        <a:t>com.techm.tls</a:t>
                      </a:r>
                      <a:r>
                        <a:rPr lang="en-US" sz="1600" dirty="0" smtClean="0"/>
                        <a:t>;</a:t>
                      </a:r>
                    </a:p>
                    <a:p>
                      <a:endParaRPr lang="en-US" sz="1600" dirty="0" smtClean="0"/>
                    </a:p>
                    <a:p>
                      <a:r>
                        <a:rPr lang="en-US" sz="1600" dirty="0" smtClean="0"/>
                        <a:t>public class Hello{</a:t>
                      </a:r>
                    </a:p>
                    <a:p>
                      <a:r>
                        <a:rPr lang="en-US" sz="1600" dirty="0" smtClean="0"/>
                        <a:t>       public static void main(String[] </a:t>
                      </a:r>
                      <a:r>
                        <a:rPr lang="en-US" sz="1600" dirty="0" err="1" smtClean="0"/>
                        <a:t>args</a:t>
                      </a:r>
                      <a:r>
                        <a:rPr lang="en-US" sz="1600" dirty="0" smtClean="0"/>
                        <a:t>){</a:t>
                      </a:r>
                    </a:p>
                    <a:p>
                      <a:r>
                        <a:rPr lang="en-US" sz="1600" dirty="0" smtClean="0"/>
                        <a:t>              </a:t>
                      </a:r>
                      <a:r>
                        <a:rPr lang="en-US" sz="1600" dirty="0" err="1" smtClean="0"/>
                        <a:t>System.out.println</a:t>
                      </a:r>
                      <a:r>
                        <a:rPr lang="en-US" sz="1600" dirty="0" smtClean="0"/>
                        <a:t>("Hello TECHM</a:t>
                      </a:r>
                      <a:r>
                        <a:rPr lang="en-US" sz="1600" baseline="0" dirty="0" smtClean="0"/>
                        <a:t> </a:t>
                      </a:r>
                      <a:r>
                        <a:rPr lang="en-US" sz="1600" dirty="0" smtClean="0"/>
                        <a:t>! Welcome to Maven ");</a:t>
                      </a:r>
                    </a:p>
                    <a:p>
                      <a:r>
                        <a:rPr lang="en-US" sz="1600" dirty="0" smtClean="0"/>
                        <a:t>       } </a:t>
                      </a:r>
                    </a:p>
                    <a:p>
                      <a:r>
                        <a:rPr lang="en-US" sz="1600" dirty="0" smtClean="0"/>
                        <a:t>}</a:t>
                      </a:r>
                      <a:endParaRPr lang="en-US" sz="1600" dirty="0"/>
                    </a:p>
                  </a:txBody>
                  <a:tcPr>
                    <a:solidFill>
                      <a:schemeClr val="tx1"/>
                    </a:solidFill>
                  </a:tcPr>
                </a:tc>
                <a:extLst>
                  <a:ext uri="{0D108BD9-81ED-4DB2-BD59-A6C34878D82A}">
                    <a16:rowId xmlns:a16="http://schemas.microsoft.com/office/drawing/2014/main" xmlns=""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80777577"/>
              </p:ext>
            </p:extLst>
          </p:nvPr>
        </p:nvGraphicFramePr>
        <p:xfrm>
          <a:off x="381000" y="3886200"/>
          <a:ext cx="8458200" cy="1371600"/>
        </p:xfrm>
        <a:graphic>
          <a:graphicData uri="http://schemas.openxmlformats.org/drawingml/2006/table">
            <a:tbl>
              <a:tblPr firstRow="1" bandRow="1">
                <a:tableStyleId>{5C22544A-7EE6-4342-B048-85BDC9FD1C3A}</a:tableStyleId>
              </a:tblPr>
              <a:tblGrid>
                <a:gridCol w="8458200">
                  <a:extLst>
                    <a:ext uri="{9D8B030D-6E8A-4147-A177-3AD203B41FA5}">
                      <a16:colId xmlns:a16="http://schemas.microsoft.com/office/drawing/2014/main" xmlns="" val="20000"/>
                    </a:ext>
                  </a:extLst>
                </a:gridCol>
              </a:tblGrid>
              <a:tr h="1371600">
                <a:tc>
                  <a:txBody>
                    <a:bodyPr/>
                    <a:lstStyle/>
                    <a:p>
                      <a:r>
                        <a:rPr lang="en-US" sz="1800" dirty="0" smtClean="0"/>
                        <a:t>C:\tls.test&gt; </a:t>
                      </a:r>
                      <a:r>
                        <a:rPr lang="en-US" sz="1800" dirty="0" err="1" smtClean="0"/>
                        <a:t>mvn</a:t>
                      </a:r>
                      <a:r>
                        <a:rPr lang="en-US" sz="1800" dirty="0" smtClean="0"/>
                        <a:t> install</a:t>
                      </a:r>
                      <a:endParaRPr lang="en-US" sz="1800" dirty="0"/>
                    </a:p>
                  </a:txBody>
                  <a:tcPr>
                    <a:solidFill>
                      <a:schemeClr val="tx1"/>
                    </a:solidFill>
                  </a:tcPr>
                </a:tc>
                <a:extLst>
                  <a:ext uri="{0D108BD9-81ED-4DB2-BD59-A6C34878D82A}">
                    <a16:rowId xmlns:a16="http://schemas.microsoft.com/office/drawing/2014/main" xmlns="" val="10000"/>
                  </a:ext>
                </a:extLst>
              </a:tr>
            </a:tbl>
          </a:graphicData>
        </a:graphic>
      </p:graphicFrame>
      <p:sp>
        <p:nvSpPr>
          <p:cNvPr id="7" name="Footer Placeholder 6"/>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800" y="1397000"/>
          <a:ext cx="8001000" cy="4114800"/>
        </p:xfrm>
        <a:graphic>
          <a:graphicData uri="http://schemas.openxmlformats.org/drawingml/2006/table">
            <a:tbl>
              <a:tblPr firstRow="1" bandRow="1">
                <a:tableStyleId>{5C22544A-7EE6-4342-B048-85BDC9FD1C3A}</a:tableStyleId>
              </a:tblPr>
              <a:tblGrid>
                <a:gridCol w="8001000">
                  <a:extLst>
                    <a:ext uri="{9D8B030D-6E8A-4147-A177-3AD203B41FA5}">
                      <a16:colId xmlns:a16="http://schemas.microsoft.com/office/drawing/2014/main" xmlns="" val="20000"/>
                    </a:ext>
                  </a:extLst>
                </a:gridCol>
              </a:tblGrid>
              <a:tr h="370840">
                <a:tc>
                  <a:txBody>
                    <a:bodyPr/>
                    <a:lstStyle/>
                    <a:p>
                      <a:r>
                        <a:rPr lang="en-US" sz="1100" dirty="0" smtClean="0"/>
                        <a:t>[INFO] Scanning for projects...                                                                      </a:t>
                      </a:r>
                    </a:p>
                    <a:p>
                      <a:r>
                        <a:rPr lang="en-US" sz="1100" dirty="0" smtClean="0"/>
                        <a:t>[INFO] ------------------------------------------------------------------------</a:t>
                      </a:r>
                    </a:p>
                    <a:p>
                      <a:r>
                        <a:rPr lang="en-US" sz="1100" dirty="0" smtClean="0"/>
                        <a:t>[INFO] Building </a:t>
                      </a:r>
                      <a:r>
                        <a:rPr lang="en-US" sz="1100" dirty="0" err="1" smtClean="0"/>
                        <a:t>tls.test</a:t>
                      </a:r>
                      <a:r>
                        <a:rPr lang="en-US" sz="1100" dirty="0" smtClean="0"/>
                        <a:t> 1.0-SNAPSHOT</a:t>
                      </a:r>
                    </a:p>
                    <a:p>
                      <a:r>
                        <a:rPr lang="en-US" sz="1100" dirty="0" smtClean="0"/>
                        <a:t>[INFO] ------------------------------------------------------------------------</a:t>
                      </a:r>
                    </a:p>
                    <a:p>
                      <a:r>
                        <a:rPr lang="en-US" sz="1100" dirty="0" smtClean="0"/>
                        <a:t>[INFO] --- maven-resources-plugin:2.5:resources (default-resources) @ </a:t>
                      </a:r>
                      <a:r>
                        <a:rPr lang="en-US" sz="1100" dirty="0" err="1" smtClean="0"/>
                        <a:t>tls.test</a:t>
                      </a:r>
                      <a:r>
                        <a:rPr lang="en-US" sz="1100" dirty="0" smtClean="0"/>
                        <a:t> ---</a:t>
                      </a:r>
                    </a:p>
                    <a:p>
                      <a:r>
                        <a:rPr lang="en-US" sz="1100" dirty="0" smtClean="0"/>
                        <a:t>[debug] execute contextualize</a:t>
                      </a:r>
                    </a:p>
                    <a:p>
                      <a:r>
                        <a:rPr lang="en-US" sz="1100" dirty="0" smtClean="0"/>
                        <a:t>[WARNING] Using platform encoding (Cp1252 actually) to copy filtered resources, i.e. build is platform dependent!</a:t>
                      </a:r>
                    </a:p>
                    <a:p>
                      <a:r>
                        <a:rPr lang="en-US" sz="1100" dirty="0" smtClean="0"/>
                        <a:t>[INFO] skip non existing </a:t>
                      </a:r>
                      <a:r>
                        <a:rPr lang="en-US" sz="1100" dirty="0" err="1" smtClean="0"/>
                        <a:t>resourceDirectory</a:t>
                      </a:r>
                      <a:r>
                        <a:rPr lang="en-US" sz="1100" dirty="0" smtClean="0"/>
                        <a:t> C:\tls.test\src\main\resources</a:t>
                      </a:r>
                    </a:p>
                    <a:p>
                      <a:r>
                        <a:rPr lang="en-US" sz="1100" dirty="0" smtClean="0"/>
                        <a:t>[INFO] --- maven-compiler-plugin:2.3.2:compile (default-compile) @ </a:t>
                      </a:r>
                      <a:r>
                        <a:rPr lang="en-US" sz="1100" dirty="0" err="1" smtClean="0"/>
                        <a:t>tls.test</a:t>
                      </a:r>
                      <a:r>
                        <a:rPr lang="en-US" sz="1100" dirty="0" smtClean="0"/>
                        <a:t> ---</a:t>
                      </a:r>
                    </a:p>
                    <a:p>
                      <a:r>
                        <a:rPr lang="en-US" sz="1100" dirty="0" smtClean="0"/>
                        <a:t>[WARNING] File encoding has not been set, using platform encoding Cp1252, i.e. build is platform dependent!</a:t>
                      </a:r>
                    </a:p>
                    <a:p>
                      <a:r>
                        <a:rPr lang="en-US" sz="1100" dirty="0" smtClean="0"/>
                        <a:t>[INFO] Compiling 2 source files to C:\tls.test\target\classes</a:t>
                      </a:r>
                    </a:p>
                    <a:p>
                      <a:r>
                        <a:rPr lang="en-US" sz="1100" dirty="0" smtClean="0"/>
                        <a:t>[INFO] --- maven-resources-plugin:2.5:testResources (default-</a:t>
                      </a:r>
                      <a:r>
                        <a:rPr lang="en-US" sz="1100" dirty="0" err="1" smtClean="0"/>
                        <a:t>testResources</a:t>
                      </a:r>
                      <a:r>
                        <a:rPr lang="en-US" sz="1100" dirty="0" smtClean="0"/>
                        <a:t>) @ </a:t>
                      </a:r>
                      <a:r>
                        <a:rPr lang="en-US" sz="1100" dirty="0" err="1" smtClean="0"/>
                        <a:t>tls.test</a:t>
                      </a:r>
                      <a:r>
                        <a:rPr lang="en-US" sz="1100" dirty="0" smtClean="0"/>
                        <a:t> ---</a:t>
                      </a:r>
                    </a:p>
                    <a:p>
                      <a:r>
                        <a:rPr lang="en-US" sz="1100" dirty="0" smtClean="0"/>
                        <a:t>[debug] execute contextualize</a:t>
                      </a:r>
                    </a:p>
                    <a:p>
                      <a:r>
                        <a:rPr lang="en-US" sz="1100" dirty="0" smtClean="0"/>
                        <a:t>[WARNING] Using platform encoding (Cp1252 actually) to copy filtered resources, i.e. build is platform dependent!</a:t>
                      </a:r>
                    </a:p>
                    <a:p>
                      <a:r>
                        <a:rPr lang="en-US" sz="1100" dirty="0" smtClean="0"/>
                        <a:t>[INFO] skip non existing </a:t>
                      </a:r>
                      <a:r>
                        <a:rPr lang="en-US" sz="1100" dirty="0" err="1" smtClean="0"/>
                        <a:t>resourceDirectory</a:t>
                      </a:r>
                      <a:r>
                        <a:rPr lang="en-US" sz="1100" dirty="0" smtClean="0"/>
                        <a:t> C:\tls.test\src\test\resources</a:t>
                      </a:r>
                    </a:p>
                    <a:p>
                      <a:r>
                        <a:rPr lang="en-US" sz="1100" dirty="0" smtClean="0"/>
                        <a:t>[INFO] </a:t>
                      </a:r>
                    </a:p>
                    <a:p>
                      <a:r>
                        <a:rPr lang="en-US" sz="1100" dirty="0" smtClean="0"/>
                        <a:t>[INFO] --- maven-compiler-plugin:2.3.2:testCompile (default-</a:t>
                      </a:r>
                      <a:r>
                        <a:rPr lang="en-US" sz="1100" dirty="0" err="1" smtClean="0"/>
                        <a:t>testCompile</a:t>
                      </a:r>
                      <a:r>
                        <a:rPr lang="en-US" sz="1100" dirty="0" smtClean="0"/>
                        <a:t>) @ </a:t>
                      </a:r>
                      <a:r>
                        <a:rPr lang="en-US" sz="1100" dirty="0" err="1" smtClean="0"/>
                        <a:t>tls.test</a:t>
                      </a:r>
                      <a:r>
                        <a:rPr lang="en-US" sz="1100" dirty="0" smtClean="0"/>
                        <a:t> ---</a:t>
                      </a:r>
                    </a:p>
                    <a:p>
                      <a:r>
                        <a:rPr lang="en-US" sz="1100" dirty="0" smtClean="0"/>
                        <a:t>[WARNING] File encoding has not been set, using platform encoding Cp1252, i.e. build is platform dependent!</a:t>
                      </a:r>
                    </a:p>
                    <a:p>
                      <a:r>
                        <a:rPr lang="en-US" sz="1100" dirty="0" smtClean="0"/>
                        <a:t>[INFO] Compiling 1 source file to C:\tls.test\target\test-classes</a:t>
                      </a:r>
                    </a:p>
                    <a:p>
                      <a:r>
                        <a:rPr lang="en-US" sz="1100" dirty="0" smtClean="0"/>
                        <a:t>[INFO] </a:t>
                      </a:r>
                    </a:p>
                    <a:p>
                      <a:r>
                        <a:rPr lang="en-US" sz="1100" dirty="0" smtClean="0"/>
                        <a:t>[INFO] --- maven-surefire-plugin:2.10:test (default-test) @ </a:t>
                      </a:r>
                      <a:r>
                        <a:rPr lang="en-US" sz="1100" dirty="0" err="1" smtClean="0"/>
                        <a:t>tls.test</a:t>
                      </a:r>
                      <a:r>
                        <a:rPr lang="en-US" sz="1100" dirty="0" smtClean="0"/>
                        <a:t> ---</a:t>
                      </a:r>
                    </a:p>
                    <a:p>
                      <a:r>
                        <a:rPr lang="en-US" sz="1100" dirty="0" smtClean="0"/>
                        <a:t>[INFO] Surefire report directory: C:\tls.test\target\surefire-reports</a:t>
                      </a:r>
                    </a:p>
                    <a:p>
                      <a:endParaRPr lang="en-US" sz="1100" dirty="0" smtClean="0"/>
                    </a:p>
                    <a:p>
                      <a:endParaRPr lang="en-US" sz="1100" dirty="0"/>
                    </a:p>
                  </a:txBody>
                  <a:tcPr>
                    <a:solidFill>
                      <a:schemeClr val="tx1"/>
                    </a:solidFill>
                  </a:tcPr>
                </a:tc>
                <a:extLst>
                  <a:ext uri="{0D108BD9-81ED-4DB2-BD59-A6C34878D82A}">
                    <a16:rowId xmlns:a16="http://schemas.microsoft.com/office/drawing/2014/main" xmlns="" val="10000"/>
                  </a:ext>
                </a:extLst>
              </a:tr>
            </a:tbl>
          </a:graphicData>
        </a:graphic>
      </p:graphicFrame>
      <p:sp>
        <p:nvSpPr>
          <p:cNvPr id="7" name="Footer Placeholder 6"/>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88193962"/>
              </p:ext>
            </p:extLst>
          </p:nvPr>
        </p:nvGraphicFramePr>
        <p:xfrm>
          <a:off x="304800" y="1397000"/>
          <a:ext cx="8610600" cy="4634929"/>
        </p:xfrm>
        <a:graphic>
          <a:graphicData uri="http://schemas.openxmlformats.org/drawingml/2006/table">
            <a:tbl>
              <a:tblPr firstRow="1" bandRow="1">
                <a:tableStyleId>{5C22544A-7EE6-4342-B048-85BDC9FD1C3A}</a:tableStyleId>
              </a:tblPr>
              <a:tblGrid>
                <a:gridCol w="8610600">
                  <a:extLst>
                    <a:ext uri="{9D8B030D-6E8A-4147-A177-3AD203B41FA5}">
                      <a16:colId xmlns:a16="http://schemas.microsoft.com/office/drawing/2014/main" xmlns="" val="20000"/>
                    </a:ext>
                  </a:extLst>
                </a:gridCol>
              </a:tblGrid>
              <a:tr h="370840">
                <a:tc>
                  <a:txBody>
                    <a:bodyPr/>
                    <a:lstStyle/>
                    <a:p>
                      <a:r>
                        <a:rPr lang="en-US" sz="1200" dirty="0" smtClean="0"/>
                        <a:t>-------------------------------------------------------</a:t>
                      </a:r>
                    </a:p>
                    <a:p>
                      <a:r>
                        <a:rPr lang="en-US" sz="1200" dirty="0" smtClean="0"/>
                        <a:t> T E S T S</a:t>
                      </a:r>
                    </a:p>
                    <a:p>
                      <a:r>
                        <a:rPr lang="en-US" sz="1200" dirty="0" smtClean="0"/>
                        <a:t>-------------------------------------------------------</a:t>
                      </a:r>
                    </a:p>
                    <a:p>
                      <a:r>
                        <a:rPr lang="en-US" sz="1200" dirty="0" smtClean="0"/>
                        <a:t>Running </a:t>
                      </a:r>
                      <a:r>
                        <a:rPr lang="en-US" sz="1200" dirty="0" err="1" smtClean="0"/>
                        <a:t>com.techm.tls.AppTestTests</a:t>
                      </a:r>
                      <a:r>
                        <a:rPr lang="en-US" sz="1200" dirty="0" smtClean="0"/>
                        <a:t> run: 1, Failures: 0, Errors: 0, Skipped: 0, Time elapsed: 0.016 sec</a:t>
                      </a:r>
                    </a:p>
                    <a:p>
                      <a:r>
                        <a:rPr lang="en-US" sz="1200" dirty="0" smtClean="0"/>
                        <a:t>Results :</a:t>
                      </a:r>
                    </a:p>
                    <a:p>
                      <a:endParaRPr lang="en-US" sz="1200" dirty="0" smtClean="0"/>
                    </a:p>
                    <a:p>
                      <a:r>
                        <a:rPr lang="en-US" sz="1200" dirty="0" smtClean="0"/>
                        <a:t>Tests run: 1, Failures: 0, Errors: 0, Skipped: 0</a:t>
                      </a:r>
                    </a:p>
                    <a:p>
                      <a:endParaRPr lang="en-US" sz="1200" dirty="0" smtClean="0"/>
                    </a:p>
                    <a:p>
                      <a:r>
                        <a:rPr lang="en-US" sz="1200" dirty="0" smtClean="0"/>
                        <a:t>[INFO] </a:t>
                      </a:r>
                    </a:p>
                    <a:p>
                      <a:r>
                        <a:rPr lang="en-US" sz="1200" dirty="0" smtClean="0"/>
                        <a:t>[INFO] --- maven-jar-plugin:2.3.2:jar (default-jar) @ </a:t>
                      </a:r>
                      <a:r>
                        <a:rPr lang="en-US" sz="1200" dirty="0" err="1" smtClean="0"/>
                        <a:t>tls.test</a:t>
                      </a:r>
                      <a:r>
                        <a:rPr lang="en-US" sz="1200" dirty="0" smtClean="0"/>
                        <a:t> ---</a:t>
                      </a:r>
                    </a:p>
                    <a:p>
                      <a:r>
                        <a:rPr lang="en-US" sz="1200" dirty="0" smtClean="0"/>
                        <a:t>[INFO] Building jar: C:\tls.test\target\tls.test-1.0-SNAPSHOT.jar</a:t>
                      </a:r>
                    </a:p>
                    <a:p>
                      <a:r>
                        <a:rPr lang="en-US" sz="1200" dirty="0" smtClean="0"/>
                        <a:t>[INFO] </a:t>
                      </a:r>
                    </a:p>
                    <a:p>
                      <a:r>
                        <a:rPr lang="en-US" sz="1200" dirty="0" smtClean="0"/>
                        <a:t>[INFO] --- maven-install-plugin:2.3.1:install (default-install) @ </a:t>
                      </a:r>
                      <a:r>
                        <a:rPr lang="en-US" sz="1200" dirty="0" err="1" smtClean="0"/>
                        <a:t>tls.test</a:t>
                      </a:r>
                      <a:r>
                        <a:rPr lang="en-US" sz="1200" dirty="0" smtClean="0"/>
                        <a:t> ---</a:t>
                      </a:r>
                    </a:p>
                    <a:p>
                      <a:r>
                        <a:rPr lang="en-US" sz="1200" dirty="0" smtClean="0"/>
                        <a:t>[INFO] Installing C:\tls.test\target\tls.test-1.0-SNAPSHOT.jar to C:\Documents and Settings\Admin\.m2\repository\com\</a:t>
                      </a:r>
                      <a:r>
                        <a:rPr lang="en-US" sz="1200" dirty="0" err="1" smtClean="0"/>
                        <a:t>techm</a:t>
                      </a:r>
                      <a:r>
                        <a:rPr lang="en-US" sz="1200" dirty="0" smtClean="0"/>
                        <a:t>\</a:t>
                      </a:r>
                      <a:r>
                        <a:rPr lang="en-US" sz="1200" dirty="0" err="1" smtClean="0"/>
                        <a:t>tls</a:t>
                      </a:r>
                      <a:r>
                        <a:rPr lang="en-US" sz="1200" dirty="0" smtClean="0"/>
                        <a:t>\</a:t>
                      </a:r>
                      <a:r>
                        <a:rPr lang="en-US" sz="1200" dirty="0" err="1" smtClean="0"/>
                        <a:t>tls.test</a:t>
                      </a:r>
                      <a:r>
                        <a:rPr lang="en-US" sz="1200" dirty="0" smtClean="0"/>
                        <a:t>\1.0-SNAPSHOT\tls.test-1.0-SNAPSHOT.jar</a:t>
                      </a:r>
                    </a:p>
                    <a:p>
                      <a:r>
                        <a:rPr lang="en-US" sz="1200" dirty="0" smtClean="0"/>
                        <a:t>[INFO] Installing C:\tls.test\pom.xml to C:\Documents and Settings\Admin\.m2\repository\com\</a:t>
                      </a:r>
                      <a:r>
                        <a:rPr lang="en-US" sz="1200" dirty="0" err="1" smtClean="0"/>
                        <a:t>techm</a:t>
                      </a:r>
                      <a:r>
                        <a:rPr lang="en-US" sz="1200" dirty="0" smtClean="0"/>
                        <a:t>\</a:t>
                      </a:r>
                      <a:r>
                        <a:rPr lang="en-US" sz="1200" dirty="0" err="1" smtClean="0"/>
                        <a:t>tls</a:t>
                      </a:r>
                      <a:r>
                        <a:rPr lang="en-US" sz="1200" dirty="0" smtClean="0"/>
                        <a:t>\</a:t>
                      </a:r>
                      <a:r>
                        <a:rPr lang="en-US" sz="1200" dirty="0" err="1" smtClean="0"/>
                        <a:t>tls.test</a:t>
                      </a:r>
                      <a:r>
                        <a:rPr lang="en-US" sz="1200" dirty="0" smtClean="0"/>
                        <a:t>\1.0-SNAPSHOT\tls.test-1.0-SNAPSHOT.pom</a:t>
                      </a:r>
                    </a:p>
                    <a:p>
                      <a:r>
                        <a:rPr lang="en-US" sz="1200" dirty="0" smtClean="0"/>
                        <a:t>[INFO] ------------------------------------------------------------------------</a:t>
                      </a:r>
                    </a:p>
                    <a:p>
                      <a:r>
                        <a:rPr lang="en-US" sz="1200" dirty="0" smtClean="0"/>
                        <a:t>[INFO] BUILD SUCCESS</a:t>
                      </a:r>
                    </a:p>
                    <a:p>
                      <a:r>
                        <a:rPr lang="en-US" sz="1200" dirty="0" smtClean="0"/>
                        <a:t>[INFO] ------------------------------------------------------------------------</a:t>
                      </a:r>
                    </a:p>
                    <a:p>
                      <a:r>
                        <a:rPr lang="en-US" sz="1200" dirty="0" smtClean="0"/>
                        <a:t>[INFO] Total time: 3.390s</a:t>
                      </a:r>
                    </a:p>
                    <a:p>
                      <a:r>
                        <a:rPr lang="en-US" sz="1200" dirty="0" smtClean="0"/>
                        <a:t>[INFO] Finished at: Mon Jul 09 22:04:13 IST 2012</a:t>
                      </a:r>
                    </a:p>
                    <a:p>
                      <a:r>
                        <a:rPr lang="en-US" sz="1200" dirty="0" smtClean="0"/>
                        <a:t>[INFO] Final Memory: 6M/15M</a:t>
                      </a:r>
                    </a:p>
                    <a:p>
                      <a:r>
                        <a:rPr lang="en-US" sz="1200" dirty="0" smtClean="0"/>
                        <a:t>[INFO] ------------------------------------------------------------------------</a:t>
                      </a:r>
                    </a:p>
                    <a:p>
                      <a:endParaRPr lang="en-US" dirty="0"/>
                    </a:p>
                  </a:txBody>
                  <a:tcPr>
                    <a:solidFill>
                      <a:schemeClr val="tx1"/>
                    </a:solidFill>
                  </a:tcPr>
                </a:tc>
                <a:extLst>
                  <a:ext uri="{0D108BD9-81ED-4DB2-BD59-A6C34878D82A}">
                    <a16:rowId xmlns:a16="http://schemas.microsoft.com/office/drawing/2014/main" xmlns="" val="10000"/>
                  </a:ext>
                </a:extLst>
              </a:tr>
            </a:tbl>
          </a:graphicData>
        </a:graphic>
      </p:graphicFrame>
      <p:sp>
        <p:nvSpPr>
          <p:cNvPr id="7" name="Footer Placeholder 6"/>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08582605"/>
              </p:ext>
            </p:extLst>
          </p:nvPr>
        </p:nvGraphicFramePr>
        <p:xfrm>
          <a:off x="304800" y="762000"/>
          <a:ext cx="8610600" cy="1447800"/>
        </p:xfrm>
        <a:graphic>
          <a:graphicData uri="http://schemas.openxmlformats.org/drawingml/2006/table">
            <a:tbl>
              <a:tblPr firstRow="1" bandRow="1">
                <a:tableStyleId>{5C22544A-7EE6-4342-B048-85BDC9FD1C3A}</a:tableStyleId>
              </a:tblPr>
              <a:tblGrid>
                <a:gridCol w="8610600">
                  <a:extLst>
                    <a:ext uri="{9D8B030D-6E8A-4147-A177-3AD203B41FA5}">
                      <a16:colId xmlns:a16="http://schemas.microsoft.com/office/drawing/2014/main" xmlns="" val="20000"/>
                    </a:ext>
                  </a:extLst>
                </a:gridCol>
              </a:tblGrid>
              <a:tr h="1447800">
                <a:tc>
                  <a:txBody>
                    <a:bodyPr/>
                    <a:lstStyle/>
                    <a:p>
                      <a:r>
                        <a:rPr lang="en-US" sz="1600" dirty="0" smtClean="0"/>
                        <a:t>Artifact</a:t>
                      </a:r>
                      <a:r>
                        <a:rPr lang="en-US" sz="1600" baseline="0" dirty="0" smtClean="0"/>
                        <a:t> Created on Local Repository:</a:t>
                      </a:r>
                      <a:endParaRPr lang="en-US" sz="1600" dirty="0" smtClean="0"/>
                    </a:p>
                    <a:p>
                      <a:endParaRPr lang="en-US" sz="1600" dirty="0" smtClean="0"/>
                    </a:p>
                    <a:p>
                      <a:r>
                        <a:rPr lang="en-US" sz="1600" dirty="0" smtClean="0"/>
                        <a:t>C:\Documents and Settings\Admin\.m2\repository\com\</a:t>
                      </a:r>
                      <a:r>
                        <a:rPr lang="en-US" sz="1600" dirty="0" err="1" smtClean="0"/>
                        <a:t>techm</a:t>
                      </a:r>
                      <a:r>
                        <a:rPr lang="en-US" sz="1600" dirty="0" smtClean="0"/>
                        <a:t>\</a:t>
                      </a:r>
                      <a:r>
                        <a:rPr lang="en-US" sz="1600" dirty="0" err="1" smtClean="0"/>
                        <a:t>tls</a:t>
                      </a:r>
                      <a:r>
                        <a:rPr lang="en-US" sz="1600" dirty="0" smtClean="0"/>
                        <a:t>\</a:t>
                      </a:r>
                      <a:r>
                        <a:rPr lang="en-US" sz="1600" dirty="0" err="1" smtClean="0"/>
                        <a:t>tls.test</a:t>
                      </a:r>
                      <a:r>
                        <a:rPr lang="en-US" sz="1600" dirty="0" smtClean="0"/>
                        <a:t>\1.0-SNAPSHOT</a:t>
                      </a:r>
                    </a:p>
                    <a:p>
                      <a:endParaRPr lang="en-US" sz="1600" dirty="0" smtClean="0"/>
                    </a:p>
                  </a:txBody>
                  <a:tcPr>
                    <a:solidFill>
                      <a:schemeClr val="tx1"/>
                    </a:solidFill>
                  </a:tcPr>
                </a:tc>
                <a:extLst>
                  <a:ext uri="{0D108BD9-81ED-4DB2-BD59-A6C34878D82A}">
                    <a16:rowId xmlns:a16="http://schemas.microsoft.com/office/drawing/2014/main" xmlns=""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52413973"/>
              </p:ext>
            </p:extLst>
          </p:nvPr>
        </p:nvGraphicFramePr>
        <p:xfrm>
          <a:off x="304800" y="2209800"/>
          <a:ext cx="8610600" cy="4267200"/>
        </p:xfrm>
        <a:graphic>
          <a:graphicData uri="http://schemas.openxmlformats.org/drawingml/2006/table">
            <a:tbl>
              <a:tblPr firstRow="1" bandRow="1">
                <a:tableStyleId>{5C22544A-7EE6-4342-B048-85BDC9FD1C3A}</a:tableStyleId>
              </a:tblPr>
              <a:tblGrid>
                <a:gridCol w="8610600">
                  <a:extLst>
                    <a:ext uri="{9D8B030D-6E8A-4147-A177-3AD203B41FA5}">
                      <a16:colId xmlns:a16="http://schemas.microsoft.com/office/drawing/2014/main" xmlns="" val="20000"/>
                    </a:ext>
                  </a:extLst>
                </a:gridCol>
              </a:tblGrid>
              <a:tr h="4267200">
                <a:tc>
                  <a:txBody>
                    <a:bodyPr/>
                    <a:lstStyle/>
                    <a:p>
                      <a:r>
                        <a:rPr lang="en-US" sz="1600" dirty="0" smtClean="0"/>
                        <a:t>C:\tls.test\target&gt;tree</a:t>
                      </a:r>
                    </a:p>
                    <a:p>
                      <a:r>
                        <a:rPr lang="en-US" sz="1600" dirty="0" smtClean="0"/>
                        <a:t>Folder PATH listing</a:t>
                      </a:r>
                    </a:p>
                    <a:p>
                      <a:r>
                        <a:rPr lang="en-US" sz="1600" dirty="0" smtClean="0"/>
                        <a:t>Volume serial number is 0007EECC 802B:5C2B</a:t>
                      </a:r>
                    </a:p>
                    <a:p>
                      <a:r>
                        <a:rPr lang="en-US" sz="1600" dirty="0" smtClean="0"/>
                        <a:t>C:.</a:t>
                      </a:r>
                    </a:p>
                    <a:p>
                      <a:r>
                        <a:rPr lang="en-US" sz="1600" dirty="0" smtClean="0"/>
                        <a:t>├───classes</a:t>
                      </a:r>
                    </a:p>
                    <a:p>
                      <a:r>
                        <a:rPr lang="en-US" sz="1600" dirty="0" smtClean="0"/>
                        <a:t>│   └───com</a:t>
                      </a:r>
                    </a:p>
                    <a:p>
                      <a:r>
                        <a:rPr lang="en-US" sz="1600" dirty="0" smtClean="0"/>
                        <a:t>│       └───</a:t>
                      </a:r>
                      <a:r>
                        <a:rPr lang="en-US" sz="1600" dirty="0" err="1" smtClean="0"/>
                        <a:t>techm</a:t>
                      </a:r>
                      <a:endParaRPr lang="en-US" sz="1600" dirty="0" smtClean="0"/>
                    </a:p>
                    <a:p>
                      <a:r>
                        <a:rPr lang="en-US" sz="1600" dirty="0" smtClean="0"/>
                        <a:t>│           └───</a:t>
                      </a:r>
                      <a:r>
                        <a:rPr lang="en-US" sz="1600" dirty="0" err="1" smtClean="0"/>
                        <a:t>tls</a:t>
                      </a:r>
                      <a:endParaRPr lang="en-US" sz="1600" dirty="0" smtClean="0"/>
                    </a:p>
                    <a:p>
                      <a:r>
                        <a:rPr lang="en-US" sz="1600" dirty="0" smtClean="0"/>
                        <a:t> |</a:t>
                      </a:r>
                    </a:p>
                    <a:p>
                      <a:r>
                        <a:rPr lang="en-US" sz="1600" dirty="0" smtClean="0"/>
                        <a:t>├───maven-</a:t>
                      </a:r>
                      <a:r>
                        <a:rPr lang="en-US" sz="1600" dirty="0" err="1" smtClean="0"/>
                        <a:t>archiver</a:t>
                      </a:r>
                      <a:endParaRPr lang="en-US" sz="1600" dirty="0" smtClean="0"/>
                    </a:p>
                    <a:p>
                      <a:r>
                        <a:rPr lang="en-US" sz="1600" dirty="0" smtClean="0"/>
                        <a:t>├───surefire</a:t>
                      </a:r>
                    </a:p>
                    <a:p>
                      <a:r>
                        <a:rPr lang="en-US" sz="1600" dirty="0" smtClean="0"/>
                        <a:t>├───surefire-reports</a:t>
                      </a:r>
                    </a:p>
                    <a:p>
                      <a:r>
                        <a:rPr lang="en-US" sz="1600" dirty="0" smtClean="0"/>
                        <a:t>└───test-classes</a:t>
                      </a:r>
                    </a:p>
                    <a:p>
                      <a:r>
                        <a:rPr lang="en-US" sz="1600" dirty="0" smtClean="0"/>
                        <a:t>    └───com</a:t>
                      </a:r>
                    </a:p>
                    <a:p>
                      <a:r>
                        <a:rPr lang="en-US" sz="1600" dirty="0" smtClean="0"/>
                        <a:t>        └───</a:t>
                      </a:r>
                      <a:r>
                        <a:rPr lang="en-US" sz="1600" dirty="0" err="1" smtClean="0"/>
                        <a:t>techm</a:t>
                      </a:r>
                      <a:endParaRPr lang="en-US" sz="1600" dirty="0" smtClean="0"/>
                    </a:p>
                    <a:p>
                      <a:r>
                        <a:rPr lang="en-US" sz="1600" dirty="0" smtClean="0"/>
                        <a:t>            └───</a:t>
                      </a:r>
                      <a:r>
                        <a:rPr lang="en-US" sz="1600" dirty="0" err="1" smtClean="0"/>
                        <a:t>tls</a:t>
                      </a:r>
                      <a:endParaRPr lang="en-US" sz="1600" dirty="0"/>
                    </a:p>
                  </a:txBody>
                  <a:tcPr>
                    <a:solidFill>
                      <a:schemeClr val="tx1"/>
                    </a:solidFill>
                  </a:tcPr>
                </a:tc>
                <a:extLst>
                  <a:ext uri="{0D108BD9-81ED-4DB2-BD59-A6C34878D82A}">
                    <a16:rowId xmlns:a16="http://schemas.microsoft.com/office/drawing/2014/main" xmlns="" val="10000"/>
                  </a:ext>
                </a:extLst>
              </a:tr>
            </a:tbl>
          </a:graphicData>
        </a:graphic>
      </p:graphicFrame>
      <p:sp>
        <p:nvSpPr>
          <p:cNvPr id="8" name="Footer Placeholder 7"/>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Executing the program:</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09618024"/>
              </p:ext>
            </p:extLst>
          </p:nvPr>
        </p:nvGraphicFramePr>
        <p:xfrm>
          <a:off x="304800" y="1397000"/>
          <a:ext cx="8534400" cy="5033137"/>
        </p:xfrm>
        <a:graphic>
          <a:graphicData uri="http://schemas.openxmlformats.org/drawingml/2006/table">
            <a:tbl>
              <a:tblPr firstRow="1" bandRow="1">
                <a:tableStyleId>{5C22544A-7EE6-4342-B048-85BDC9FD1C3A}</a:tableStyleId>
              </a:tblPr>
              <a:tblGrid>
                <a:gridCol w="8534400">
                  <a:extLst>
                    <a:ext uri="{9D8B030D-6E8A-4147-A177-3AD203B41FA5}">
                      <a16:colId xmlns:a16="http://schemas.microsoft.com/office/drawing/2014/main" xmlns="" val="20000"/>
                    </a:ext>
                  </a:extLst>
                </a:gridCol>
              </a:tblGrid>
              <a:tr h="5003800">
                <a:tc>
                  <a:txBody>
                    <a:bodyPr/>
                    <a:lstStyle/>
                    <a:p>
                      <a:r>
                        <a:rPr lang="en-US" sz="1600" dirty="0" smtClean="0"/>
                        <a:t>C:\tls.test\target&gt;dir</a:t>
                      </a:r>
                    </a:p>
                    <a:p>
                      <a:r>
                        <a:rPr lang="en-US" sz="1600" dirty="0" smtClean="0"/>
                        <a:t> Volume in drive C has no label.</a:t>
                      </a:r>
                    </a:p>
                    <a:p>
                      <a:r>
                        <a:rPr lang="en-US" sz="1600" dirty="0" smtClean="0"/>
                        <a:t> Volume Serial Number is 802B-5C2B</a:t>
                      </a:r>
                    </a:p>
                    <a:p>
                      <a:endParaRPr lang="en-US" sz="1600" dirty="0" smtClean="0"/>
                    </a:p>
                    <a:p>
                      <a:r>
                        <a:rPr lang="en-US" sz="1600" dirty="0" smtClean="0"/>
                        <a:t> Directory of C:\tls.test\target</a:t>
                      </a:r>
                    </a:p>
                    <a:p>
                      <a:endParaRPr lang="en-US" sz="1600" dirty="0" smtClean="0"/>
                    </a:p>
                    <a:p>
                      <a:r>
                        <a:rPr lang="en-US" sz="1600" dirty="0" smtClean="0"/>
                        <a:t>07/09/2012  10:04 PM    &lt;DIR&gt;          .</a:t>
                      </a:r>
                    </a:p>
                    <a:p>
                      <a:r>
                        <a:rPr lang="en-US" sz="1600" dirty="0" smtClean="0"/>
                        <a:t>07/09/2012  10:04 PM    &lt;DIR&gt;          ..</a:t>
                      </a:r>
                    </a:p>
                    <a:p>
                      <a:r>
                        <a:rPr lang="en-US" sz="1600" dirty="0" smtClean="0"/>
                        <a:t>07/09/2012  10:04 PM    &lt;DIR&gt;          classes</a:t>
                      </a:r>
                    </a:p>
                    <a:p>
                      <a:r>
                        <a:rPr lang="en-US" sz="1600" dirty="0" smtClean="0"/>
                        <a:t>07/09/2012  10:04 PM    &lt;DIR&gt;          maven-</a:t>
                      </a:r>
                      <a:r>
                        <a:rPr lang="en-US" sz="1600" dirty="0" err="1" smtClean="0"/>
                        <a:t>archiver</a:t>
                      </a:r>
                      <a:endParaRPr lang="en-US" sz="1600" dirty="0" smtClean="0"/>
                    </a:p>
                    <a:p>
                      <a:r>
                        <a:rPr lang="en-US" sz="1600" dirty="0" smtClean="0"/>
                        <a:t>07/09/2012  10:04 PM    &lt;DIR&gt;          surefire</a:t>
                      </a:r>
                    </a:p>
                    <a:p>
                      <a:r>
                        <a:rPr lang="en-US" sz="1600" dirty="0" smtClean="0"/>
                        <a:t>07/09/2012  10:04 PM    &lt;DIR&gt;          surefire-reports</a:t>
                      </a:r>
                    </a:p>
                    <a:p>
                      <a:r>
                        <a:rPr lang="en-US" sz="1600" dirty="0" smtClean="0"/>
                        <a:t>07/09/2012  10:04 PM    &lt;DIR&gt;          test-classes</a:t>
                      </a:r>
                    </a:p>
                    <a:p>
                      <a:r>
                        <a:rPr lang="en-US" sz="1600" dirty="0" smtClean="0"/>
                        <a:t>07/09/2012  10:04 PM             2,698 tls.test-1.0-SNAPSHOT.jar</a:t>
                      </a:r>
                    </a:p>
                    <a:p>
                      <a:r>
                        <a:rPr lang="en-US" sz="1600" dirty="0" smtClean="0"/>
                        <a:t>               1 File(s)          2,698 bytes</a:t>
                      </a:r>
                    </a:p>
                    <a:p>
                      <a:r>
                        <a:rPr lang="en-US" sz="1600" dirty="0" smtClean="0"/>
                        <a:t>               7 Dir(s)  30,992,814,080 bytes free</a:t>
                      </a:r>
                    </a:p>
                    <a:p>
                      <a:endParaRPr lang="en-US" sz="1600" dirty="0" smtClean="0"/>
                    </a:p>
                    <a:p>
                      <a:r>
                        <a:rPr lang="en-US" sz="1600" dirty="0" smtClean="0"/>
                        <a:t>C:\tls.test\target&gt;java -cp tls.test-1.0-SNAPSHOT.jar </a:t>
                      </a:r>
                      <a:r>
                        <a:rPr lang="en-US" sz="1600" dirty="0" err="1" smtClean="0"/>
                        <a:t>com.techm.tls.Hello</a:t>
                      </a:r>
                      <a:endParaRPr lang="en-US" sz="1600" dirty="0" smtClean="0"/>
                    </a:p>
                    <a:p>
                      <a:r>
                        <a:rPr lang="en-US" sz="1600" dirty="0" smtClean="0"/>
                        <a:t>Hello TECHM ! Welcome to Maven</a:t>
                      </a:r>
                    </a:p>
                    <a:p>
                      <a:endParaRPr lang="en-US" dirty="0" smtClean="0"/>
                    </a:p>
                    <a:p>
                      <a:endParaRPr lang="en-US" dirty="0"/>
                    </a:p>
                  </a:txBody>
                  <a:tcPr>
                    <a:solidFill>
                      <a:schemeClr val="tx1"/>
                    </a:solidFill>
                  </a:tcPr>
                </a:tc>
                <a:extLst>
                  <a:ext uri="{0D108BD9-81ED-4DB2-BD59-A6C34878D82A}">
                    <a16:rowId xmlns:a16="http://schemas.microsoft.com/office/drawing/2014/main" xmlns="" val="10000"/>
                  </a:ext>
                </a:extLst>
              </a:tr>
            </a:tbl>
          </a:graphicData>
        </a:graphic>
      </p:graphicFrame>
      <p:sp>
        <p:nvSpPr>
          <p:cNvPr id="6" name="Footer Placeholder 5"/>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pom.xml generated by archetype plugin:</a:t>
            </a:r>
            <a:endParaRPr lang="en-US" dirty="0"/>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
        <p:nvSpPr>
          <p:cNvPr id="3" name="Text Placeholder 2"/>
          <p:cNvSpPr>
            <a:spLocks noGrp="1"/>
          </p:cNvSpPr>
          <p:nvPr>
            <p:ph type="body" idx="1"/>
          </p:nvPr>
        </p:nvSpPr>
        <p:spPr/>
        <p:txBody>
          <a:bodyPr/>
          <a:lstStyle/>
          <a:p>
            <a:pPr marL="0" indent="0">
              <a:buNone/>
            </a:pPr>
            <a:r>
              <a:rPr sz="1400" dirty="0" smtClean="0"/>
              <a:t>&lt;project </a:t>
            </a:r>
            <a:r>
              <a:rPr sz="1400" dirty="0" err="1" smtClean="0"/>
              <a:t>xmlns</a:t>
            </a:r>
            <a:r>
              <a:rPr sz="1400" dirty="0" smtClean="0"/>
              <a:t>="</a:t>
            </a:r>
            <a:r>
              <a:rPr sz="1400" b="1" dirty="0" smtClean="0"/>
              <a:t>http://maven.apache.org/POM/4.0.0</a:t>
            </a:r>
            <a:r>
              <a:rPr sz="1400" dirty="0" smtClean="0"/>
              <a:t>" </a:t>
            </a:r>
            <a:r>
              <a:rPr sz="1400" dirty="0" err="1" smtClean="0"/>
              <a:t>xmlns:xsi</a:t>
            </a:r>
            <a:r>
              <a:rPr sz="1400" dirty="0" smtClean="0"/>
              <a:t>="</a:t>
            </a:r>
            <a:r>
              <a:rPr sz="1400" b="1" dirty="0" smtClean="0"/>
              <a:t>http://www.w3.org/2001/XMLSchema-instance</a:t>
            </a:r>
            <a:r>
              <a:rPr sz="1400" dirty="0" smtClean="0"/>
              <a:t>" </a:t>
            </a:r>
            <a:r>
              <a:rPr sz="1400" dirty="0" err="1" smtClean="0"/>
              <a:t>xsi:schemaLocation</a:t>
            </a:r>
            <a:r>
              <a:rPr sz="1400" dirty="0" smtClean="0"/>
              <a:t>="</a:t>
            </a:r>
            <a:r>
              <a:rPr sz="1400" b="1" dirty="0" smtClean="0"/>
              <a:t>http://maven.apache.org/POM/4.0.0 http://maven.apache.org/maven-v4_0_0.xsd</a:t>
            </a:r>
            <a:r>
              <a:rPr sz="1400" dirty="0" smtClean="0"/>
              <a:t>"&gt;</a:t>
            </a:r>
            <a:endParaRPr sz="1400" b="1" dirty="0" smtClean="0"/>
          </a:p>
          <a:p>
            <a:pPr marL="0" indent="0">
              <a:buNone/>
            </a:pPr>
            <a:r>
              <a:rPr sz="1400" b="1" dirty="0" smtClean="0"/>
              <a:t> </a:t>
            </a:r>
            <a:r>
              <a:rPr sz="1400" dirty="0" smtClean="0"/>
              <a:t> 	&lt;</a:t>
            </a:r>
            <a:r>
              <a:rPr sz="1400" dirty="0" err="1" smtClean="0"/>
              <a:t>modelVersion</a:t>
            </a:r>
            <a:r>
              <a:rPr sz="1400" dirty="0" smtClean="0"/>
              <a:t>&gt;</a:t>
            </a:r>
            <a:r>
              <a:rPr sz="1400" b="1" dirty="0" smtClean="0"/>
              <a:t>4.0.0</a:t>
            </a:r>
            <a:r>
              <a:rPr sz="1400" dirty="0" smtClean="0"/>
              <a:t>&lt;/</a:t>
            </a:r>
            <a:r>
              <a:rPr sz="1400" dirty="0" err="1" smtClean="0"/>
              <a:t>modelVersion</a:t>
            </a:r>
            <a:r>
              <a:rPr sz="1400" dirty="0" smtClean="0"/>
              <a:t>&gt; </a:t>
            </a:r>
          </a:p>
          <a:p>
            <a:pPr marL="0" indent="0">
              <a:buNone/>
            </a:pPr>
            <a:r>
              <a:rPr sz="1400" b="1" dirty="0" smtClean="0"/>
              <a:t>	 </a:t>
            </a:r>
            <a:r>
              <a:rPr sz="1400" dirty="0" smtClean="0"/>
              <a:t> &lt;</a:t>
            </a:r>
            <a:r>
              <a:rPr sz="1400" dirty="0" err="1" smtClean="0"/>
              <a:t>groupId</a:t>
            </a:r>
            <a:r>
              <a:rPr sz="1400" dirty="0" smtClean="0"/>
              <a:t>&gt;</a:t>
            </a:r>
            <a:r>
              <a:rPr sz="1400" b="1" dirty="0" err="1" smtClean="0"/>
              <a:t>com.</a:t>
            </a:r>
            <a:r>
              <a:rPr lang="en-US" sz="1400" b="1" dirty="0" err="1" smtClean="0"/>
              <a:t>techm</a:t>
            </a:r>
            <a:r>
              <a:rPr sz="1400" b="1" dirty="0" err="1" smtClean="0"/>
              <a:t>.tls</a:t>
            </a:r>
            <a:r>
              <a:rPr sz="1400" dirty="0" smtClean="0"/>
              <a:t>&lt;/</a:t>
            </a:r>
            <a:r>
              <a:rPr sz="1400" dirty="0" err="1" smtClean="0"/>
              <a:t>groupId</a:t>
            </a:r>
            <a:r>
              <a:rPr sz="1400" dirty="0" smtClean="0"/>
              <a:t>&gt; </a:t>
            </a:r>
          </a:p>
          <a:p>
            <a:pPr marL="0" indent="0">
              <a:buNone/>
            </a:pPr>
            <a:r>
              <a:rPr sz="1400" b="1" dirty="0" smtClean="0"/>
              <a:t>	 </a:t>
            </a:r>
            <a:r>
              <a:rPr sz="1400" dirty="0" smtClean="0"/>
              <a:t> &lt;</a:t>
            </a:r>
            <a:r>
              <a:rPr sz="1400" dirty="0" err="1" smtClean="0"/>
              <a:t>artifactId</a:t>
            </a:r>
            <a:r>
              <a:rPr sz="1400" dirty="0" smtClean="0"/>
              <a:t>&gt;</a:t>
            </a:r>
            <a:r>
              <a:rPr sz="1400" b="1" dirty="0" err="1" smtClean="0"/>
              <a:t>tls.test</a:t>
            </a:r>
            <a:r>
              <a:rPr sz="1400" dirty="0" smtClean="0"/>
              <a:t>&lt;/</a:t>
            </a:r>
            <a:r>
              <a:rPr sz="1400" dirty="0" err="1" smtClean="0"/>
              <a:t>artifactId</a:t>
            </a:r>
            <a:r>
              <a:rPr sz="1400" dirty="0" smtClean="0"/>
              <a:t>&gt; </a:t>
            </a:r>
          </a:p>
          <a:p>
            <a:pPr marL="0" indent="0">
              <a:buNone/>
            </a:pPr>
            <a:r>
              <a:rPr sz="1400" b="1" dirty="0" smtClean="0"/>
              <a:t>	 </a:t>
            </a:r>
            <a:r>
              <a:rPr sz="1400" dirty="0" smtClean="0"/>
              <a:t> &lt;packaging&gt;</a:t>
            </a:r>
            <a:r>
              <a:rPr sz="1400" b="1" dirty="0" smtClean="0"/>
              <a:t>jar</a:t>
            </a:r>
            <a:r>
              <a:rPr sz="1400" dirty="0" smtClean="0"/>
              <a:t>&lt;/packaging&gt; </a:t>
            </a:r>
          </a:p>
          <a:p>
            <a:pPr marL="0" indent="0">
              <a:buNone/>
            </a:pPr>
            <a:r>
              <a:rPr sz="1400" b="1" dirty="0" smtClean="0"/>
              <a:t>	 </a:t>
            </a:r>
            <a:r>
              <a:rPr sz="1400" dirty="0" smtClean="0"/>
              <a:t> &lt;version&gt;</a:t>
            </a:r>
            <a:r>
              <a:rPr sz="1400" b="1" dirty="0" smtClean="0"/>
              <a:t>1.0-SNAPSHOT</a:t>
            </a:r>
            <a:r>
              <a:rPr sz="1400" dirty="0" smtClean="0"/>
              <a:t>&lt;/version&gt; </a:t>
            </a:r>
          </a:p>
          <a:p>
            <a:pPr marL="0" indent="0">
              <a:buNone/>
            </a:pPr>
            <a:r>
              <a:rPr sz="1400" b="1" dirty="0" smtClean="0"/>
              <a:t>	 </a:t>
            </a:r>
            <a:r>
              <a:rPr sz="1400" dirty="0" smtClean="0"/>
              <a:t> &lt;name&gt;</a:t>
            </a:r>
            <a:r>
              <a:rPr sz="1400" b="1" dirty="0" err="1" smtClean="0"/>
              <a:t>tls.test</a:t>
            </a:r>
            <a:r>
              <a:rPr sz="1400" dirty="0" smtClean="0"/>
              <a:t>&lt;/name&gt; </a:t>
            </a:r>
          </a:p>
          <a:p>
            <a:pPr marL="0" indent="0">
              <a:buNone/>
            </a:pPr>
            <a:r>
              <a:rPr sz="1400" b="1" dirty="0" smtClean="0"/>
              <a:t>	 </a:t>
            </a:r>
            <a:r>
              <a:rPr sz="1400" dirty="0" smtClean="0"/>
              <a:t> &lt;</a:t>
            </a:r>
            <a:r>
              <a:rPr sz="1400" dirty="0" err="1" smtClean="0"/>
              <a:t>url</a:t>
            </a:r>
            <a:r>
              <a:rPr sz="1400" dirty="0" smtClean="0"/>
              <a:t>&gt;</a:t>
            </a:r>
            <a:r>
              <a:rPr sz="1400" b="1" dirty="0" smtClean="0"/>
              <a:t>http://maven.apache.org</a:t>
            </a:r>
            <a:r>
              <a:rPr sz="1400" dirty="0" smtClean="0"/>
              <a:t>&lt;/url&gt; </a:t>
            </a:r>
            <a:endParaRPr sz="1400" b="1" dirty="0" smtClean="0">
              <a:hlinkClick r:id="" action="ppaction://hlinkfile"/>
            </a:endParaRPr>
          </a:p>
          <a:p>
            <a:pPr marL="0" indent="0">
              <a:buNone/>
            </a:pPr>
            <a:r>
              <a:rPr sz="1400" dirty="0" smtClean="0"/>
              <a:t>   &lt;dependencies&gt;</a:t>
            </a:r>
          </a:p>
          <a:p>
            <a:pPr marL="0" indent="0">
              <a:buNone/>
            </a:pPr>
            <a:r>
              <a:rPr sz="1400" dirty="0" smtClean="0"/>
              <a:t>	&lt;dependency&gt;</a:t>
            </a:r>
          </a:p>
          <a:p>
            <a:pPr marL="0" indent="0">
              <a:buNone/>
            </a:pPr>
            <a:r>
              <a:rPr sz="1400" b="1" dirty="0" smtClean="0"/>
              <a:t>	 </a:t>
            </a:r>
            <a:r>
              <a:rPr sz="1400" dirty="0" smtClean="0"/>
              <a:t> &lt;</a:t>
            </a:r>
            <a:r>
              <a:rPr sz="1400" dirty="0" err="1" smtClean="0"/>
              <a:t>groupId</a:t>
            </a:r>
            <a:r>
              <a:rPr sz="1400" dirty="0" smtClean="0"/>
              <a:t>&gt;</a:t>
            </a:r>
            <a:r>
              <a:rPr sz="1400" b="1" dirty="0" err="1" smtClean="0"/>
              <a:t>junit</a:t>
            </a:r>
            <a:r>
              <a:rPr sz="1400" dirty="0" smtClean="0"/>
              <a:t>&lt;/</a:t>
            </a:r>
            <a:r>
              <a:rPr sz="1400" dirty="0" err="1" smtClean="0"/>
              <a:t>groupId</a:t>
            </a:r>
            <a:r>
              <a:rPr sz="1400" dirty="0" smtClean="0"/>
              <a:t>&gt; </a:t>
            </a:r>
          </a:p>
          <a:p>
            <a:pPr marL="0" indent="0">
              <a:buNone/>
            </a:pPr>
            <a:r>
              <a:rPr sz="1400" b="1" dirty="0" smtClean="0"/>
              <a:t>	 </a:t>
            </a:r>
            <a:r>
              <a:rPr sz="1400" dirty="0" smtClean="0"/>
              <a:t> &lt;</a:t>
            </a:r>
            <a:r>
              <a:rPr sz="1400" dirty="0" err="1" smtClean="0"/>
              <a:t>artifactId</a:t>
            </a:r>
            <a:r>
              <a:rPr sz="1400" dirty="0" smtClean="0"/>
              <a:t>&gt;</a:t>
            </a:r>
            <a:r>
              <a:rPr sz="1400" b="1" dirty="0" err="1" smtClean="0"/>
              <a:t>junit</a:t>
            </a:r>
            <a:r>
              <a:rPr sz="1400" dirty="0" smtClean="0"/>
              <a:t>&lt;/</a:t>
            </a:r>
            <a:r>
              <a:rPr sz="1400" dirty="0" err="1" smtClean="0"/>
              <a:t>artifactId</a:t>
            </a:r>
            <a:r>
              <a:rPr sz="1400" dirty="0" smtClean="0"/>
              <a:t>&gt; </a:t>
            </a:r>
          </a:p>
          <a:p>
            <a:pPr marL="0" indent="0">
              <a:buNone/>
            </a:pPr>
            <a:r>
              <a:rPr sz="1400" b="1" dirty="0" smtClean="0"/>
              <a:t>	 </a:t>
            </a:r>
            <a:r>
              <a:rPr sz="1400" dirty="0" smtClean="0"/>
              <a:t> &lt;version&gt;</a:t>
            </a:r>
            <a:r>
              <a:rPr sz="1400" b="1" dirty="0" smtClean="0"/>
              <a:t>3.8.1</a:t>
            </a:r>
            <a:r>
              <a:rPr sz="1400" dirty="0" smtClean="0"/>
              <a:t>&lt;/version&gt; </a:t>
            </a:r>
          </a:p>
          <a:p>
            <a:pPr marL="0" indent="0">
              <a:buNone/>
            </a:pPr>
            <a:r>
              <a:rPr sz="1400" b="1" dirty="0" smtClean="0"/>
              <a:t>	 </a:t>
            </a:r>
            <a:r>
              <a:rPr sz="1400" dirty="0" smtClean="0"/>
              <a:t> &lt;scope&gt;</a:t>
            </a:r>
            <a:r>
              <a:rPr sz="1400" b="1" dirty="0" smtClean="0"/>
              <a:t>test</a:t>
            </a:r>
            <a:r>
              <a:rPr sz="1400" dirty="0" smtClean="0"/>
              <a:t>&lt;/scope&gt; </a:t>
            </a:r>
          </a:p>
          <a:p>
            <a:pPr marL="0" indent="0">
              <a:buNone/>
            </a:pPr>
            <a:r>
              <a:rPr sz="1400" b="1" dirty="0" smtClean="0"/>
              <a:t>	 </a:t>
            </a:r>
            <a:r>
              <a:rPr sz="1400" dirty="0" smtClean="0"/>
              <a:t> &lt;/dependency&gt;</a:t>
            </a:r>
          </a:p>
          <a:p>
            <a:pPr marL="0" indent="0">
              <a:buNone/>
            </a:pPr>
            <a:r>
              <a:rPr sz="1400" b="1" dirty="0" smtClean="0"/>
              <a:t> </a:t>
            </a:r>
            <a:r>
              <a:rPr sz="1400" dirty="0" smtClean="0"/>
              <a:t> &lt;/dependencies&gt;</a:t>
            </a:r>
          </a:p>
          <a:p>
            <a:pPr marL="0" indent="0">
              <a:buNone/>
            </a:pPr>
            <a:r>
              <a:rPr sz="1400" b="1" dirty="0" smtClean="0"/>
              <a:t> </a:t>
            </a:r>
            <a:r>
              <a:rPr sz="1400" dirty="0" smtClean="0"/>
              <a:t>&lt;/project&gt;</a:t>
            </a:r>
          </a:p>
          <a:p>
            <a:endParaRPr lang="en-US" sz="1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idx="1"/>
          </p:nvPr>
        </p:nvSpPr>
        <p:spPr/>
        <p:txBody>
          <a:bodyPr/>
          <a:lstStyle/>
          <a:p>
            <a:pPr marL="0" indent="-157957">
              <a:buNone/>
            </a:pPr>
            <a:r>
              <a:rPr lang="en-US" dirty="0" smtClean="0"/>
              <a:t>The below topics are covered </a:t>
            </a:r>
          </a:p>
          <a:p>
            <a:pPr marL="292100" lvl="2" indent="0">
              <a:buNone/>
            </a:pPr>
            <a:endParaRPr lang="en-US" dirty="0" smtClean="0"/>
          </a:p>
          <a:p>
            <a:r>
              <a:rPr lang="en-US" dirty="0" smtClean="0"/>
              <a:t>What is Maven?</a:t>
            </a:r>
          </a:p>
          <a:p>
            <a:endParaRPr lang="en-US" dirty="0" smtClean="0"/>
          </a:p>
          <a:p>
            <a:r>
              <a:rPr lang="en-US" dirty="0" smtClean="0"/>
              <a:t>Repositories</a:t>
            </a:r>
          </a:p>
          <a:p>
            <a:endParaRPr lang="en-US" dirty="0" smtClean="0"/>
          </a:p>
          <a:p>
            <a:r>
              <a:rPr lang="en-US" dirty="0" smtClean="0"/>
              <a:t>Plugin, Goal &amp; Build lifecycle </a:t>
            </a:r>
          </a:p>
          <a:p>
            <a:endParaRPr lang="en-US" dirty="0" smtClean="0"/>
          </a:p>
          <a:p>
            <a:r>
              <a:rPr lang="en-US" dirty="0" smtClean="0"/>
              <a:t>GAV – Maven co-ordinates</a:t>
            </a:r>
          </a:p>
          <a:p>
            <a:endParaRPr lang="en-US" dirty="0" smtClean="0"/>
          </a:p>
          <a:p>
            <a:r>
              <a:rPr lang="en-US" dirty="0" smtClean="0"/>
              <a:t>Creating a pom.xml and Installing a core java application</a:t>
            </a:r>
            <a:endParaRPr lang="en-US" dirty="0"/>
          </a:p>
        </p:txBody>
      </p:sp>
      <p:sp>
        <p:nvSpPr>
          <p:cNvPr id="4" name="Footer Placeholder 3"/>
          <p:cNvSpPr>
            <a:spLocks noGrp="1"/>
          </p:cNvSpPr>
          <p:nvPr>
            <p:ph type="ftr" sz="quarter" idx="3"/>
          </p:nvPr>
        </p:nvSpPr>
        <p:spPr/>
        <p:txBody>
          <a:bodyPr/>
          <a:lstStyle/>
          <a:p>
            <a:r>
              <a:rPr lang="en-IN" sz="700" dirty="0" smtClean="0"/>
              <a:t>Copyright © 2016 Tech Mahindra. All Rights Reserved.</a:t>
            </a:r>
            <a:endParaRPr lang="en-IN" dirty="0"/>
          </a:p>
        </p:txBody>
      </p:sp>
    </p:spTree>
    <p:extLst>
      <p:ext uri="{BB962C8B-B14F-4D97-AF65-F5344CB8AC3E}">
        <p14:creationId xmlns:p14="http://schemas.microsoft.com/office/powerpoint/2010/main" val="8822081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p:txBody>
          <a:bodyPr/>
          <a:lstStyle/>
          <a:p>
            <a:pPr marL="0" indent="-157957">
              <a:buNone/>
            </a:pPr>
            <a:r>
              <a:rPr lang="en-US" dirty="0" smtClean="0"/>
              <a:t> The below topics are covered </a:t>
            </a:r>
          </a:p>
          <a:p>
            <a:pPr marL="292100" lvl="2" indent="0">
              <a:buNone/>
            </a:pPr>
            <a:endParaRPr lang="en-US" dirty="0" smtClean="0"/>
          </a:p>
          <a:p>
            <a:r>
              <a:rPr lang="en-US" dirty="0" smtClean="0"/>
              <a:t>What is Maven?</a:t>
            </a:r>
          </a:p>
          <a:p>
            <a:endParaRPr lang="en-US" dirty="0" smtClean="0"/>
          </a:p>
          <a:p>
            <a:r>
              <a:rPr lang="en-US" dirty="0" smtClean="0"/>
              <a:t>Repositories</a:t>
            </a:r>
          </a:p>
          <a:p>
            <a:endParaRPr lang="en-US" dirty="0" smtClean="0"/>
          </a:p>
          <a:p>
            <a:r>
              <a:rPr lang="en-US" dirty="0" smtClean="0"/>
              <a:t>Plugin, Goal &amp; Build lifecycle </a:t>
            </a:r>
          </a:p>
          <a:p>
            <a:endParaRPr lang="en-US" dirty="0" smtClean="0"/>
          </a:p>
          <a:p>
            <a:r>
              <a:rPr lang="en-US" dirty="0" smtClean="0"/>
              <a:t>GAV – Maven co-ordinates</a:t>
            </a:r>
          </a:p>
          <a:p>
            <a:endParaRPr lang="en-US" dirty="0" smtClean="0"/>
          </a:p>
          <a:p>
            <a:r>
              <a:rPr lang="en-US" dirty="0" smtClean="0"/>
              <a:t>Creating a pom.xml and Installing a core java application</a:t>
            </a:r>
            <a:endParaRPr lang="en-US" dirty="0"/>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7684550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fontAlgn="auto" hangingPunct="1">
              <a:spcAft>
                <a:spcPts val="0"/>
              </a:spcAft>
              <a:defRPr/>
            </a:pPr>
            <a:r>
              <a:rPr dirty="0"/>
              <a:t>Thank you</a:t>
            </a:r>
          </a:p>
        </p:txBody>
      </p:sp>
      <p:sp>
        <p:nvSpPr>
          <p:cNvPr id="2" name="Footer Placeholder 1"/>
          <p:cNvSpPr>
            <a:spLocks noGrp="1"/>
          </p:cNvSpPr>
          <p:nvPr>
            <p:ph type="ftr" sz="quarter" idx="3"/>
          </p:nvPr>
        </p:nvSpPr>
        <p:spPr/>
        <p:txBody>
          <a:bodyPr/>
          <a:lstStyle/>
          <a:p>
            <a:r>
              <a:rPr lang="en-IN" smtClean="0">
                <a:solidFill>
                  <a:schemeClr val="tx2">
                    <a:lumMod val="75000"/>
                  </a:schemeClr>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3953605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dirty="0"/>
              <a:t>Continuous Integration</a:t>
            </a:r>
          </a:p>
        </p:txBody>
      </p:sp>
      <p:sp>
        <p:nvSpPr>
          <p:cNvPr id="3" name="Content Placeholder 2"/>
          <p:cNvSpPr>
            <a:spLocks noGrp="1"/>
          </p:cNvSpPr>
          <p:nvPr>
            <p:ph idx="1"/>
          </p:nvPr>
        </p:nvSpPr>
        <p:spPr>
          <a:xfrm>
            <a:off x="366713" y="1514475"/>
            <a:ext cx="8212137" cy="3185487"/>
          </a:xfrm>
        </p:spPr>
        <p:txBody>
          <a:bodyPr/>
          <a:lstStyle/>
          <a:p>
            <a:pPr>
              <a:buFont typeface="Wingdings" pitchFamily="2" charset="2"/>
              <a:buChar char="Ø"/>
            </a:pPr>
            <a:r>
              <a:rPr lang="en-US" b="1" dirty="0" smtClean="0"/>
              <a:t>“Continuous </a:t>
            </a:r>
            <a:r>
              <a:rPr lang="en-US" b="1" dirty="0"/>
              <a:t>I</a:t>
            </a:r>
            <a:r>
              <a:rPr lang="en-US" b="1" dirty="0" smtClean="0"/>
              <a:t>ntegration</a:t>
            </a:r>
            <a:r>
              <a:rPr lang="en-US" b="1" dirty="0"/>
              <a:t>"</a:t>
            </a:r>
            <a:r>
              <a:rPr lang="en-US" dirty="0"/>
              <a:t> refers to a process that builds and tests code on a frequent basis. </a:t>
            </a:r>
            <a:endParaRPr lang="en-US" dirty="0" smtClean="0"/>
          </a:p>
          <a:p>
            <a:pPr>
              <a:buFont typeface="Wingdings" pitchFamily="2" charset="2"/>
              <a:buChar char="Ø"/>
            </a:pPr>
            <a:endParaRPr lang="en-US" dirty="0" smtClean="0"/>
          </a:p>
          <a:p>
            <a:pPr>
              <a:buFont typeface="Wingdings" pitchFamily="2" charset="2"/>
              <a:buChar char="Ø"/>
            </a:pPr>
            <a:r>
              <a:rPr lang="en-US" dirty="0"/>
              <a:t>The continuous integration servers constantly monitor source code repositories and as soon as new changes/commits are detected, they initiate a new build </a:t>
            </a:r>
            <a:r>
              <a:rPr lang="en-US" dirty="0" smtClean="0"/>
              <a:t>cycle</a:t>
            </a:r>
          </a:p>
          <a:p>
            <a:pPr>
              <a:buFont typeface="Wingdings" pitchFamily="2" charset="2"/>
              <a:buChar char="Ø"/>
            </a:pPr>
            <a:endParaRPr lang="en-US" dirty="0" smtClean="0"/>
          </a:p>
          <a:p>
            <a:pPr>
              <a:buFont typeface="Wingdings" pitchFamily="2" charset="2"/>
              <a:buChar char="Ø"/>
            </a:pPr>
            <a:r>
              <a:rPr lang="en-US" dirty="0"/>
              <a:t>The build cycle actually involves code compilation and, in addition, may involve various tests and code analysis</a:t>
            </a:r>
          </a:p>
          <a:p>
            <a:endParaRPr lang="en-US" dirty="0" smtClean="0"/>
          </a:p>
          <a:p>
            <a:pPr>
              <a:lnSpc>
                <a:spcPct val="150000"/>
              </a:lnSpc>
            </a:pPr>
            <a:endParaRPr lang="en-US" dirty="0"/>
          </a:p>
        </p:txBody>
      </p:sp>
      <p:sp>
        <p:nvSpPr>
          <p:cNvPr id="4" name="Footer Placeholder 3"/>
          <p:cNvSpPr txBox="1">
            <a:spLocks/>
          </p:cNvSpPr>
          <p:nvPr/>
        </p:nvSpPr>
        <p:spPr>
          <a:xfrm>
            <a:off x="6400800" y="6584022"/>
            <a:ext cx="26670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700" dirty="0" smtClean="0"/>
              <a:t>Copyright © 2016 Tech Mahindra. All Rights Reserved.</a:t>
            </a:r>
            <a:endParaRPr lang="en-IN" dirty="0"/>
          </a:p>
        </p:txBody>
      </p:sp>
    </p:spTree>
    <p:extLst>
      <p:ext uri="{BB962C8B-B14F-4D97-AF65-F5344CB8AC3E}">
        <p14:creationId xmlns:p14="http://schemas.microsoft.com/office/powerpoint/2010/main" val="3229862591"/>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013" y="515278"/>
            <a:ext cx="8212137" cy="49244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dirty="0"/>
              <a:t>Continuous Integration</a:t>
            </a:r>
          </a:p>
        </p:txBody>
      </p:sp>
      <p:sp>
        <p:nvSpPr>
          <p:cNvPr id="5" name="Text Placeholder 2"/>
          <p:cNvSpPr txBox="1">
            <a:spLocks/>
          </p:cNvSpPr>
          <p:nvPr/>
        </p:nvSpPr>
        <p:spPr>
          <a:xfrm>
            <a:off x="359484" y="1096226"/>
            <a:ext cx="3903027" cy="5293757"/>
          </a:xfrm>
          <a:prstGeom prst="rect">
            <a:avLst/>
          </a:prstGeom>
          <a:solidFill>
            <a:schemeClr val="accent4">
              <a:lumMod val="20000"/>
              <a:lumOff val="80000"/>
            </a:schemeClr>
          </a:solidFill>
        </p:spPr>
        <p:txBody>
          <a:bodyPr/>
          <a:lstStyle/>
          <a:p>
            <a:pPr marL="290513" marR="0" lvl="0" indent="-290513" algn="l" defTabSz="914400" rtl="0" eaLnBrk="1" fontAlgn="base" latinLnBrk="0" hangingPunct="1">
              <a:lnSpc>
                <a:spcPct val="100000"/>
              </a:lnSpc>
              <a:spcBef>
                <a:spcPct val="0"/>
              </a:spcBef>
              <a:spcAft>
                <a:spcPct val="0"/>
              </a:spcAft>
              <a:buClr>
                <a:schemeClr val="bg2"/>
              </a:buClr>
              <a:buSzPct val="120000"/>
              <a:buFont typeface="Arial" charset="0"/>
              <a:buNone/>
              <a:tabLst/>
              <a:defRPr/>
            </a:pPr>
            <a:r>
              <a:rPr kumimoji="0" lang="en-US" sz="1800" b="1" i="0" u="none" strike="noStrike" kern="1200" cap="none" spc="0" normalizeH="0" baseline="0" noProof="0" dirty="0" smtClean="0">
                <a:ln>
                  <a:noFill/>
                </a:ln>
                <a:solidFill>
                  <a:schemeClr val="tx1"/>
                </a:solidFill>
                <a:effectLst/>
                <a:uLnTx/>
                <a:uFillTx/>
                <a:latin typeface="Arial" charset="0"/>
                <a:ea typeface="+mn-ea"/>
                <a:cs typeface="Arial" charset="0"/>
              </a:rPr>
              <a:t>Maven</a:t>
            </a:r>
          </a:p>
          <a:p>
            <a:pPr marL="290513" marR="0" lvl="0" indent="-290513" algn="l" defTabSz="914400" rtl="0" eaLnBrk="1" fontAlgn="base" latinLnBrk="0" hangingPunct="1">
              <a:lnSpc>
                <a:spcPct val="100000"/>
              </a:lnSpc>
              <a:spcBef>
                <a:spcPct val="0"/>
              </a:spcBef>
              <a:spcAft>
                <a:spcPct val="0"/>
              </a:spcAft>
              <a:buClr>
                <a:schemeClr val="bg2"/>
              </a:buClr>
              <a:buSzPct val="120000"/>
              <a:buFont typeface="Wingdings" pitchFamily="2" charset="2"/>
              <a:buChar char="§"/>
              <a:tabLst/>
              <a:defRPr/>
            </a:pPr>
            <a:r>
              <a:rPr kumimoji="0" lang="en-US" sz="1600" b="0" i="0" u="none" strike="noStrike" kern="1200" cap="none" spc="0" normalizeH="0" baseline="0" noProof="0" dirty="0" smtClean="0">
                <a:ln>
                  <a:noFill/>
                </a:ln>
                <a:solidFill>
                  <a:schemeClr val="tx1"/>
                </a:solidFill>
                <a:effectLst/>
                <a:uLnTx/>
                <a:uFillTx/>
                <a:latin typeface="Arial" charset="0"/>
                <a:ea typeface="+mn-ea"/>
                <a:cs typeface="Arial" charset="0"/>
              </a:rPr>
              <a:t>Apache Maven is a software project management based on the concept of a project object model (POM)</a:t>
            </a:r>
          </a:p>
          <a:p>
            <a:pPr marL="290513" marR="0" lvl="0" indent="-290513" algn="l" defTabSz="914400" rtl="0" eaLnBrk="1" fontAlgn="base" latinLnBrk="0" hangingPunct="1">
              <a:lnSpc>
                <a:spcPct val="100000"/>
              </a:lnSpc>
              <a:spcBef>
                <a:spcPct val="0"/>
              </a:spcBef>
              <a:spcAft>
                <a:spcPct val="0"/>
              </a:spcAft>
              <a:buClr>
                <a:schemeClr val="bg2"/>
              </a:buClr>
              <a:buSzPct val="120000"/>
              <a:buFont typeface="Wingdings" pitchFamily="2" charset="2"/>
              <a:buChar char="§"/>
              <a:tabLst/>
              <a:defRPr/>
            </a:pPr>
            <a:r>
              <a:rPr kumimoji="0" lang="en-US" sz="1600" b="0" i="0" u="none" strike="noStrike" kern="1200" cap="none" spc="0" normalizeH="0" baseline="0" noProof="0" dirty="0" smtClean="0">
                <a:ln>
                  <a:noFill/>
                </a:ln>
                <a:solidFill>
                  <a:schemeClr val="tx1"/>
                </a:solidFill>
                <a:effectLst/>
                <a:uLnTx/>
                <a:uFillTx/>
                <a:latin typeface="Arial" charset="0"/>
                <a:ea typeface="+mn-ea"/>
                <a:cs typeface="Arial" charset="0"/>
              </a:rPr>
              <a:t>Maven can manage a project's build, reporting and documentation from a central piece of information </a:t>
            </a:r>
          </a:p>
          <a:p>
            <a:pPr marL="290513" marR="0" lvl="0" indent="-290513" algn="l" defTabSz="914400" rtl="0" eaLnBrk="1" fontAlgn="base" latinLnBrk="0" hangingPunct="1">
              <a:lnSpc>
                <a:spcPct val="100000"/>
              </a:lnSpc>
              <a:spcBef>
                <a:spcPct val="0"/>
              </a:spcBef>
              <a:spcAft>
                <a:spcPct val="0"/>
              </a:spcAft>
              <a:buClr>
                <a:schemeClr val="bg2"/>
              </a:buClr>
              <a:buSzPct val="120000"/>
              <a:buFont typeface="Wingdings" pitchFamily="2" charset="2"/>
              <a:buChar char="§"/>
              <a:tabLst/>
              <a:defRPr/>
            </a:pPr>
            <a:endParaRPr kumimoji="0" lang="en-US" sz="1600" b="0" i="0" u="none" strike="noStrike" kern="1200" cap="none" spc="0" normalizeH="0" baseline="0" noProof="0" dirty="0" smtClean="0">
              <a:ln>
                <a:noFill/>
              </a:ln>
              <a:solidFill>
                <a:schemeClr val="tx1"/>
              </a:solidFill>
              <a:effectLst/>
              <a:uLnTx/>
              <a:uFillTx/>
              <a:latin typeface="Arial" charset="0"/>
              <a:ea typeface="+mn-ea"/>
              <a:cs typeface="Arial" charset="0"/>
            </a:endParaRPr>
          </a:p>
          <a:p>
            <a:pPr marL="290513" marR="0" lvl="0" indent="-290513" algn="l" defTabSz="914400" rtl="0" eaLnBrk="1" fontAlgn="base" latinLnBrk="0" hangingPunct="1">
              <a:lnSpc>
                <a:spcPct val="100000"/>
              </a:lnSpc>
              <a:spcBef>
                <a:spcPct val="0"/>
              </a:spcBef>
              <a:spcAft>
                <a:spcPct val="0"/>
              </a:spcAft>
              <a:buClr>
                <a:schemeClr val="bg2"/>
              </a:buClr>
              <a:buSzPct val="120000"/>
              <a:buFont typeface="Arial" charset="0"/>
              <a:buNone/>
              <a:tabLst/>
              <a:defRPr/>
            </a:pPr>
            <a:r>
              <a:rPr kumimoji="0" lang="en-US" sz="1800" b="1" i="0" u="none" strike="noStrike" kern="1200" cap="none" spc="0" normalizeH="0" baseline="0" noProof="0" dirty="0" smtClean="0">
                <a:ln>
                  <a:noFill/>
                </a:ln>
                <a:solidFill>
                  <a:schemeClr val="tx1"/>
                </a:solidFill>
                <a:effectLst/>
                <a:uLnTx/>
                <a:uFillTx/>
                <a:latin typeface="Arial" charset="0"/>
                <a:ea typeface="+mn-ea"/>
                <a:cs typeface="Arial" charset="0"/>
              </a:rPr>
              <a:t>Jenkins </a:t>
            </a:r>
          </a:p>
          <a:p>
            <a:pPr marL="290513" marR="0" lvl="0" indent="-290513" algn="l" defTabSz="914400" rtl="0" eaLnBrk="1" fontAlgn="base" latinLnBrk="0" hangingPunct="1">
              <a:lnSpc>
                <a:spcPct val="100000"/>
              </a:lnSpc>
              <a:spcBef>
                <a:spcPct val="0"/>
              </a:spcBef>
              <a:spcAft>
                <a:spcPct val="0"/>
              </a:spcAft>
              <a:buClr>
                <a:schemeClr val="bg2"/>
              </a:buClr>
              <a:buSzPct val="120000"/>
              <a:buFont typeface="Wingdings" pitchFamily="2" charset="2"/>
              <a:buChar char="§"/>
              <a:tabLst/>
              <a:defRPr/>
            </a:pPr>
            <a:r>
              <a:rPr kumimoji="0" lang="en-US" sz="1600" b="0" i="0" u="none" strike="noStrike" kern="1200" cap="none" spc="0" normalizeH="0" baseline="0" noProof="0" dirty="0" smtClean="0">
                <a:ln>
                  <a:noFill/>
                </a:ln>
                <a:solidFill>
                  <a:schemeClr val="tx1"/>
                </a:solidFill>
                <a:effectLst/>
                <a:uLnTx/>
                <a:uFillTx/>
                <a:latin typeface="Arial" charset="0"/>
                <a:ea typeface="+mn-ea"/>
                <a:cs typeface="Arial" charset="0"/>
              </a:rPr>
              <a:t>Jenkins is a open-source continuous integration server</a:t>
            </a:r>
          </a:p>
          <a:p>
            <a:pPr marL="290513" marR="0" lvl="0" indent="-290513" algn="l" defTabSz="914400" rtl="0" eaLnBrk="1" fontAlgn="base" latinLnBrk="0" hangingPunct="1">
              <a:lnSpc>
                <a:spcPct val="100000"/>
              </a:lnSpc>
              <a:spcBef>
                <a:spcPct val="0"/>
              </a:spcBef>
              <a:spcAft>
                <a:spcPct val="0"/>
              </a:spcAft>
              <a:buClr>
                <a:schemeClr val="bg2"/>
              </a:buClr>
              <a:buSzPct val="120000"/>
              <a:buFont typeface="Wingdings" pitchFamily="2" charset="2"/>
              <a:buChar char="§"/>
              <a:tabLst/>
              <a:defRPr/>
            </a:pPr>
            <a:r>
              <a:rPr kumimoji="0" lang="en-US" sz="1600" b="0" i="0" u="none" strike="noStrike" kern="1200" cap="none" spc="0" normalizeH="0" baseline="0" noProof="0" dirty="0" smtClean="0">
                <a:ln>
                  <a:noFill/>
                </a:ln>
                <a:solidFill>
                  <a:schemeClr val="tx1"/>
                </a:solidFill>
                <a:effectLst/>
                <a:uLnTx/>
                <a:uFillTx/>
                <a:latin typeface="Arial" charset="0"/>
                <a:ea typeface="+mn-ea"/>
                <a:cs typeface="Arial" charset="0"/>
              </a:rPr>
              <a:t>Built with Java, it provides over 400 plug-ins to support building and testing virtually any project</a:t>
            </a:r>
            <a:endParaRPr kumimoji="0" lang="en-US" sz="1800" b="0" i="0" u="none" strike="noStrike" kern="1200" cap="none" spc="0" normalizeH="0" baseline="0" noProof="0" dirty="0" smtClean="0">
              <a:ln>
                <a:noFill/>
              </a:ln>
              <a:solidFill>
                <a:schemeClr val="tx1"/>
              </a:solidFill>
              <a:effectLst/>
              <a:uLnTx/>
              <a:uFillTx/>
              <a:latin typeface="Arial" charset="0"/>
              <a:ea typeface="+mn-ea"/>
              <a:cs typeface="Arial" charset="0"/>
            </a:endParaRPr>
          </a:p>
          <a:p>
            <a:pPr marL="290513" marR="0" lvl="0" indent="-290513" algn="l" defTabSz="914400" rtl="0" eaLnBrk="1" fontAlgn="base" latinLnBrk="0" hangingPunct="1">
              <a:lnSpc>
                <a:spcPct val="100000"/>
              </a:lnSpc>
              <a:spcBef>
                <a:spcPct val="0"/>
              </a:spcBef>
              <a:spcAft>
                <a:spcPct val="0"/>
              </a:spcAft>
              <a:buClr>
                <a:schemeClr val="bg2"/>
              </a:buClr>
              <a:buSzPct val="120000"/>
              <a:buFont typeface="Arial" charset="0"/>
              <a:buNone/>
              <a:tabLst/>
              <a:defRPr/>
            </a:pPr>
            <a:endParaRPr kumimoji="0" lang="en-US" sz="1800" b="1" i="0" u="none" strike="noStrike" kern="1200" cap="none" spc="0" normalizeH="0" baseline="0" noProof="0" dirty="0" smtClean="0">
              <a:ln>
                <a:noFill/>
              </a:ln>
              <a:solidFill>
                <a:schemeClr val="tx1"/>
              </a:solidFill>
              <a:effectLst/>
              <a:uLnTx/>
              <a:uFillTx/>
              <a:latin typeface="Arial" charset="0"/>
              <a:ea typeface="+mn-ea"/>
              <a:cs typeface="Arial" charset="0"/>
            </a:endParaRPr>
          </a:p>
          <a:p>
            <a:pPr marL="290513" marR="0" lvl="0" indent="-290513" algn="l" defTabSz="914400" rtl="0" eaLnBrk="1" fontAlgn="base" latinLnBrk="0" hangingPunct="1">
              <a:lnSpc>
                <a:spcPct val="100000"/>
              </a:lnSpc>
              <a:spcBef>
                <a:spcPct val="0"/>
              </a:spcBef>
              <a:spcAft>
                <a:spcPct val="0"/>
              </a:spcAft>
              <a:buClr>
                <a:schemeClr val="bg2"/>
              </a:buClr>
              <a:buSzPct val="120000"/>
              <a:buFont typeface="Arial" charset="0"/>
              <a:buNone/>
              <a:tabLst/>
              <a:defRPr/>
            </a:pPr>
            <a:r>
              <a:rPr kumimoji="0" lang="en-US" sz="1800" b="1" i="0" u="none" strike="noStrike" kern="1200" cap="none" spc="0" normalizeH="0" baseline="0" noProof="0" dirty="0" smtClean="0">
                <a:ln>
                  <a:noFill/>
                </a:ln>
                <a:solidFill>
                  <a:schemeClr val="tx1"/>
                </a:solidFill>
                <a:effectLst/>
                <a:uLnTx/>
                <a:uFillTx/>
                <a:latin typeface="Arial" charset="0"/>
                <a:ea typeface="+mn-ea"/>
                <a:cs typeface="Arial" charset="0"/>
              </a:rPr>
              <a:t>Sonar</a:t>
            </a:r>
          </a:p>
          <a:p>
            <a:pPr marL="290513" marR="0" lvl="0" indent="-290513" algn="l" defTabSz="914400" rtl="0" eaLnBrk="1" fontAlgn="base" latinLnBrk="0" hangingPunct="1">
              <a:lnSpc>
                <a:spcPct val="100000"/>
              </a:lnSpc>
              <a:spcBef>
                <a:spcPct val="0"/>
              </a:spcBef>
              <a:spcAft>
                <a:spcPct val="0"/>
              </a:spcAft>
              <a:buClr>
                <a:schemeClr val="bg2"/>
              </a:buClr>
              <a:buSzPct val="120000"/>
              <a:buFont typeface="Wingdings" pitchFamily="2" charset="2"/>
              <a:buChar char="§"/>
              <a:tabLst/>
              <a:defRPr/>
            </a:pPr>
            <a:r>
              <a:rPr kumimoji="0" lang="en-US" sz="1600" b="0" i="0" u="none" strike="noStrike" kern="1200" cap="none" spc="0" normalizeH="0" baseline="0" noProof="0" dirty="0" smtClean="0">
                <a:ln>
                  <a:noFill/>
                </a:ln>
                <a:solidFill>
                  <a:schemeClr val="tx1"/>
                </a:solidFill>
                <a:effectLst/>
                <a:uLnTx/>
                <a:uFillTx/>
                <a:latin typeface="Arial" charset="0"/>
                <a:ea typeface="+mn-ea"/>
                <a:cs typeface="Arial" charset="0"/>
              </a:rPr>
              <a:t>Sonar is a quality measurement and reporting tool, which produces metrics on build quality such as unit test coverage and static analysis tools (</a:t>
            </a:r>
            <a:r>
              <a:rPr kumimoji="0" lang="en-US" sz="1600" b="0" i="0" u="none" strike="noStrike" kern="1200" cap="none" spc="0" normalizeH="0" baseline="0" noProof="0" dirty="0" err="1" smtClean="0">
                <a:ln>
                  <a:noFill/>
                </a:ln>
                <a:solidFill>
                  <a:schemeClr val="tx1"/>
                </a:solidFill>
                <a:effectLst/>
                <a:uLnTx/>
                <a:uFillTx/>
                <a:latin typeface="Arial" charset="0"/>
                <a:ea typeface="+mn-ea"/>
                <a:cs typeface="Arial" charset="0"/>
              </a:rPr>
              <a:t>Findbugs</a:t>
            </a:r>
            <a:r>
              <a:rPr kumimoji="0" lang="en-US" sz="1600" b="0" i="0" u="none" strike="noStrike" kern="1200" cap="none" spc="0" normalizeH="0" baseline="0" noProof="0" dirty="0" smtClean="0">
                <a:ln>
                  <a:noFill/>
                </a:ln>
                <a:solidFill>
                  <a:schemeClr val="tx1"/>
                </a:solidFill>
                <a:effectLst/>
                <a:uLnTx/>
                <a:uFillTx/>
                <a:latin typeface="Arial" charset="0"/>
                <a:ea typeface="+mn-ea"/>
                <a:cs typeface="Arial" charset="0"/>
              </a:rPr>
              <a:t>, PMD and </a:t>
            </a:r>
            <a:r>
              <a:rPr kumimoji="0" lang="en-US" sz="1600" b="0" i="0" u="none" strike="noStrike" kern="1200" cap="none" spc="0" normalizeH="0" baseline="0" noProof="0" dirty="0" err="1" smtClean="0">
                <a:ln>
                  <a:noFill/>
                </a:ln>
                <a:solidFill>
                  <a:schemeClr val="tx1"/>
                </a:solidFill>
                <a:effectLst/>
                <a:uLnTx/>
                <a:uFillTx/>
                <a:latin typeface="Arial" charset="0"/>
                <a:ea typeface="+mn-ea"/>
                <a:cs typeface="Arial" charset="0"/>
              </a:rPr>
              <a:t>Checkstyle</a:t>
            </a:r>
            <a:r>
              <a:rPr kumimoji="0" lang="en-US" sz="1600" b="0" i="0" u="none" strike="noStrike" kern="1200" cap="none" spc="0" normalizeH="0" baseline="0" noProof="0" dirty="0" smtClean="0">
                <a:ln>
                  <a:noFill/>
                </a:ln>
                <a:solidFill>
                  <a:schemeClr val="tx1"/>
                </a:solidFill>
                <a:effectLst/>
                <a:uLnTx/>
                <a:uFillTx/>
                <a:latin typeface="Arial" charset="0"/>
                <a:ea typeface="+mn-ea"/>
                <a:cs typeface="Arial" charset="0"/>
              </a:rPr>
              <a:t>)</a:t>
            </a:r>
            <a:endParaRPr kumimoji="0" lang="en-US" sz="1800" b="0" i="0" u="none" strike="noStrike" kern="1200" cap="none" spc="0" normalizeH="0" baseline="0" noProof="0" dirty="0" smtClean="0">
              <a:ln>
                <a:noFill/>
              </a:ln>
              <a:solidFill>
                <a:schemeClr val="tx1"/>
              </a:solidFill>
              <a:effectLst/>
              <a:uLnTx/>
              <a:uFillTx/>
              <a:latin typeface="Arial" charset="0"/>
              <a:ea typeface="+mn-ea"/>
              <a:cs typeface="Arial" charset="0"/>
            </a:endParaRPr>
          </a:p>
        </p:txBody>
      </p:sp>
      <p:pic>
        <p:nvPicPr>
          <p:cNvPr id="6" name="Picture 2"/>
          <p:cNvPicPr>
            <a:picLocks noChangeAspect="1" noChangeArrowheads="1"/>
          </p:cNvPicPr>
          <p:nvPr/>
        </p:nvPicPr>
        <p:blipFill>
          <a:blip r:embed="rId2"/>
          <a:srcRect/>
          <a:stretch>
            <a:fillRect/>
          </a:stretch>
        </p:blipFill>
        <p:spPr bwMode="auto">
          <a:xfrm>
            <a:off x="4540638" y="1492296"/>
            <a:ext cx="4476750" cy="4457700"/>
          </a:xfrm>
          <a:prstGeom prst="rect">
            <a:avLst/>
          </a:prstGeom>
          <a:noFill/>
          <a:ln w="9525">
            <a:solidFill>
              <a:schemeClr val="tx1">
                <a:lumMod val="50000"/>
                <a:lumOff val="50000"/>
              </a:schemeClr>
            </a:solidFill>
            <a:miter lim="800000"/>
            <a:headEnd/>
            <a:tailEnd/>
          </a:ln>
        </p:spPr>
      </p:pic>
      <p:sp>
        <p:nvSpPr>
          <p:cNvPr id="7" name="Footer Placeholder 3"/>
          <p:cNvSpPr txBox="1">
            <a:spLocks/>
          </p:cNvSpPr>
          <p:nvPr/>
        </p:nvSpPr>
        <p:spPr>
          <a:xfrm>
            <a:off x="6400800" y="6629400"/>
            <a:ext cx="26670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623254884"/>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txBox="1">
            <a:spLocks/>
          </p:cNvSpPr>
          <p:nvPr/>
        </p:nvSpPr>
        <p:spPr>
          <a:xfrm>
            <a:off x="6400800" y="6584022"/>
            <a:ext cx="26670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700" smtClean="0"/>
              <a:t>Copyright © 2016 Tech Mahindra. All Rights Reserved.</a:t>
            </a:r>
            <a:endParaRPr lang="en-IN" dirty="0"/>
          </a:p>
        </p:txBody>
      </p:sp>
      <p:sp>
        <p:nvSpPr>
          <p:cNvPr id="2" name="Title 1"/>
          <p:cNvSpPr>
            <a:spLocks noGrp="1"/>
          </p:cNvSpPr>
          <p:nvPr>
            <p:ph type="title"/>
          </p:nvPr>
        </p:nvSpPr>
        <p:spPr>
          <a:xfrm>
            <a:off x="366713" y="3048000"/>
            <a:ext cx="8212137" cy="49244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en-US" sz="3200" dirty="0"/>
              <a:t>Introduction to Maven</a:t>
            </a:r>
          </a:p>
        </p:txBody>
      </p:sp>
    </p:spTree>
    <p:extLst>
      <p:ext uri="{BB962C8B-B14F-4D97-AF65-F5344CB8AC3E}">
        <p14:creationId xmlns:p14="http://schemas.microsoft.com/office/powerpoint/2010/main" val="2311766106"/>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5538" y="295275"/>
            <a:ext cx="7577137" cy="49244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dirty="0"/>
              <a:t>Problems without using Maven</a:t>
            </a:r>
          </a:p>
        </p:txBody>
      </p:sp>
      <p:sp>
        <p:nvSpPr>
          <p:cNvPr id="3" name="Content Placeholder 2"/>
          <p:cNvSpPr>
            <a:spLocks noGrp="1"/>
          </p:cNvSpPr>
          <p:nvPr>
            <p:ph idx="1"/>
          </p:nvPr>
        </p:nvSpPr>
        <p:spPr>
          <a:xfrm>
            <a:off x="404813" y="1425575"/>
            <a:ext cx="8212137" cy="3416320"/>
          </a:xfrm>
        </p:spPr>
        <p:txBody>
          <a:bodyPr/>
          <a:lstStyle/>
          <a:p>
            <a:r>
              <a:rPr lang="en-US" sz="2400" b="1" dirty="0"/>
              <a:t> </a:t>
            </a:r>
            <a:r>
              <a:rPr lang="en-US" b="1" dirty="0"/>
              <a:t>Adding set of Jars in each project</a:t>
            </a:r>
            <a:r>
              <a:rPr lang="en-US" sz="2400" b="1" dirty="0"/>
              <a:t>:</a:t>
            </a:r>
            <a:r>
              <a:rPr lang="en-US" sz="2400" dirty="0"/>
              <a:t> </a:t>
            </a:r>
            <a:r>
              <a:rPr lang="en-US" dirty="0"/>
              <a:t>In case of struts, spring, hibernate frameworks, we need to add set of jar files in each project. It must include all the dependencies of jars also</a:t>
            </a:r>
            <a:r>
              <a:rPr lang="en-US" dirty="0" smtClean="0"/>
              <a:t>.</a:t>
            </a:r>
          </a:p>
          <a:p>
            <a:pPr marL="0" indent="0">
              <a:buNone/>
            </a:pPr>
            <a:endParaRPr lang="en-US" sz="2400" dirty="0"/>
          </a:p>
          <a:p>
            <a:r>
              <a:rPr lang="en-US" b="1" dirty="0" smtClean="0"/>
              <a:t>Creating </a:t>
            </a:r>
            <a:r>
              <a:rPr lang="en-US" b="1" dirty="0"/>
              <a:t>the right project structure:</a:t>
            </a:r>
            <a:r>
              <a:rPr lang="en-US" dirty="0"/>
              <a:t> We must create the right project structure in servlet, struts etc, otherwise it will not be executed</a:t>
            </a:r>
            <a:r>
              <a:rPr lang="en-US" dirty="0" smtClean="0"/>
              <a:t>.</a:t>
            </a:r>
          </a:p>
          <a:p>
            <a:pPr marL="0" indent="0">
              <a:buNone/>
            </a:pPr>
            <a:endParaRPr lang="en-US" dirty="0"/>
          </a:p>
          <a:p>
            <a:r>
              <a:rPr lang="en-US" b="1" dirty="0" smtClean="0"/>
              <a:t>Building </a:t>
            </a:r>
            <a:r>
              <a:rPr lang="en-US" b="1" dirty="0"/>
              <a:t>and Deploying the project:</a:t>
            </a:r>
            <a:r>
              <a:rPr lang="en-US" dirty="0"/>
              <a:t> We must have to build and deploy the project so that it may work</a:t>
            </a:r>
            <a:r>
              <a:rPr lang="en-US" dirty="0" smtClean="0"/>
              <a:t>.</a:t>
            </a:r>
          </a:p>
          <a:p>
            <a:endParaRPr lang="en-US" sz="2400" dirty="0"/>
          </a:p>
          <a:p>
            <a:pPr marL="0" indent="0">
              <a:buNone/>
            </a:pPr>
            <a:endParaRPr lang="en-US" sz="2400" dirty="0"/>
          </a:p>
        </p:txBody>
      </p:sp>
      <p:sp>
        <p:nvSpPr>
          <p:cNvPr id="4" name="Footer Placeholder 3"/>
          <p:cNvSpPr txBox="1">
            <a:spLocks/>
          </p:cNvSpPr>
          <p:nvPr/>
        </p:nvSpPr>
        <p:spPr>
          <a:xfrm>
            <a:off x="6400800" y="6584022"/>
            <a:ext cx="26670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700" dirty="0" smtClean="0"/>
              <a:t>Copyright © 2016 Tech Mahindra. All Rights Reserved.</a:t>
            </a:r>
            <a:endParaRPr lang="en-IN" dirty="0"/>
          </a:p>
        </p:txBody>
      </p:sp>
    </p:spTree>
    <p:extLst>
      <p:ext uri="{BB962C8B-B14F-4D97-AF65-F5344CB8AC3E}">
        <p14:creationId xmlns:p14="http://schemas.microsoft.com/office/powerpoint/2010/main" val="582280191"/>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Text Placeholder 2"/>
          <p:cNvSpPr>
            <a:spLocks noGrp="1"/>
          </p:cNvSpPr>
          <p:nvPr>
            <p:ph type="body" idx="1"/>
          </p:nvPr>
        </p:nvSpPr>
        <p:spPr/>
        <p:txBody>
          <a:bodyPr/>
          <a:lstStyle/>
          <a:p>
            <a:pPr>
              <a:lnSpc>
                <a:spcPct val="100000"/>
              </a:lnSpc>
            </a:pPr>
            <a:r>
              <a:rPr lang="en-US" dirty="0" smtClean="0"/>
              <a:t> An open source build tool for Enterprise Java Projects</a:t>
            </a:r>
          </a:p>
          <a:p>
            <a:pPr>
              <a:lnSpc>
                <a:spcPct val="100000"/>
              </a:lnSpc>
            </a:pPr>
            <a:endParaRPr lang="en-US" dirty="0" smtClean="0"/>
          </a:p>
          <a:p>
            <a:pPr>
              <a:lnSpc>
                <a:spcPct val="100000"/>
              </a:lnSpc>
            </a:pPr>
            <a:r>
              <a:rPr lang="en-US" dirty="0" smtClean="0"/>
              <a:t> A Plugin execution framework</a:t>
            </a:r>
          </a:p>
          <a:p>
            <a:pPr>
              <a:lnSpc>
                <a:spcPct val="100000"/>
              </a:lnSpc>
            </a:pPr>
            <a:endParaRPr lang="en-US" dirty="0" smtClean="0"/>
          </a:p>
          <a:p>
            <a:pPr>
              <a:lnSpc>
                <a:spcPct val="100000"/>
              </a:lnSpc>
            </a:pPr>
            <a:r>
              <a:rPr lang="en-US" dirty="0" smtClean="0"/>
              <a:t> Uses declarative approach </a:t>
            </a:r>
          </a:p>
          <a:p>
            <a:pPr>
              <a:lnSpc>
                <a:spcPct val="100000"/>
              </a:lnSpc>
            </a:pPr>
            <a:endParaRPr lang="en-US" dirty="0" smtClean="0"/>
          </a:p>
          <a:p>
            <a:pPr>
              <a:lnSpc>
                <a:spcPct val="100000"/>
              </a:lnSpc>
            </a:pPr>
            <a:r>
              <a:rPr lang="en-US" dirty="0" smtClean="0"/>
              <a:t> Defines a common Interface for building software</a:t>
            </a:r>
          </a:p>
          <a:p>
            <a:pPr>
              <a:lnSpc>
                <a:spcPct val="100000"/>
              </a:lnSpc>
            </a:pPr>
            <a:endParaRPr lang="en-US" dirty="0" smtClean="0"/>
          </a:p>
          <a:p>
            <a:pPr>
              <a:lnSpc>
                <a:spcPct val="100000"/>
              </a:lnSpc>
            </a:pPr>
            <a:r>
              <a:rPr lang="en-US" dirty="0" smtClean="0"/>
              <a:t> Helps enforce company wide development standards</a:t>
            </a:r>
          </a:p>
          <a:p>
            <a:pPr>
              <a:lnSpc>
                <a:spcPct val="100000"/>
              </a:lnSpc>
            </a:pPr>
            <a:endParaRPr lang="en-US" dirty="0" smtClean="0"/>
          </a:p>
          <a:p>
            <a:pPr>
              <a:lnSpc>
                <a:spcPct val="100000"/>
              </a:lnSpc>
            </a:pPr>
            <a:r>
              <a:rPr lang="en-US" dirty="0" smtClean="0"/>
              <a:t> Has built-in intelligence about common project tasks in the form of Maven </a:t>
            </a:r>
            <a:r>
              <a:rPr lang="en-US" dirty="0" err="1" smtClean="0"/>
              <a:t>Plugins</a:t>
            </a:r>
            <a:endParaRPr lang="en-US" dirty="0" smtClean="0"/>
          </a:p>
          <a:p>
            <a:pPr>
              <a:lnSpc>
                <a:spcPct val="100000"/>
              </a:lnSpc>
            </a:pPr>
            <a:endParaRPr lang="en-US" dirty="0" smtClean="0"/>
          </a:p>
          <a:p>
            <a:pPr>
              <a:lnSpc>
                <a:spcPct val="100000"/>
              </a:lnSpc>
            </a:pPr>
            <a:r>
              <a:rPr lang="en-US" dirty="0" smtClean="0"/>
              <a:t> Reduces the time needed to write maintain build scripts</a:t>
            </a:r>
          </a:p>
          <a:p>
            <a:endParaRPr lang="en-US" dirty="0" smtClean="0"/>
          </a:p>
          <a:p>
            <a:pPr>
              <a:buFont typeface="Wingdings" pitchFamily="2" charset="2"/>
              <a:buChar char="Ø"/>
            </a:pPr>
            <a:endParaRPr lang="en-US" dirty="0" smtClean="0"/>
          </a:p>
          <a:p>
            <a:endParaRPr lang="en-US" dirty="0"/>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pic>
        <p:nvPicPr>
          <p:cNvPr id="5" name="Picture 2" descr="C:\Users\NK00359511\Desktop\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1511302"/>
            <a:ext cx="2286000" cy="9651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Text Placeholder 2"/>
          <p:cNvSpPr>
            <a:spLocks noGrp="1"/>
          </p:cNvSpPr>
          <p:nvPr>
            <p:ph type="body" idx="1"/>
          </p:nvPr>
        </p:nvSpPr>
        <p:spPr/>
        <p:txBody>
          <a:bodyPr/>
          <a:lstStyle/>
          <a:p>
            <a:r>
              <a:rPr lang="en-US" dirty="0" smtClean="0"/>
              <a:t> Project dependencies are stored on repository servers</a:t>
            </a:r>
          </a:p>
          <a:p>
            <a:endParaRPr lang="en-US" dirty="0" smtClean="0"/>
          </a:p>
          <a:p>
            <a:r>
              <a:rPr lang="en-US" dirty="0" smtClean="0"/>
              <a:t> Are used to hold, build artifacts and dependencies of varying types</a:t>
            </a:r>
          </a:p>
          <a:p>
            <a:endParaRPr lang="en-US" dirty="0" smtClean="0"/>
          </a:p>
          <a:p>
            <a:r>
              <a:rPr lang="en-US" dirty="0" smtClean="0"/>
              <a:t> Are both a local cache of artifacts downloaded from a remote repository</a:t>
            </a:r>
          </a:p>
          <a:p>
            <a:endParaRPr lang="en-US" dirty="0" smtClean="0"/>
          </a:p>
          <a:p>
            <a:r>
              <a:rPr lang="en-US" dirty="0" smtClean="0"/>
              <a:t> A mechanism for allowing your projects to depend on each other</a:t>
            </a:r>
          </a:p>
          <a:p>
            <a:endParaRPr lang="en-US" dirty="0" smtClean="0"/>
          </a:p>
          <a:p>
            <a:r>
              <a:rPr lang="en-US" dirty="0" smtClean="0"/>
              <a:t> Local repository is created in :  C:\Documents and Settings\Administrator\.m2</a:t>
            </a:r>
          </a:p>
          <a:p>
            <a:endParaRPr lang="en-US" dirty="0" smtClean="0"/>
          </a:p>
          <a:p>
            <a:r>
              <a:rPr lang="en-US" dirty="0" smtClean="0"/>
              <a:t> Remote repositories available @: </a:t>
            </a:r>
            <a:r>
              <a:rPr lang="en-US" dirty="0" smtClean="0">
                <a:hlinkClick r:id="rId2"/>
              </a:rPr>
              <a:t>repo.maven.apache.org</a:t>
            </a:r>
            <a:r>
              <a:rPr lang="en-US" dirty="0" smtClean="0"/>
              <a:t> and </a:t>
            </a:r>
            <a:r>
              <a:rPr lang="en-US" dirty="0" smtClean="0">
                <a:hlinkClick r:id="rId3"/>
              </a:rPr>
              <a:t>uk.maven.org</a:t>
            </a:r>
            <a:endParaRPr lang="en-US" dirty="0" smtClean="0"/>
          </a:p>
          <a:p>
            <a:endParaRPr lang="en-US" dirty="0" smtClean="0"/>
          </a:p>
          <a:p>
            <a:pPr marL="0" indent="0">
              <a:buNone/>
            </a:pPr>
            <a:r>
              <a:rPr lang="en-US" dirty="0" smtClean="0"/>
              <a:t>			</a:t>
            </a:r>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3_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3.xml><?xml version="1.0" encoding="utf-8"?>
<a:theme xmlns:a="http://schemas.openxmlformats.org/drawingml/2006/main" name="ESG-FocusAreas_Nov'12Update_Issu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 Mahindra Powerpoint Template</Template>
  <TotalTime>1869</TotalTime>
  <Words>2936</Words>
  <Application>Microsoft Office PowerPoint</Application>
  <PresentationFormat>On-screen Show (4:3)</PresentationFormat>
  <Paragraphs>585</Paragraphs>
  <Slides>31</Slides>
  <Notes>13</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31</vt:i4>
      </vt:variant>
    </vt:vector>
  </HeadingPairs>
  <TitlesOfParts>
    <vt:vector size="35" baseType="lpstr">
      <vt:lpstr>2_Tech Mahindra Powerpoint Template</vt:lpstr>
      <vt:lpstr>3_Tech Mahindra Powerpoint Template</vt:lpstr>
      <vt:lpstr>ESG-FocusAreas_Nov'12Update_Issue1</vt:lpstr>
      <vt:lpstr>Packager Shell Object</vt:lpstr>
      <vt:lpstr>Introduction to Maven</vt:lpstr>
      <vt:lpstr>Objectives</vt:lpstr>
      <vt:lpstr>Agenda</vt:lpstr>
      <vt:lpstr>Continuous Integration</vt:lpstr>
      <vt:lpstr>Continuous Integration</vt:lpstr>
      <vt:lpstr>Introduction to Maven</vt:lpstr>
      <vt:lpstr>Problems without using Maven</vt:lpstr>
      <vt:lpstr>Maven</vt:lpstr>
      <vt:lpstr>Repositories</vt:lpstr>
      <vt:lpstr>Plugin</vt:lpstr>
      <vt:lpstr>Goal</vt:lpstr>
      <vt:lpstr>Example of Plugin:Goal</vt:lpstr>
      <vt:lpstr>Build lifecycle</vt:lpstr>
      <vt:lpstr>Maven coordinates</vt:lpstr>
      <vt:lpstr>PowerPoint Presentation</vt:lpstr>
      <vt:lpstr>pom.xml file</vt:lpstr>
      <vt:lpstr>The Project Object Model</vt:lpstr>
      <vt:lpstr>Project Object Model</vt:lpstr>
      <vt:lpstr>Installing and Maven Set up</vt:lpstr>
      <vt:lpstr>Testing</vt:lpstr>
      <vt:lpstr>What is archetype ?</vt:lpstr>
      <vt:lpstr>Generating an Artifact using archetype plugin:</vt:lpstr>
      <vt:lpstr>Creating an Artificat from Archetype Plugin</vt:lpstr>
      <vt:lpstr>Putting our classes in the generated archetype</vt:lpstr>
      <vt:lpstr>PowerPoint Presentation</vt:lpstr>
      <vt:lpstr>PowerPoint Presentation</vt:lpstr>
      <vt:lpstr>PowerPoint Presentation</vt:lpstr>
      <vt:lpstr>Executing the program:</vt:lpstr>
      <vt:lpstr>pom.xml generated by archetype plugin:</vt:lpstr>
      <vt:lpstr>SUMMARY</vt:lpstr>
      <vt:lpstr>Thank you</vt:lpstr>
    </vt:vector>
  </TitlesOfParts>
  <Company>scsl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Maven</dc:title>
  <dc:creator>satyam</dc:creator>
  <cp:lastModifiedBy>Shweta Gandhi</cp:lastModifiedBy>
  <cp:revision>142</cp:revision>
  <dcterms:created xsi:type="dcterms:W3CDTF">2012-07-09T09:00:31Z</dcterms:created>
  <dcterms:modified xsi:type="dcterms:W3CDTF">2017-03-06T09:43:42Z</dcterms:modified>
</cp:coreProperties>
</file>