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59"/>
  </p:notesMasterIdLst>
  <p:sldIdLst>
    <p:sldId id="325" r:id="rId2"/>
    <p:sldId id="326" r:id="rId3"/>
    <p:sldId id="327" r:id="rId4"/>
    <p:sldId id="411" r:id="rId5"/>
    <p:sldId id="331" r:id="rId6"/>
    <p:sldId id="410" r:id="rId7"/>
    <p:sldId id="412" r:id="rId8"/>
    <p:sldId id="413" r:id="rId9"/>
    <p:sldId id="414" r:id="rId10"/>
    <p:sldId id="415" r:id="rId11"/>
    <p:sldId id="416" r:id="rId12"/>
    <p:sldId id="417" r:id="rId13"/>
    <p:sldId id="418" r:id="rId14"/>
    <p:sldId id="419" r:id="rId15"/>
    <p:sldId id="340" r:id="rId16"/>
    <p:sldId id="420" r:id="rId17"/>
    <p:sldId id="421" r:id="rId18"/>
    <p:sldId id="423" r:id="rId19"/>
    <p:sldId id="463" r:id="rId20"/>
    <p:sldId id="424" r:id="rId21"/>
    <p:sldId id="425" r:id="rId22"/>
    <p:sldId id="426" r:id="rId23"/>
    <p:sldId id="427" r:id="rId24"/>
    <p:sldId id="428" r:id="rId25"/>
    <p:sldId id="429" r:id="rId26"/>
    <p:sldId id="430" r:id="rId27"/>
    <p:sldId id="431" r:id="rId28"/>
    <p:sldId id="434" r:id="rId29"/>
    <p:sldId id="435" r:id="rId30"/>
    <p:sldId id="436" r:id="rId31"/>
    <p:sldId id="437" r:id="rId32"/>
    <p:sldId id="438" r:id="rId33"/>
    <p:sldId id="465" r:id="rId34"/>
    <p:sldId id="470" r:id="rId35"/>
    <p:sldId id="293" r:id="rId36"/>
    <p:sldId id="322" r:id="rId37"/>
    <p:sldId id="294" r:id="rId38"/>
    <p:sldId id="296" r:id="rId39"/>
    <p:sldId id="297" r:id="rId40"/>
    <p:sldId id="298" r:id="rId41"/>
    <p:sldId id="299" r:id="rId42"/>
    <p:sldId id="300" r:id="rId43"/>
    <p:sldId id="301" r:id="rId44"/>
    <p:sldId id="302" r:id="rId45"/>
    <p:sldId id="303" r:id="rId46"/>
    <p:sldId id="304" r:id="rId47"/>
    <p:sldId id="305" r:id="rId48"/>
    <p:sldId id="306" r:id="rId49"/>
    <p:sldId id="308" r:id="rId50"/>
    <p:sldId id="309" r:id="rId51"/>
    <p:sldId id="312" r:id="rId52"/>
    <p:sldId id="317" r:id="rId53"/>
    <p:sldId id="318" r:id="rId54"/>
    <p:sldId id="324" r:id="rId55"/>
    <p:sldId id="323" r:id="rId56"/>
    <p:sldId id="458" r:id="rId57"/>
    <p:sldId id="469" r:id="rId5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s0023100" initials="" lastIdx="3" clrIdx="0"/>
  <p:cmAuthor id="1" name="rd0027273" initials="" lastIdx="2" clrIdx="1"/>
  <p:cmAuthor id="2" name="Sanjana Sane" initials="SS" lastIdx="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00FF"/>
    <a:srgbClr val="C0C0C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80" autoAdjust="0"/>
    <p:restoredTop sz="98224" autoAdjust="0"/>
  </p:normalViewPr>
  <p:slideViewPr>
    <p:cSldViewPr>
      <p:cViewPr>
        <p:scale>
          <a:sx n="75" d="100"/>
          <a:sy n="75" d="100"/>
        </p:scale>
        <p:origin x="-113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3BACA-EE85-43C5-AF2E-916601420A23}"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E8C8A8C6-9792-45E3-984D-4BF14440DAD0}">
      <dgm:prSet phldrT="[Text]" custT="1"/>
      <dgm:spPr>
        <a:scene3d>
          <a:camera prst="orthographicFront"/>
          <a:lightRig rig="threePt" dir="t"/>
        </a:scene3d>
        <a:sp3d>
          <a:bevelT w="165100" prst="coolSlant"/>
        </a:sp3d>
      </dgm:spPr>
      <dgm:t>
        <a:bodyPr/>
        <a:lstStyle/>
        <a:p>
          <a:r>
            <a:rPr lang="en-US" sz="1200" dirty="0" smtClean="0"/>
            <a:t>Books</a:t>
          </a:r>
          <a:endParaRPr lang="en-US" sz="1200" dirty="0"/>
        </a:p>
      </dgm:t>
    </dgm:pt>
    <dgm:pt modelId="{4F95E956-31C0-4BF3-A72A-E7DF3A5BFA15}" type="parTrans" cxnId="{3D12968C-8A61-477F-8CDE-ABF092FBE03F}">
      <dgm:prSet/>
      <dgm:spPr/>
      <dgm:t>
        <a:bodyPr/>
        <a:lstStyle/>
        <a:p>
          <a:endParaRPr lang="en-US"/>
        </a:p>
      </dgm:t>
    </dgm:pt>
    <dgm:pt modelId="{268188DF-2253-46D9-B13E-FA6C66B9EE4B}" type="sibTrans" cxnId="{3D12968C-8A61-477F-8CDE-ABF092FBE03F}">
      <dgm:prSet/>
      <dgm:spPr/>
      <dgm:t>
        <a:bodyPr/>
        <a:lstStyle/>
        <a:p>
          <a:endParaRPr lang="en-US"/>
        </a:p>
      </dgm:t>
    </dgm:pt>
    <dgm:pt modelId="{471DD184-048F-4BF5-A241-079AD511DD69}">
      <dgm:prSet phldrT="[Text]" custT="1"/>
      <dgm:spPr/>
      <dgm:t>
        <a:bodyPr/>
        <a:lstStyle/>
        <a:p>
          <a:r>
            <a:rPr lang="en-US" sz="1200" dirty="0" smtClean="0"/>
            <a:t>Book</a:t>
          </a:r>
          <a:endParaRPr lang="en-US" sz="1200" dirty="0"/>
        </a:p>
      </dgm:t>
    </dgm:pt>
    <dgm:pt modelId="{60F6C927-50C7-4D71-9C20-41CDEB8EDFB3}" type="parTrans" cxnId="{ADB1957D-5BC3-478F-A44A-33C472DABFBB}">
      <dgm:prSet/>
      <dgm:spPr/>
      <dgm:t>
        <a:bodyPr/>
        <a:lstStyle/>
        <a:p>
          <a:endParaRPr lang="en-US"/>
        </a:p>
      </dgm:t>
    </dgm:pt>
    <dgm:pt modelId="{F2344D3B-057C-42B6-84C8-61F0F80C134D}" type="sibTrans" cxnId="{ADB1957D-5BC3-478F-A44A-33C472DABFBB}">
      <dgm:prSet/>
      <dgm:spPr/>
      <dgm:t>
        <a:bodyPr/>
        <a:lstStyle/>
        <a:p>
          <a:endParaRPr lang="en-US"/>
        </a:p>
      </dgm:t>
    </dgm:pt>
    <dgm:pt modelId="{ACB8C9D7-E2D4-4712-AE90-47BE8006F3B6}">
      <dgm:prSet phldrT="[Text]" custT="1"/>
      <dgm:spPr/>
      <dgm:t>
        <a:bodyPr/>
        <a:lstStyle/>
        <a:p>
          <a:r>
            <a:rPr lang="en-US" sz="1200" dirty="0" smtClean="0"/>
            <a:t>Author</a:t>
          </a:r>
          <a:endParaRPr lang="en-US" sz="1200" dirty="0"/>
        </a:p>
      </dgm:t>
    </dgm:pt>
    <dgm:pt modelId="{175BDD64-88D6-47D3-BDD8-0C985C65239A}" type="parTrans" cxnId="{871413BC-7DD8-4D21-8D28-A738929E3468}">
      <dgm:prSet/>
      <dgm:spPr/>
      <dgm:t>
        <a:bodyPr/>
        <a:lstStyle/>
        <a:p>
          <a:endParaRPr lang="en-US"/>
        </a:p>
      </dgm:t>
    </dgm:pt>
    <dgm:pt modelId="{DAEE8593-B166-4D48-9275-FC7C43FB0D9E}" type="sibTrans" cxnId="{871413BC-7DD8-4D21-8D28-A738929E3468}">
      <dgm:prSet/>
      <dgm:spPr/>
      <dgm:t>
        <a:bodyPr/>
        <a:lstStyle/>
        <a:p>
          <a:endParaRPr lang="en-US"/>
        </a:p>
      </dgm:t>
    </dgm:pt>
    <dgm:pt modelId="{E962ACE6-68DC-4A68-892E-B2234DB0F213}">
      <dgm:prSet phldrT="[Text]" custT="1"/>
      <dgm:spPr/>
      <dgm:t>
        <a:bodyPr/>
        <a:lstStyle/>
        <a:p>
          <a:r>
            <a:rPr lang="en-US" sz="1200" dirty="0" smtClean="0"/>
            <a:t>Title</a:t>
          </a:r>
          <a:endParaRPr lang="en-US" sz="1200" dirty="0"/>
        </a:p>
      </dgm:t>
    </dgm:pt>
    <dgm:pt modelId="{1D867D4D-4936-41BD-BEF2-0AE71F4126B8}" type="parTrans" cxnId="{991EC5C0-2C91-4F17-AFB8-855D0FBB2FD9}">
      <dgm:prSet/>
      <dgm:spPr/>
      <dgm:t>
        <a:bodyPr/>
        <a:lstStyle/>
        <a:p>
          <a:endParaRPr lang="en-US"/>
        </a:p>
      </dgm:t>
    </dgm:pt>
    <dgm:pt modelId="{3160A73D-9075-4C41-BCC7-F402974147EF}" type="sibTrans" cxnId="{991EC5C0-2C91-4F17-AFB8-855D0FBB2FD9}">
      <dgm:prSet/>
      <dgm:spPr/>
      <dgm:t>
        <a:bodyPr/>
        <a:lstStyle/>
        <a:p>
          <a:endParaRPr lang="en-US"/>
        </a:p>
      </dgm:t>
    </dgm:pt>
    <dgm:pt modelId="{15C5242B-D48D-442A-B388-2A3D7190A48D}">
      <dgm:prSet phldrT="[Text]" custT="1"/>
      <dgm:spPr>
        <a:solidFill>
          <a:schemeClr val="lt1">
            <a:hueOff val="0"/>
            <a:satOff val="0"/>
            <a:lumOff val="0"/>
          </a:schemeClr>
        </a:solidFill>
      </dgm:spPr>
      <dgm:t>
        <a:bodyPr/>
        <a:lstStyle/>
        <a:p>
          <a:r>
            <a:rPr lang="en-US" sz="1200" dirty="0" smtClean="0"/>
            <a:t>Article</a:t>
          </a:r>
          <a:endParaRPr lang="en-US" sz="1200" dirty="0"/>
        </a:p>
      </dgm:t>
    </dgm:pt>
    <dgm:pt modelId="{A38558DA-0CF8-4A0A-A935-6C1092DDB6F7}" type="parTrans" cxnId="{82A73FD7-ADE7-4A8C-9F15-70A6FF32ECB8}">
      <dgm:prSet/>
      <dgm:spPr/>
      <dgm:t>
        <a:bodyPr/>
        <a:lstStyle/>
        <a:p>
          <a:endParaRPr lang="en-US"/>
        </a:p>
      </dgm:t>
    </dgm:pt>
    <dgm:pt modelId="{EA5E135E-8A4E-4740-A4A8-4BA94C0DC0AC}" type="sibTrans" cxnId="{82A73FD7-ADE7-4A8C-9F15-70A6FF32ECB8}">
      <dgm:prSet/>
      <dgm:spPr/>
      <dgm:t>
        <a:bodyPr/>
        <a:lstStyle/>
        <a:p>
          <a:endParaRPr lang="en-US"/>
        </a:p>
      </dgm:t>
    </dgm:pt>
    <dgm:pt modelId="{020803C2-57B9-4423-BADD-1472614A3D0B}">
      <dgm:prSet phldrT="[Text]" custT="1"/>
      <dgm:spPr/>
      <dgm:t>
        <a:bodyPr/>
        <a:lstStyle/>
        <a:p>
          <a:r>
            <a:rPr lang="en-US" sz="1200" dirty="0" smtClean="0"/>
            <a:t>Author</a:t>
          </a:r>
          <a:endParaRPr lang="en-US" sz="1200" dirty="0"/>
        </a:p>
      </dgm:t>
    </dgm:pt>
    <dgm:pt modelId="{602663FA-6068-4E82-83AA-A88A1386CCF2}" type="parTrans" cxnId="{C97B6406-1C90-4AE8-BE28-3165CA974C75}">
      <dgm:prSet/>
      <dgm:spPr/>
      <dgm:t>
        <a:bodyPr/>
        <a:lstStyle/>
        <a:p>
          <a:endParaRPr lang="en-US"/>
        </a:p>
      </dgm:t>
    </dgm:pt>
    <dgm:pt modelId="{1D794CA1-138B-4763-8873-25C8F9F56872}" type="sibTrans" cxnId="{C97B6406-1C90-4AE8-BE28-3165CA974C75}">
      <dgm:prSet/>
      <dgm:spPr/>
      <dgm:t>
        <a:bodyPr/>
        <a:lstStyle/>
        <a:p>
          <a:endParaRPr lang="en-US"/>
        </a:p>
      </dgm:t>
    </dgm:pt>
    <dgm:pt modelId="{4FF9EDF8-48C3-4D2F-B9F7-679B9B639A70}">
      <dgm:prSet phldrT="[Text]" custT="1"/>
      <dgm:spPr/>
      <dgm:t>
        <a:bodyPr/>
        <a:lstStyle/>
        <a:p>
          <a:r>
            <a:rPr lang="en-US" sz="1200" dirty="0" smtClean="0"/>
            <a:t>Year</a:t>
          </a:r>
          <a:endParaRPr lang="en-US" sz="1200" dirty="0"/>
        </a:p>
      </dgm:t>
    </dgm:pt>
    <dgm:pt modelId="{98249A5E-7023-4A4B-8BD8-23D4C6677936}" type="parTrans" cxnId="{9DC0E402-2320-4884-80CB-64D3BDE58420}">
      <dgm:prSet/>
      <dgm:spPr/>
      <dgm:t>
        <a:bodyPr/>
        <a:lstStyle/>
        <a:p>
          <a:endParaRPr lang="en-US"/>
        </a:p>
      </dgm:t>
    </dgm:pt>
    <dgm:pt modelId="{6EE41C29-1BEB-4152-962D-D919837FB64B}" type="sibTrans" cxnId="{9DC0E402-2320-4884-80CB-64D3BDE58420}">
      <dgm:prSet/>
      <dgm:spPr/>
      <dgm:t>
        <a:bodyPr/>
        <a:lstStyle/>
        <a:p>
          <a:endParaRPr lang="en-US"/>
        </a:p>
      </dgm:t>
    </dgm:pt>
    <dgm:pt modelId="{98DBE49B-8889-4DBE-AF6D-10F4B3EC8336}">
      <dgm:prSet phldrT="[Text]" custT="1"/>
      <dgm:spPr/>
      <dgm:t>
        <a:bodyPr/>
        <a:lstStyle/>
        <a:p>
          <a:r>
            <a:rPr lang="en-US" sz="1200" dirty="0" smtClean="0"/>
            <a:t>Title</a:t>
          </a:r>
          <a:endParaRPr lang="en-US" sz="1200" dirty="0"/>
        </a:p>
      </dgm:t>
    </dgm:pt>
    <dgm:pt modelId="{635B5454-867D-4D3C-946A-DD3C6BDDB652}" type="parTrans" cxnId="{F1E4EB49-5ACB-47B3-A3FF-5181D20056A9}">
      <dgm:prSet/>
      <dgm:spPr/>
      <dgm:t>
        <a:bodyPr/>
        <a:lstStyle/>
        <a:p>
          <a:endParaRPr lang="en-US"/>
        </a:p>
      </dgm:t>
    </dgm:pt>
    <dgm:pt modelId="{9AD6B60B-4643-45AA-AA52-56E295835F8F}" type="sibTrans" cxnId="{F1E4EB49-5ACB-47B3-A3FF-5181D20056A9}">
      <dgm:prSet/>
      <dgm:spPr/>
      <dgm:t>
        <a:bodyPr/>
        <a:lstStyle/>
        <a:p>
          <a:endParaRPr lang="en-US"/>
        </a:p>
      </dgm:t>
    </dgm:pt>
    <dgm:pt modelId="{CC4D96D3-35AA-4FD3-8A71-463C9F029E84}">
      <dgm:prSet custT="1"/>
      <dgm:spPr/>
      <dgm:t>
        <a:bodyPr/>
        <a:lstStyle/>
        <a:p>
          <a:r>
            <a:rPr lang="en-US" sz="1200" dirty="0" smtClean="0"/>
            <a:t>James Gosling</a:t>
          </a:r>
          <a:endParaRPr lang="en-US" sz="1200" dirty="0"/>
        </a:p>
      </dgm:t>
    </dgm:pt>
    <dgm:pt modelId="{CAA1FC00-1EE3-4778-8B20-12B1B9EE6647}" type="parTrans" cxnId="{912C71FE-2BB1-42D9-A2C2-D64E97BEF96E}">
      <dgm:prSet/>
      <dgm:spPr/>
      <dgm:t>
        <a:bodyPr/>
        <a:lstStyle/>
        <a:p>
          <a:endParaRPr lang="en-US"/>
        </a:p>
      </dgm:t>
    </dgm:pt>
    <dgm:pt modelId="{066B3383-BBEC-428E-BC38-1DD1811279A3}" type="sibTrans" cxnId="{912C71FE-2BB1-42D9-A2C2-D64E97BEF96E}">
      <dgm:prSet/>
      <dgm:spPr/>
      <dgm:t>
        <a:bodyPr/>
        <a:lstStyle/>
        <a:p>
          <a:endParaRPr lang="en-US"/>
        </a:p>
      </dgm:t>
    </dgm:pt>
    <dgm:pt modelId="{3966817E-E762-4419-921D-6B84779999C9}">
      <dgm:prSet custT="1"/>
      <dgm:spPr/>
      <dgm:t>
        <a:bodyPr/>
        <a:lstStyle/>
        <a:p>
          <a:r>
            <a:rPr lang="en-US" sz="1200" dirty="0" smtClean="0"/>
            <a:t>Java Basics</a:t>
          </a:r>
          <a:endParaRPr lang="en-US" sz="1200" dirty="0"/>
        </a:p>
      </dgm:t>
    </dgm:pt>
    <dgm:pt modelId="{2E107E35-43A7-4B6D-A6A0-74E55319AA1C}" type="parTrans" cxnId="{EE9C4C1B-896B-4D14-A560-94C0E55539F5}">
      <dgm:prSet/>
      <dgm:spPr/>
      <dgm:t>
        <a:bodyPr/>
        <a:lstStyle/>
        <a:p>
          <a:endParaRPr lang="en-US"/>
        </a:p>
      </dgm:t>
    </dgm:pt>
    <dgm:pt modelId="{27EC5CBD-81E4-4978-9555-299A99B1EF45}" type="sibTrans" cxnId="{EE9C4C1B-896B-4D14-A560-94C0E55539F5}">
      <dgm:prSet/>
      <dgm:spPr/>
      <dgm:t>
        <a:bodyPr/>
        <a:lstStyle/>
        <a:p>
          <a:endParaRPr lang="en-US"/>
        </a:p>
      </dgm:t>
    </dgm:pt>
    <dgm:pt modelId="{6CF366FF-3671-4BDB-8F5A-8D5445EB6FCC}">
      <dgm:prSet custT="1"/>
      <dgm:spPr/>
      <dgm:t>
        <a:bodyPr/>
        <a:lstStyle/>
        <a:p>
          <a:r>
            <a:rPr lang="en-US" sz="1200" dirty="0" smtClean="0"/>
            <a:t>1995</a:t>
          </a:r>
          <a:endParaRPr lang="en-US" sz="1200" dirty="0"/>
        </a:p>
      </dgm:t>
    </dgm:pt>
    <dgm:pt modelId="{9DFB1EED-A8A6-44F5-AA75-28F56A68EFFF}" type="parTrans" cxnId="{A49CB2EF-1FAF-4327-82ED-F81D0BE078A3}">
      <dgm:prSet/>
      <dgm:spPr/>
      <dgm:t>
        <a:bodyPr/>
        <a:lstStyle/>
        <a:p>
          <a:endParaRPr lang="en-US"/>
        </a:p>
      </dgm:t>
    </dgm:pt>
    <dgm:pt modelId="{15029F22-8D5C-4197-91F3-50C53C1091D0}" type="sibTrans" cxnId="{A49CB2EF-1FAF-4327-82ED-F81D0BE078A3}">
      <dgm:prSet/>
      <dgm:spPr/>
      <dgm:t>
        <a:bodyPr/>
        <a:lstStyle/>
        <a:p>
          <a:endParaRPr lang="en-US"/>
        </a:p>
      </dgm:t>
    </dgm:pt>
    <dgm:pt modelId="{6891A9B9-74CA-490A-AB14-A9A73B6BF6B8}">
      <dgm:prSet custT="1"/>
      <dgm:spPr/>
      <dgm:t>
        <a:bodyPr/>
        <a:lstStyle/>
        <a:p>
          <a:r>
            <a:rPr lang="en-US" sz="1200" dirty="0" smtClean="0"/>
            <a:t>Amit</a:t>
          </a:r>
          <a:endParaRPr lang="en-US" sz="1200" dirty="0"/>
        </a:p>
      </dgm:t>
    </dgm:pt>
    <dgm:pt modelId="{B0F86541-982A-489E-8812-B51420495448}" type="parTrans" cxnId="{A6907313-1D1B-41B3-A071-FD196EB319C1}">
      <dgm:prSet/>
      <dgm:spPr/>
      <dgm:t>
        <a:bodyPr/>
        <a:lstStyle/>
        <a:p>
          <a:endParaRPr lang="en-US"/>
        </a:p>
      </dgm:t>
    </dgm:pt>
    <dgm:pt modelId="{498C6411-644F-4C6E-87E9-DC32ECEE948F}" type="sibTrans" cxnId="{A6907313-1D1B-41B3-A071-FD196EB319C1}">
      <dgm:prSet/>
      <dgm:spPr/>
      <dgm:t>
        <a:bodyPr/>
        <a:lstStyle/>
        <a:p>
          <a:endParaRPr lang="en-US"/>
        </a:p>
      </dgm:t>
    </dgm:pt>
    <dgm:pt modelId="{385FA4EA-8B3F-43FC-8897-968E764F0748}">
      <dgm:prSet custT="1"/>
      <dgm:spPr/>
      <dgm:t>
        <a:bodyPr/>
        <a:lstStyle/>
        <a:p>
          <a:r>
            <a:rPr lang="en-US" sz="1200" dirty="0" smtClean="0"/>
            <a:t>Java Features </a:t>
          </a:r>
          <a:endParaRPr lang="en-US" sz="1200" dirty="0"/>
        </a:p>
      </dgm:t>
    </dgm:pt>
    <dgm:pt modelId="{B25027AE-398E-424C-B219-0AD3121F2D3F}" type="parTrans" cxnId="{D2E13297-4DBB-42DA-BC5D-0AA36ABF8909}">
      <dgm:prSet/>
      <dgm:spPr/>
      <dgm:t>
        <a:bodyPr/>
        <a:lstStyle/>
        <a:p>
          <a:endParaRPr lang="en-US"/>
        </a:p>
      </dgm:t>
    </dgm:pt>
    <dgm:pt modelId="{452FE430-89EF-4B45-810A-104C75A8B997}" type="sibTrans" cxnId="{D2E13297-4DBB-42DA-BC5D-0AA36ABF8909}">
      <dgm:prSet/>
      <dgm:spPr/>
      <dgm:t>
        <a:bodyPr/>
        <a:lstStyle/>
        <a:p>
          <a:endParaRPr lang="en-US"/>
        </a:p>
      </dgm:t>
    </dgm:pt>
    <dgm:pt modelId="{CF3E4262-E3EA-47A6-A8D4-EC463319B363}" type="pres">
      <dgm:prSet presAssocID="{A953BACA-EE85-43C5-AF2E-916601420A23}" presName="hierChild1" presStyleCnt="0">
        <dgm:presLayoutVars>
          <dgm:chPref val="1"/>
          <dgm:dir/>
          <dgm:animOne val="branch"/>
          <dgm:animLvl val="lvl"/>
          <dgm:resizeHandles/>
        </dgm:presLayoutVars>
      </dgm:prSet>
      <dgm:spPr/>
      <dgm:t>
        <a:bodyPr/>
        <a:lstStyle/>
        <a:p>
          <a:endParaRPr lang="en-US"/>
        </a:p>
      </dgm:t>
    </dgm:pt>
    <dgm:pt modelId="{33979108-5B8B-438A-B124-F1096E1659C8}" type="pres">
      <dgm:prSet presAssocID="{E8C8A8C6-9792-45E3-984D-4BF14440DAD0}" presName="hierRoot1" presStyleCnt="0"/>
      <dgm:spPr/>
      <dgm:t>
        <a:bodyPr/>
        <a:lstStyle/>
        <a:p>
          <a:endParaRPr lang="en-US"/>
        </a:p>
      </dgm:t>
    </dgm:pt>
    <dgm:pt modelId="{C91D4B5B-20CF-433F-9B5F-E234FA0260DF}" type="pres">
      <dgm:prSet presAssocID="{E8C8A8C6-9792-45E3-984D-4BF14440DAD0}" presName="composite" presStyleCnt="0"/>
      <dgm:spPr/>
      <dgm:t>
        <a:bodyPr/>
        <a:lstStyle/>
        <a:p>
          <a:endParaRPr lang="en-US"/>
        </a:p>
      </dgm:t>
    </dgm:pt>
    <dgm:pt modelId="{59E3B2E5-3CF6-4DC3-93C6-A8A9D0E173A6}" type="pres">
      <dgm:prSet presAssocID="{E8C8A8C6-9792-45E3-984D-4BF14440DAD0}" presName="background" presStyleLbl="node0" presStyleIdx="0" presStyleCnt="1"/>
      <dgm:spPr/>
      <dgm:t>
        <a:bodyPr/>
        <a:lstStyle/>
        <a:p>
          <a:endParaRPr lang="en-US"/>
        </a:p>
      </dgm:t>
    </dgm:pt>
    <dgm:pt modelId="{39246AE9-4136-4B37-A540-AEF611DE4363}" type="pres">
      <dgm:prSet presAssocID="{E8C8A8C6-9792-45E3-984D-4BF14440DAD0}" presName="text" presStyleLbl="fgAcc0" presStyleIdx="0" presStyleCnt="1" custScaleX="78916" custScaleY="50658" custLinFactNeighborX="2167" custLinFactNeighborY="-404">
        <dgm:presLayoutVars>
          <dgm:chPref val="3"/>
        </dgm:presLayoutVars>
      </dgm:prSet>
      <dgm:spPr/>
      <dgm:t>
        <a:bodyPr/>
        <a:lstStyle/>
        <a:p>
          <a:endParaRPr lang="en-US"/>
        </a:p>
      </dgm:t>
    </dgm:pt>
    <dgm:pt modelId="{818CCCAC-CF59-41E1-A7DD-31F7E7D4E9D9}" type="pres">
      <dgm:prSet presAssocID="{E8C8A8C6-9792-45E3-984D-4BF14440DAD0}" presName="hierChild2" presStyleCnt="0"/>
      <dgm:spPr/>
      <dgm:t>
        <a:bodyPr/>
        <a:lstStyle/>
        <a:p>
          <a:endParaRPr lang="en-US"/>
        </a:p>
      </dgm:t>
    </dgm:pt>
    <dgm:pt modelId="{A9DFB8E0-6FA0-433B-A7DC-D564F3AEC72F}" type="pres">
      <dgm:prSet presAssocID="{60F6C927-50C7-4D71-9C20-41CDEB8EDFB3}" presName="Name10" presStyleLbl="parChTrans1D2" presStyleIdx="0" presStyleCnt="2"/>
      <dgm:spPr/>
      <dgm:t>
        <a:bodyPr/>
        <a:lstStyle/>
        <a:p>
          <a:endParaRPr lang="en-US"/>
        </a:p>
      </dgm:t>
    </dgm:pt>
    <dgm:pt modelId="{3ABBA4D6-F837-4547-AF36-B50A45BA36C3}" type="pres">
      <dgm:prSet presAssocID="{471DD184-048F-4BF5-A241-079AD511DD69}" presName="hierRoot2" presStyleCnt="0"/>
      <dgm:spPr/>
      <dgm:t>
        <a:bodyPr/>
        <a:lstStyle/>
        <a:p>
          <a:endParaRPr lang="en-US"/>
        </a:p>
      </dgm:t>
    </dgm:pt>
    <dgm:pt modelId="{73EA5635-C040-4230-B024-05FFA27A7C4F}" type="pres">
      <dgm:prSet presAssocID="{471DD184-048F-4BF5-A241-079AD511DD69}" presName="composite2" presStyleCnt="0"/>
      <dgm:spPr/>
      <dgm:t>
        <a:bodyPr/>
        <a:lstStyle/>
        <a:p>
          <a:endParaRPr lang="en-US"/>
        </a:p>
      </dgm:t>
    </dgm:pt>
    <dgm:pt modelId="{58036C0B-CE11-4133-806B-60AEB43D9050}" type="pres">
      <dgm:prSet presAssocID="{471DD184-048F-4BF5-A241-079AD511DD69}" presName="background2" presStyleLbl="node2" presStyleIdx="0" presStyleCnt="2"/>
      <dgm:spPr/>
      <dgm:t>
        <a:bodyPr/>
        <a:lstStyle/>
        <a:p>
          <a:endParaRPr lang="en-US"/>
        </a:p>
      </dgm:t>
    </dgm:pt>
    <dgm:pt modelId="{B1AA2EEB-3881-46C4-BDD0-EB883B3A6797}" type="pres">
      <dgm:prSet presAssocID="{471DD184-048F-4BF5-A241-079AD511DD69}" presName="text2" presStyleLbl="fgAcc2" presStyleIdx="0" presStyleCnt="2" custScaleX="55939" custScaleY="52952">
        <dgm:presLayoutVars>
          <dgm:chPref val="3"/>
        </dgm:presLayoutVars>
      </dgm:prSet>
      <dgm:spPr/>
      <dgm:t>
        <a:bodyPr/>
        <a:lstStyle/>
        <a:p>
          <a:endParaRPr lang="en-US"/>
        </a:p>
      </dgm:t>
    </dgm:pt>
    <dgm:pt modelId="{726EC73C-CCF6-47A9-B0A0-5E29A10DD532}" type="pres">
      <dgm:prSet presAssocID="{471DD184-048F-4BF5-A241-079AD511DD69}" presName="hierChild3" presStyleCnt="0"/>
      <dgm:spPr/>
      <dgm:t>
        <a:bodyPr/>
        <a:lstStyle/>
        <a:p>
          <a:endParaRPr lang="en-US"/>
        </a:p>
      </dgm:t>
    </dgm:pt>
    <dgm:pt modelId="{BC03DD04-7705-421C-B776-3F541C6DC564}" type="pres">
      <dgm:prSet presAssocID="{175BDD64-88D6-47D3-BDD8-0C985C65239A}" presName="Name17" presStyleLbl="parChTrans1D3" presStyleIdx="0" presStyleCnt="5"/>
      <dgm:spPr/>
      <dgm:t>
        <a:bodyPr/>
        <a:lstStyle/>
        <a:p>
          <a:endParaRPr lang="en-US"/>
        </a:p>
      </dgm:t>
    </dgm:pt>
    <dgm:pt modelId="{ED2DEC5B-47B4-4830-BB26-5FBC1A0C79D4}" type="pres">
      <dgm:prSet presAssocID="{ACB8C9D7-E2D4-4712-AE90-47BE8006F3B6}" presName="hierRoot3" presStyleCnt="0"/>
      <dgm:spPr/>
      <dgm:t>
        <a:bodyPr/>
        <a:lstStyle/>
        <a:p>
          <a:endParaRPr lang="en-US"/>
        </a:p>
      </dgm:t>
    </dgm:pt>
    <dgm:pt modelId="{AC6EDFCC-FDBF-4293-BEB3-D28EDBBA81C0}" type="pres">
      <dgm:prSet presAssocID="{ACB8C9D7-E2D4-4712-AE90-47BE8006F3B6}" presName="composite3" presStyleCnt="0"/>
      <dgm:spPr/>
      <dgm:t>
        <a:bodyPr/>
        <a:lstStyle/>
        <a:p>
          <a:endParaRPr lang="en-US"/>
        </a:p>
      </dgm:t>
    </dgm:pt>
    <dgm:pt modelId="{A608A15F-32A2-478C-A706-10BA1A23E3CC}" type="pres">
      <dgm:prSet presAssocID="{ACB8C9D7-E2D4-4712-AE90-47BE8006F3B6}" presName="background3" presStyleLbl="node3" presStyleIdx="0" presStyleCnt="5"/>
      <dgm:spPr/>
      <dgm:t>
        <a:bodyPr/>
        <a:lstStyle/>
        <a:p>
          <a:endParaRPr lang="en-US"/>
        </a:p>
      </dgm:t>
    </dgm:pt>
    <dgm:pt modelId="{534D744C-0937-4284-9E91-7789B3A0D047}" type="pres">
      <dgm:prSet presAssocID="{ACB8C9D7-E2D4-4712-AE90-47BE8006F3B6}" presName="text3" presStyleLbl="fgAcc3" presStyleIdx="0" presStyleCnt="5" custScaleX="68407" custScaleY="24969">
        <dgm:presLayoutVars>
          <dgm:chPref val="3"/>
        </dgm:presLayoutVars>
      </dgm:prSet>
      <dgm:spPr/>
      <dgm:t>
        <a:bodyPr/>
        <a:lstStyle/>
        <a:p>
          <a:endParaRPr lang="en-US"/>
        </a:p>
      </dgm:t>
    </dgm:pt>
    <dgm:pt modelId="{E72E9E5C-F93B-4C58-B27E-21BB37BADE03}" type="pres">
      <dgm:prSet presAssocID="{ACB8C9D7-E2D4-4712-AE90-47BE8006F3B6}" presName="hierChild4" presStyleCnt="0"/>
      <dgm:spPr/>
      <dgm:t>
        <a:bodyPr/>
        <a:lstStyle/>
        <a:p>
          <a:endParaRPr lang="en-US"/>
        </a:p>
      </dgm:t>
    </dgm:pt>
    <dgm:pt modelId="{38CBFD97-A595-4D37-9110-EBE8699F3DE5}" type="pres">
      <dgm:prSet presAssocID="{CAA1FC00-1EE3-4778-8B20-12B1B9EE6647}" presName="Name23" presStyleLbl="parChTrans1D4" presStyleIdx="0" presStyleCnt="5"/>
      <dgm:spPr/>
      <dgm:t>
        <a:bodyPr/>
        <a:lstStyle/>
        <a:p>
          <a:endParaRPr lang="en-US"/>
        </a:p>
      </dgm:t>
    </dgm:pt>
    <dgm:pt modelId="{09E8D176-5D00-44D1-B605-4879CC3A78F4}" type="pres">
      <dgm:prSet presAssocID="{CC4D96D3-35AA-4FD3-8A71-463C9F029E84}" presName="hierRoot4" presStyleCnt="0"/>
      <dgm:spPr/>
      <dgm:t>
        <a:bodyPr/>
        <a:lstStyle/>
        <a:p>
          <a:endParaRPr lang="en-US"/>
        </a:p>
      </dgm:t>
    </dgm:pt>
    <dgm:pt modelId="{2B4F9A72-EFDA-42C8-A399-C056AD75D857}" type="pres">
      <dgm:prSet presAssocID="{CC4D96D3-35AA-4FD3-8A71-463C9F029E84}" presName="composite4" presStyleCnt="0"/>
      <dgm:spPr/>
      <dgm:t>
        <a:bodyPr/>
        <a:lstStyle/>
        <a:p>
          <a:endParaRPr lang="en-US"/>
        </a:p>
      </dgm:t>
    </dgm:pt>
    <dgm:pt modelId="{8802D2A0-2D23-44C9-BFE4-6C245162EEFB}" type="pres">
      <dgm:prSet presAssocID="{CC4D96D3-35AA-4FD3-8A71-463C9F029E84}" presName="background4" presStyleLbl="node4" presStyleIdx="0" presStyleCnt="5"/>
      <dgm:spPr/>
      <dgm:t>
        <a:bodyPr/>
        <a:lstStyle/>
        <a:p>
          <a:endParaRPr lang="en-US"/>
        </a:p>
      </dgm:t>
    </dgm:pt>
    <dgm:pt modelId="{3416BF97-5351-4605-BF9D-B52B81086BD4}" type="pres">
      <dgm:prSet presAssocID="{CC4D96D3-35AA-4FD3-8A71-463C9F029E84}" presName="text4" presStyleLbl="fgAcc4" presStyleIdx="0" presStyleCnt="5" custScaleX="53451" custScaleY="121255">
        <dgm:presLayoutVars>
          <dgm:chPref val="3"/>
        </dgm:presLayoutVars>
      </dgm:prSet>
      <dgm:spPr/>
      <dgm:t>
        <a:bodyPr/>
        <a:lstStyle/>
        <a:p>
          <a:endParaRPr lang="en-US"/>
        </a:p>
      </dgm:t>
    </dgm:pt>
    <dgm:pt modelId="{81AF013D-9E79-4863-ADEA-C463BB0F8D58}" type="pres">
      <dgm:prSet presAssocID="{CC4D96D3-35AA-4FD3-8A71-463C9F029E84}" presName="hierChild5" presStyleCnt="0"/>
      <dgm:spPr/>
      <dgm:t>
        <a:bodyPr/>
        <a:lstStyle/>
        <a:p>
          <a:endParaRPr lang="en-US"/>
        </a:p>
      </dgm:t>
    </dgm:pt>
    <dgm:pt modelId="{F8DC90DD-E016-4C95-9DF1-2DEB38F7BBE9}" type="pres">
      <dgm:prSet presAssocID="{1D867D4D-4936-41BD-BEF2-0AE71F4126B8}" presName="Name17" presStyleLbl="parChTrans1D3" presStyleIdx="1" presStyleCnt="5"/>
      <dgm:spPr/>
      <dgm:t>
        <a:bodyPr/>
        <a:lstStyle/>
        <a:p>
          <a:endParaRPr lang="en-US"/>
        </a:p>
      </dgm:t>
    </dgm:pt>
    <dgm:pt modelId="{BB64B853-0A12-4152-83AA-762A3918F9B6}" type="pres">
      <dgm:prSet presAssocID="{E962ACE6-68DC-4A68-892E-B2234DB0F213}" presName="hierRoot3" presStyleCnt="0"/>
      <dgm:spPr/>
      <dgm:t>
        <a:bodyPr/>
        <a:lstStyle/>
        <a:p>
          <a:endParaRPr lang="en-US"/>
        </a:p>
      </dgm:t>
    </dgm:pt>
    <dgm:pt modelId="{9CEFBE7C-8195-40E1-AFAB-288F65C688D4}" type="pres">
      <dgm:prSet presAssocID="{E962ACE6-68DC-4A68-892E-B2234DB0F213}" presName="composite3" presStyleCnt="0"/>
      <dgm:spPr/>
      <dgm:t>
        <a:bodyPr/>
        <a:lstStyle/>
        <a:p>
          <a:endParaRPr lang="en-US"/>
        </a:p>
      </dgm:t>
    </dgm:pt>
    <dgm:pt modelId="{99427734-F13D-4B09-87CC-9AF785CB5C5A}" type="pres">
      <dgm:prSet presAssocID="{E962ACE6-68DC-4A68-892E-B2234DB0F213}" presName="background3" presStyleLbl="node3" presStyleIdx="1" presStyleCnt="5"/>
      <dgm:spPr/>
      <dgm:t>
        <a:bodyPr/>
        <a:lstStyle/>
        <a:p>
          <a:endParaRPr lang="en-US"/>
        </a:p>
      </dgm:t>
    </dgm:pt>
    <dgm:pt modelId="{B9F6CE0D-E209-4862-BBE3-6521E1D30522}" type="pres">
      <dgm:prSet presAssocID="{E962ACE6-68DC-4A68-892E-B2234DB0F213}" presName="text3" presStyleLbl="fgAcc3" presStyleIdx="1" presStyleCnt="5" custScaleX="55939" custScaleY="36278">
        <dgm:presLayoutVars>
          <dgm:chPref val="3"/>
        </dgm:presLayoutVars>
      </dgm:prSet>
      <dgm:spPr/>
      <dgm:t>
        <a:bodyPr/>
        <a:lstStyle/>
        <a:p>
          <a:endParaRPr lang="en-US"/>
        </a:p>
      </dgm:t>
    </dgm:pt>
    <dgm:pt modelId="{21040F46-4867-4FE7-9605-E82DE67B1D65}" type="pres">
      <dgm:prSet presAssocID="{E962ACE6-68DC-4A68-892E-B2234DB0F213}" presName="hierChild4" presStyleCnt="0"/>
      <dgm:spPr/>
      <dgm:t>
        <a:bodyPr/>
        <a:lstStyle/>
        <a:p>
          <a:endParaRPr lang="en-US"/>
        </a:p>
      </dgm:t>
    </dgm:pt>
    <dgm:pt modelId="{FEA5424F-4EC3-4E93-A57C-A48469F3B289}" type="pres">
      <dgm:prSet presAssocID="{2E107E35-43A7-4B6D-A6A0-74E55319AA1C}" presName="Name23" presStyleLbl="parChTrans1D4" presStyleIdx="1" presStyleCnt="5"/>
      <dgm:spPr/>
      <dgm:t>
        <a:bodyPr/>
        <a:lstStyle/>
        <a:p>
          <a:endParaRPr lang="en-US"/>
        </a:p>
      </dgm:t>
    </dgm:pt>
    <dgm:pt modelId="{11CEEB9B-76AE-4BBC-98D2-1548F89FCC58}" type="pres">
      <dgm:prSet presAssocID="{3966817E-E762-4419-921D-6B84779999C9}" presName="hierRoot4" presStyleCnt="0"/>
      <dgm:spPr/>
      <dgm:t>
        <a:bodyPr/>
        <a:lstStyle/>
        <a:p>
          <a:endParaRPr lang="en-US"/>
        </a:p>
      </dgm:t>
    </dgm:pt>
    <dgm:pt modelId="{172EC5E1-5FC0-4DC7-BADC-F40C4BFA454A}" type="pres">
      <dgm:prSet presAssocID="{3966817E-E762-4419-921D-6B84779999C9}" presName="composite4" presStyleCnt="0"/>
      <dgm:spPr/>
      <dgm:t>
        <a:bodyPr/>
        <a:lstStyle/>
        <a:p>
          <a:endParaRPr lang="en-US"/>
        </a:p>
      </dgm:t>
    </dgm:pt>
    <dgm:pt modelId="{83DF84DD-C085-48DA-9B7F-92E85DBC9E8C}" type="pres">
      <dgm:prSet presAssocID="{3966817E-E762-4419-921D-6B84779999C9}" presName="background4" presStyleLbl="node4" presStyleIdx="1" presStyleCnt="5"/>
      <dgm:spPr/>
      <dgm:t>
        <a:bodyPr/>
        <a:lstStyle/>
        <a:p>
          <a:endParaRPr lang="en-US"/>
        </a:p>
      </dgm:t>
    </dgm:pt>
    <dgm:pt modelId="{1D31863E-93DF-439B-AFD5-72652C8E3C30}" type="pres">
      <dgm:prSet presAssocID="{3966817E-E762-4419-921D-6B84779999C9}" presName="text4" presStyleLbl="fgAcc4" presStyleIdx="1" presStyleCnt="5" custScaleX="51059" custScaleY="87095">
        <dgm:presLayoutVars>
          <dgm:chPref val="3"/>
        </dgm:presLayoutVars>
      </dgm:prSet>
      <dgm:spPr/>
      <dgm:t>
        <a:bodyPr/>
        <a:lstStyle/>
        <a:p>
          <a:endParaRPr lang="en-US"/>
        </a:p>
      </dgm:t>
    </dgm:pt>
    <dgm:pt modelId="{39D98B3D-5EE7-49C0-9687-1C832E0CF655}" type="pres">
      <dgm:prSet presAssocID="{3966817E-E762-4419-921D-6B84779999C9}" presName="hierChild5" presStyleCnt="0"/>
      <dgm:spPr/>
      <dgm:t>
        <a:bodyPr/>
        <a:lstStyle/>
        <a:p>
          <a:endParaRPr lang="en-US"/>
        </a:p>
      </dgm:t>
    </dgm:pt>
    <dgm:pt modelId="{BCA99C19-ADE7-410F-BEA8-20B2B8288FEE}" type="pres">
      <dgm:prSet presAssocID="{98249A5E-7023-4A4B-8BD8-23D4C6677936}" presName="Name17" presStyleLbl="parChTrans1D3" presStyleIdx="2" presStyleCnt="5"/>
      <dgm:spPr/>
      <dgm:t>
        <a:bodyPr/>
        <a:lstStyle/>
        <a:p>
          <a:endParaRPr lang="en-US"/>
        </a:p>
      </dgm:t>
    </dgm:pt>
    <dgm:pt modelId="{3613DE85-FA3C-47F8-B92B-F0744D5426A2}" type="pres">
      <dgm:prSet presAssocID="{4FF9EDF8-48C3-4D2F-B9F7-679B9B639A70}" presName="hierRoot3" presStyleCnt="0"/>
      <dgm:spPr/>
      <dgm:t>
        <a:bodyPr/>
        <a:lstStyle/>
        <a:p>
          <a:endParaRPr lang="en-US"/>
        </a:p>
      </dgm:t>
    </dgm:pt>
    <dgm:pt modelId="{E63B4A67-AB6C-443E-9233-63C85AF7143F}" type="pres">
      <dgm:prSet presAssocID="{4FF9EDF8-48C3-4D2F-B9F7-679B9B639A70}" presName="composite3" presStyleCnt="0"/>
      <dgm:spPr/>
      <dgm:t>
        <a:bodyPr/>
        <a:lstStyle/>
        <a:p>
          <a:endParaRPr lang="en-US"/>
        </a:p>
      </dgm:t>
    </dgm:pt>
    <dgm:pt modelId="{11654C94-5E13-4F2E-91A0-3B6E44376029}" type="pres">
      <dgm:prSet presAssocID="{4FF9EDF8-48C3-4D2F-B9F7-679B9B639A70}" presName="background3" presStyleLbl="node3" presStyleIdx="2" presStyleCnt="5"/>
      <dgm:spPr/>
      <dgm:t>
        <a:bodyPr/>
        <a:lstStyle/>
        <a:p>
          <a:endParaRPr lang="en-US"/>
        </a:p>
      </dgm:t>
    </dgm:pt>
    <dgm:pt modelId="{FB012EF7-A57F-4FD3-8325-83D4CDC6B628}" type="pres">
      <dgm:prSet presAssocID="{4FF9EDF8-48C3-4D2F-B9F7-679B9B639A70}" presName="text3" presStyleLbl="fgAcc3" presStyleIdx="2" presStyleCnt="5" custScaleX="43472" custScaleY="36278">
        <dgm:presLayoutVars>
          <dgm:chPref val="3"/>
        </dgm:presLayoutVars>
      </dgm:prSet>
      <dgm:spPr/>
      <dgm:t>
        <a:bodyPr/>
        <a:lstStyle/>
        <a:p>
          <a:endParaRPr lang="en-US"/>
        </a:p>
      </dgm:t>
    </dgm:pt>
    <dgm:pt modelId="{C23CD4E5-3453-4072-B98A-583C1A7378FA}" type="pres">
      <dgm:prSet presAssocID="{4FF9EDF8-48C3-4D2F-B9F7-679B9B639A70}" presName="hierChild4" presStyleCnt="0"/>
      <dgm:spPr/>
      <dgm:t>
        <a:bodyPr/>
        <a:lstStyle/>
        <a:p>
          <a:endParaRPr lang="en-US"/>
        </a:p>
      </dgm:t>
    </dgm:pt>
    <dgm:pt modelId="{910E09E4-44E4-4359-A6A6-4348C832B745}" type="pres">
      <dgm:prSet presAssocID="{9DFB1EED-A8A6-44F5-AA75-28F56A68EFFF}" presName="Name23" presStyleLbl="parChTrans1D4" presStyleIdx="2" presStyleCnt="5"/>
      <dgm:spPr/>
      <dgm:t>
        <a:bodyPr/>
        <a:lstStyle/>
        <a:p>
          <a:endParaRPr lang="en-US"/>
        </a:p>
      </dgm:t>
    </dgm:pt>
    <dgm:pt modelId="{ACEBA379-BF83-4438-A6C8-B56796FD3EE8}" type="pres">
      <dgm:prSet presAssocID="{6CF366FF-3671-4BDB-8F5A-8D5445EB6FCC}" presName="hierRoot4" presStyleCnt="0"/>
      <dgm:spPr/>
      <dgm:t>
        <a:bodyPr/>
        <a:lstStyle/>
        <a:p>
          <a:endParaRPr lang="en-US"/>
        </a:p>
      </dgm:t>
    </dgm:pt>
    <dgm:pt modelId="{D97B0253-4F6C-47AB-A21E-E339F88DB62A}" type="pres">
      <dgm:prSet presAssocID="{6CF366FF-3671-4BDB-8F5A-8D5445EB6FCC}" presName="composite4" presStyleCnt="0"/>
      <dgm:spPr/>
      <dgm:t>
        <a:bodyPr/>
        <a:lstStyle/>
        <a:p>
          <a:endParaRPr lang="en-US"/>
        </a:p>
      </dgm:t>
    </dgm:pt>
    <dgm:pt modelId="{B333A6E7-0681-4047-9C4B-FC08E831C806}" type="pres">
      <dgm:prSet presAssocID="{6CF366FF-3671-4BDB-8F5A-8D5445EB6FCC}" presName="background4" presStyleLbl="node4" presStyleIdx="2" presStyleCnt="5"/>
      <dgm:spPr/>
      <dgm:t>
        <a:bodyPr/>
        <a:lstStyle/>
        <a:p>
          <a:endParaRPr lang="en-US"/>
        </a:p>
      </dgm:t>
    </dgm:pt>
    <dgm:pt modelId="{D7D3069D-FCE8-4D75-827C-46E29A7B78B4}" type="pres">
      <dgm:prSet presAssocID="{6CF366FF-3671-4BDB-8F5A-8D5445EB6FCC}" presName="text4" presStyleLbl="fgAcc4" presStyleIdx="2" presStyleCnt="5" custScaleX="53431" custScaleY="27759">
        <dgm:presLayoutVars>
          <dgm:chPref val="3"/>
        </dgm:presLayoutVars>
      </dgm:prSet>
      <dgm:spPr/>
      <dgm:t>
        <a:bodyPr/>
        <a:lstStyle/>
        <a:p>
          <a:endParaRPr lang="en-US"/>
        </a:p>
      </dgm:t>
    </dgm:pt>
    <dgm:pt modelId="{A4F62D87-B5EE-456D-AFEE-E520EC1D4E92}" type="pres">
      <dgm:prSet presAssocID="{6CF366FF-3671-4BDB-8F5A-8D5445EB6FCC}" presName="hierChild5" presStyleCnt="0"/>
      <dgm:spPr/>
      <dgm:t>
        <a:bodyPr/>
        <a:lstStyle/>
        <a:p>
          <a:endParaRPr lang="en-US"/>
        </a:p>
      </dgm:t>
    </dgm:pt>
    <dgm:pt modelId="{76309FC0-B360-45C4-A1B9-E0827684FE24}" type="pres">
      <dgm:prSet presAssocID="{A38558DA-0CF8-4A0A-A935-6C1092DDB6F7}" presName="Name10" presStyleLbl="parChTrans1D2" presStyleIdx="1" presStyleCnt="2"/>
      <dgm:spPr/>
      <dgm:t>
        <a:bodyPr/>
        <a:lstStyle/>
        <a:p>
          <a:endParaRPr lang="en-US"/>
        </a:p>
      </dgm:t>
    </dgm:pt>
    <dgm:pt modelId="{7778BA82-F428-4784-A6EF-B1C1BC8FD5A9}" type="pres">
      <dgm:prSet presAssocID="{15C5242B-D48D-442A-B388-2A3D7190A48D}" presName="hierRoot2" presStyleCnt="0"/>
      <dgm:spPr/>
      <dgm:t>
        <a:bodyPr/>
        <a:lstStyle/>
        <a:p>
          <a:endParaRPr lang="en-US"/>
        </a:p>
      </dgm:t>
    </dgm:pt>
    <dgm:pt modelId="{03615E67-6E21-4A4F-A0F6-341EACAAE0C9}" type="pres">
      <dgm:prSet presAssocID="{15C5242B-D48D-442A-B388-2A3D7190A48D}" presName="composite2" presStyleCnt="0"/>
      <dgm:spPr/>
      <dgm:t>
        <a:bodyPr/>
        <a:lstStyle/>
        <a:p>
          <a:endParaRPr lang="en-US"/>
        </a:p>
      </dgm:t>
    </dgm:pt>
    <dgm:pt modelId="{C2BCCE74-0451-43E6-9585-FEA2E9EDC459}" type="pres">
      <dgm:prSet presAssocID="{15C5242B-D48D-442A-B388-2A3D7190A48D}" presName="background2" presStyleLbl="node2" presStyleIdx="1" presStyleCnt="2"/>
      <dgm:spPr/>
      <dgm:t>
        <a:bodyPr/>
        <a:lstStyle/>
        <a:p>
          <a:endParaRPr lang="en-US"/>
        </a:p>
      </dgm:t>
    </dgm:pt>
    <dgm:pt modelId="{D39C5B1F-A662-4D21-AC80-2EC0C16D2EDE}" type="pres">
      <dgm:prSet presAssocID="{15C5242B-D48D-442A-B388-2A3D7190A48D}" presName="text2" presStyleLbl="fgAcc2" presStyleIdx="1" presStyleCnt="2" custScaleX="72492" custScaleY="46163" custLinFactNeighborX="19">
        <dgm:presLayoutVars>
          <dgm:chPref val="3"/>
        </dgm:presLayoutVars>
      </dgm:prSet>
      <dgm:spPr/>
      <dgm:t>
        <a:bodyPr/>
        <a:lstStyle/>
        <a:p>
          <a:endParaRPr lang="en-US"/>
        </a:p>
      </dgm:t>
    </dgm:pt>
    <dgm:pt modelId="{11E1A434-1FFE-44AB-997B-C4D98496D0DD}" type="pres">
      <dgm:prSet presAssocID="{15C5242B-D48D-442A-B388-2A3D7190A48D}" presName="hierChild3" presStyleCnt="0"/>
      <dgm:spPr/>
      <dgm:t>
        <a:bodyPr/>
        <a:lstStyle/>
        <a:p>
          <a:endParaRPr lang="en-US"/>
        </a:p>
      </dgm:t>
    </dgm:pt>
    <dgm:pt modelId="{DF4CA12C-6710-4251-9A45-82A1B1EAFE4F}" type="pres">
      <dgm:prSet presAssocID="{602663FA-6068-4E82-83AA-A88A1386CCF2}" presName="Name17" presStyleLbl="parChTrans1D3" presStyleIdx="3" presStyleCnt="5"/>
      <dgm:spPr/>
      <dgm:t>
        <a:bodyPr/>
        <a:lstStyle/>
        <a:p>
          <a:endParaRPr lang="en-US"/>
        </a:p>
      </dgm:t>
    </dgm:pt>
    <dgm:pt modelId="{072F5E3F-F6F7-409D-A7DA-C2899E301DEC}" type="pres">
      <dgm:prSet presAssocID="{020803C2-57B9-4423-BADD-1472614A3D0B}" presName="hierRoot3" presStyleCnt="0"/>
      <dgm:spPr/>
      <dgm:t>
        <a:bodyPr/>
        <a:lstStyle/>
        <a:p>
          <a:endParaRPr lang="en-US"/>
        </a:p>
      </dgm:t>
    </dgm:pt>
    <dgm:pt modelId="{07D471D5-7B68-4F98-8F7B-5146C0D0FEEF}" type="pres">
      <dgm:prSet presAssocID="{020803C2-57B9-4423-BADD-1472614A3D0B}" presName="composite3" presStyleCnt="0"/>
      <dgm:spPr/>
      <dgm:t>
        <a:bodyPr/>
        <a:lstStyle/>
        <a:p>
          <a:endParaRPr lang="en-US"/>
        </a:p>
      </dgm:t>
    </dgm:pt>
    <dgm:pt modelId="{51285068-17CB-44A5-9321-96203F1836ED}" type="pres">
      <dgm:prSet presAssocID="{020803C2-57B9-4423-BADD-1472614A3D0B}" presName="background3" presStyleLbl="node3" presStyleIdx="3" presStyleCnt="5"/>
      <dgm:spPr/>
      <dgm:t>
        <a:bodyPr/>
        <a:lstStyle/>
        <a:p>
          <a:endParaRPr lang="en-US"/>
        </a:p>
      </dgm:t>
    </dgm:pt>
    <dgm:pt modelId="{F559B6F6-B3A0-4D2C-945E-F606A3513B58}" type="pres">
      <dgm:prSet presAssocID="{020803C2-57B9-4423-BADD-1472614A3D0B}" presName="text3" presStyleLbl="fgAcc3" presStyleIdx="3" presStyleCnt="5" custScaleX="48366" custScaleY="30804">
        <dgm:presLayoutVars>
          <dgm:chPref val="3"/>
        </dgm:presLayoutVars>
      </dgm:prSet>
      <dgm:spPr/>
      <dgm:t>
        <a:bodyPr/>
        <a:lstStyle/>
        <a:p>
          <a:endParaRPr lang="en-US"/>
        </a:p>
      </dgm:t>
    </dgm:pt>
    <dgm:pt modelId="{4292C99F-C054-45DF-B084-552B1447F977}" type="pres">
      <dgm:prSet presAssocID="{020803C2-57B9-4423-BADD-1472614A3D0B}" presName="hierChild4" presStyleCnt="0"/>
      <dgm:spPr/>
      <dgm:t>
        <a:bodyPr/>
        <a:lstStyle/>
        <a:p>
          <a:endParaRPr lang="en-US"/>
        </a:p>
      </dgm:t>
    </dgm:pt>
    <dgm:pt modelId="{EBA853AA-6F77-4001-91F8-803976A70F01}" type="pres">
      <dgm:prSet presAssocID="{B0F86541-982A-489E-8812-B51420495448}" presName="Name23" presStyleLbl="parChTrans1D4" presStyleIdx="3" presStyleCnt="5"/>
      <dgm:spPr/>
      <dgm:t>
        <a:bodyPr/>
        <a:lstStyle/>
        <a:p>
          <a:endParaRPr lang="en-US"/>
        </a:p>
      </dgm:t>
    </dgm:pt>
    <dgm:pt modelId="{12EF3440-4F64-4F57-A6DF-A8FFC468C692}" type="pres">
      <dgm:prSet presAssocID="{6891A9B9-74CA-490A-AB14-A9A73B6BF6B8}" presName="hierRoot4" presStyleCnt="0"/>
      <dgm:spPr/>
      <dgm:t>
        <a:bodyPr/>
        <a:lstStyle/>
        <a:p>
          <a:endParaRPr lang="en-US"/>
        </a:p>
      </dgm:t>
    </dgm:pt>
    <dgm:pt modelId="{62F01132-0C0D-475A-A339-CF81D7067C57}" type="pres">
      <dgm:prSet presAssocID="{6891A9B9-74CA-490A-AB14-A9A73B6BF6B8}" presName="composite4" presStyleCnt="0"/>
      <dgm:spPr/>
      <dgm:t>
        <a:bodyPr/>
        <a:lstStyle/>
        <a:p>
          <a:endParaRPr lang="en-US"/>
        </a:p>
      </dgm:t>
    </dgm:pt>
    <dgm:pt modelId="{24B37E35-1F47-4C79-B435-DEA401A48BB1}" type="pres">
      <dgm:prSet presAssocID="{6891A9B9-74CA-490A-AB14-A9A73B6BF6B8}" presName="background4" presStyleLbl="node4" presStyleIdx="3" presStyleCnt="5"/>
      <dgm:spPr/>
      <dgm:t>
        <a:bodyPr/>
        <a:lstStyle/>
        <a:p>
          <a:endParaRPr lang="en-US"/>
        </a:p>
      </dgm:t>
    </dgm:pt>
    <dgm:pt modelId="{795CBD33-E159-4C56-B49F-022F6C4D4954}" type="pres">
      <dgm:prSet presAssocID="{6891A9B9-74CA-490A-AB14-A9A73B6BF6B8}" presName="text4" presStyleLbl="fgAcc4" presStyleIdx="3" presStyleCnt="5" custScaleX="43177" custScaleY="40022">
        <dgm:presLayoutVars>
          <dgm:chPref val="3"/>
        </dgm:presLayoutVars>
      </dgm:prSet>
      <dgm:spPr/>
      <dgm:t>
        <a:bodyPr/>
        <a:lstStyle/>
        <a:p>
          <a:endParaRPr lang="en-US"/>
        </a:p>
      </dgm:t>
    </dgm:pt>
    <dgm:pt modelId="{6B149641-7B06-4285-A296-371A43C9BC6B}" type="pres">
      <dgm:prSet presAssocID="{6891A9B9-74CA-490A-AB14-A9A73B6BF6B8}" presName="hierChild5" presStyleCnt="0"/>
      <dgm:spPr/>
      <dgm:t>
        <a:bodyPr/>
        <a:lstStyle/>
        <a:p>
          <a:endParaRPr lang="en-US"/>
        </a:p>
      </dgm:t>
    </dgm:pt>
    <dgm:pt modelId="{3704C9BE-65D6-4B03-A11C-BEC6B91E74C3}" type="pres">
      <dgm:prSet presAssocID="{635B5454-867D-4D3C-946A-DD3C6BDDB652}" presName="Name17" presStyleLbl="parChTrans1D3" presStyleIdx="4" presStyleCnt="5"/>
      <dgm:spPr/>
      <dgm:t>
        <a:bodyPr/>
        <a:lstStyle/>
        <a:p>
          <a:endParaRPr lang="en-US"/>
        </a:p>
      </dgm:t>
    </dgm:pt>
    <dgm:pt modelId="{A6EA2D3B-AC6E-4E8F-BE66-627646DD5808}" type="pres">
      <dgm:prSet presAssocID="{98DBE49B-8889-4DBE-AF6D-10F4B3EC8336}" presName="hierRoot3" presStyleCnt="0"/>
      <dgm:spPr/>
      <dgm:t>
        <a:bodyPr/>
        <a:lstStyle/>
        <a:p>
          <a:endParaRPr lang="en-US"/>
        </a:p>
      </dgm:t>
    </dgm:pt>
    <dgm:pt modelId="{AD98CE96-030C-4742-B419-902812A70E1B}" type="pres">
      <dgm:prSet presAssocID="{98DBE49B-8889-4DBE-AF6D-10F4B3EC8336}" presName="composite3" presStyleCnt="0"/>
      <dgm:spPr/>
      <dgm:t>
        <a:bodyPr/>
        <a:lstStyle/>
        <a:p>
          <a:endParaRPr lang="en-US"/>
        </a:p>
      </dgm:t>
    </dgm:pt>
    <dgm:pt modelId="{63084439-0E4C-4FB2-B17D-E205A9F6752A}" type="pres">
      <dgm:prSet presAssocID="{98DBE49B-8889-4DBE-AF6D-10F4B3EC8336}" presName="background3" presStyleLbl="node3" presStyleIdx="4" presStyleCnt="5"/>
      <dgm:spPr/>
      <dgm:t>
        <a:bodyPr/>
        <a:lstStyle/>
        <a:p>
          <a:endParaRPr lang="en-US"/>
        </a:p>
      </dgm:t>
    </dgm:pt>
    <dgm:pt modelId="{2C3BAE6A-684D-426D-9B4C-396BBEDAD4C1}" type="pres">
      <dgm:prSet presAssocID="{98DBE49B-8889-4DBE-AF6D-10F4B3EC8336}" presName="text3" presStyleLbl="fgAcc3" presStyleIdx="4" presStyleCnt="5" custScaleX="43405" custScaleY="35120">
        <dgm:presLayoutVars>
          <dgm:chPref val="3"/>
        </dgm:presLayoutVars>
      </dgm:prSet>
      <dgm:spPr/>
      <dgm:t>
        <a:bodyPr/>
        <a:lstStyle/>
        <a:p>
          <a:endParaRPr lang="en-US"/>
        </a:p>
      </dgm:t>
    </dgm:pt>
    <dgm:pt modelId="{20C135DA-832A-4DAB-A298-4C4B6811884C}" type="pres">
      <dgm:prSet presAssocID="{98DBE49B-8889-4DBE-AF6D-10F4B3EC8336}" presName="hierChild4" presStyleCnt="0"/>
      <dgm:spPr/>
      <dgm:t>
        <a:bodyPr/>
        <a:lstStyle/>
        <a:p>
          <a:endParaRPr lang="en-US"/>
        </a:p>
      </dgm:t>
    </dgm:pt>
    <dgm:pt modelId="{8D4DEE70-5C63-4618-8567-7A115FD6A0AD}" type="pres">
      <dgm:prSet presAssocID="{B25027AE-398E-424C-B219-0AD3121F2D3F}" presName="Name23" presStyleLbl="parChTrans1D4" presStyleIdx="4" presStyleCnt="5"/>
      <dgm:spPr/>
      <dgm:t>
        <a:bodyPr/>
        <a:lstStyle/>
        <a:p>
          <a:endParaRPr lang="en-US"/>
        </a:p>
      </dgm:t>
    </dgm:pt>
    <dgm:pt modelId="{14373500-F96F-4AE0-B802-8DC59EABA41B}" type="pres">
      <dgm:prSet presAssocID="{385FA4EA-8B3F-43FC-8897-968E764F0748}" presName="hierRoot4" presStyleCnt="0"/>
      <dgm:spPr/>
      <dgm:t>
        <a:bodyPr/>
        <a:lstStyle/>
        <a:p>
          <a:endParaRPr lang="en-US"/>
        </a:p>
      </dgm:t>
    </dgm:pt>
    <dgm:pt modelId="{24AF661E-0647-4C34-B3D6-5A15D500B75F}" type="pres">
      <dgm:prSet presAssocID="{385FA4EA-8B3F-43FC-8897-968E764F0748}" presName="composite4" presStyleCnt="0"/>
      <dgm:spPr/>
      <dgm:t>
        <a:bodyPr/>
        <a:lstStyle/>
        <a:p>
          <a:endParaRPr lang="en-US"/>
        </a:p>
      </dgm:t>
    </dgm:pt>
    <dgm:pt modelId="{74D83940-B90B-494A-BAA2-28638C98F4E7}" type="pres">
      <dgm:prSet presAssocID="{385FA4EA-8B3F-43FC-8897-968E764F0748}" presName="background4" presStyleLbl="node4" presStyleIdx="4" presStyleCnt="5"/>
      <dgm:spPr/>
      <dgm:t>
        <a:bodyPr/>
        <a:lstStyle/>
        <a:p>
          <a:endParaRPr lang="en-US"/>
        </a:p>
      </dgm:t>
    </dgm:pt>
    <dgm:pt modelId="{7536A991-831D-472E-821D-DA9303EEC5A4}" type="pres">
      <dgm:prSet presAssocID="{385FA4EA-8B3F-43FC-8897-968E764F0748}" presName="text4" presStyleLbl="fgAcc4" presStyleIdx="4" presStyleCnt="5" custScaleX="66213" custScaleY="49394">
        <dgm:presLayoutVars>
          <dgm:chPref val="3"/>
        </dgm:presLayoutVars>
      </dgm:prSet>
      <dgm:spPr/>
      <dgm:t>
        <a:bodyPr/>
        <a:lstStyle/>
        <a:p>
          <a:endParaRPr lang="en-US"/>
        </a:p>
      </dgm:t>
    </dgm:pt>
    <dgm:pt modelId="{1B8185E4-8346-4E99-BA16-F236774320FA}" type="pres">
      <dgm:prSet presAssocID="{385FA4EA-8B3F-43FC-8897-968E764F0748}" presName="hierChild5" presStyleCnt="0"/>
      <dgm:spPr/>
      <dgm:t>
        <a:bodyPr/>
        <a:lstStyle/>
        <a:p>
          <a:endParaRPr lang="en-US"/>
        </a:p>
      </dgm:t>
    </dgm:pt>
  </dgm:ptLst>
  <dgm:cxnLst>
    <dgm:cxn modelId="{EE9C4C1B-896B-4D14-A560-94C0E55539F5}" srcId="{E962ACE6-68DC-4A68-892E-B2234DB0F213}" destId="{3966817E-E762-4419-921D-6B84779999C9}" srcOrd="0" destOrd="0" parTransId="{2E107E35-43A7-4B6D-A6A0-74E55319AA1C}" sibTransId="{27EC5CBD-81E4-4978-9555-299A99B1EF45}"/>
    <dgm:cxn modelId="{912C71FE-2BB1-42D9-A2C2-D64E97BEF96E}" srcId="{ACB8C9D7-E2D4-4712-AE90-47BE8006F3B6}" destId="{CC4D96D3-35AA-4FD3-8A71-463C9F029E84}" srcOrd="0" destOrd="0" parTransId="{CAA1FC00-1EE3-4778-8B20-12B1B9EE6647}" sibTransId="{066B3383-BBEC-428E-BC38-1DD1811279A3}"/>
    <dgm:cxn modelId="{7597A32A-47DE-4070-A613-4A86838FF986}" type="presOf" srcId="{385FA4EA-8B3F-43FC-8897-968E764F0748}" destId="{7536A991-831D-472E-821D-DA9303EEC5A4}" srcOrd="0" destOrd="0" presId="urn:microsoft.com/office/officeart/2005/8/layout/hierarchy1"/>
    <dgm:cxn modelId="{0470483E-AD1F-487B-81BE-2B5BEDEF4C83}" type="presOf" srcId="{15C5242B-D48D-442A-B388-2A3D7190A48D}" destId="{D39C5B1F-A662-4D21-AC80-2EC0C16D2EDE}" srcOrd="0" destOrd="0" presId="urn:microsoft.com/office/officeart/2005/8/layout/hierarchy1"/>
    <dgm:cxn modelId="{CB9D0F7E-EECA-4DD7-AD12-32BDFC496056}" type="presOf" srcId="{ACB8C9D7-E2D4-4712-AE90-47BE8006F3B6}" destId="{534D744C-0937-4284-9E91-7789B3A0D047}" srcOrd="0" destOrd="0" presId="urn:microsoft.com/office/officeart/2005/8/layout/hierarchy1"/>
    <dgm:cxn modelId="{B692E1ED-8C57-4706-802B-EE621AE37DD7}" type="presOf" srcId="{3966817E-E762-4419-921D-6B84779999C9}" destId="{1D31863E-93DF-439B-AFD5-72652C8E3C30}" srcOrd="0" destOrd="0" presId="urn:microsoft.com/office/officeart/2005/8/layout/hierarchy1"/>
    <dgm:cxn modelId="{DBBE2122-72AF-4EE1-8F5F-601D0175D65E}" type="presOf" srcId="{471DD184-048F-4BF5-A241-079AD511DD69}" destId="{B1AA2EEB-3881-46C4-BDD0-EB883B3A6797}" srcOrd="0" destOrd="0" presId="urn:microsoft.com/office/officeart/2005/8/layout/hierarchy1"/>
    <dgm:cxn modelId="{82A73FD7-ADE7-4A8C-9F15-70A6FF32ECB8}" srcId="{E8C8A8C6-9792-45E3-984D-4BF14440DAD0}" destId="{15C5242B-D48D-442A-B388-2A3D7190A48D}" srcOrd="1" destOrd="0" parTransId="{A38558DA-0CF8-4A0A-A935-6C1092DDB6F7}" sibTransId="{EA5E135E-8A4E-4740-A4A8-4BA94C0DC0AC}"/>
    <dgm:cxn modelId="{3949CAD8-E2AC-49D0-9CF9-3CEBDA82818B}" type="presOf" srcId="{6CF366FF-3671-4BDB-8F5A-8D5445EB6FCC}" destId="{D7D3069D-FCE8-4D75-827C-46E29A7B78B4}" srcOrd="0" destOrd="0" presId="urn:microsoft.com/office/officeart/2005/8/layout/hierarchy1"/>
    <dgm:cxn modelId="{A49CB2EF-1FAF-4327-82ED-F81D0BE078A3}" srcId="{4FF9EDF8-48C3-4D2F-B9F7-679B9B639A70}" destId="{6CF366FF-3671-4BDB-8F5A-8D5445EB6FCC}" srcOrd="0" destOrd="0" parTransId="{9DFB1EED-A8A6-44F5-AA75-28F56A68EFFF}" sibTransId="{15029F22-8D5C-4197-91F3-50C53C1091D0}"/>
    <dgm:cxn modelId="{862FAD23-9D27-4400-925B-A9CB32F6F607}" type="presOf" srcId="{B0F86541-982A-489E-8812-B51420495448}" destId="{EBA853AA-6F77-4001-91F8-803976A70F01}" srcOrd="0" destOrd="0" presId="urn:microsoft.com/office/officeart/2005/8/layout/hierarchy1"/>
    <dgm:cxn modelId="{A5D9BCDE-83C9-4B31-A7E5-46320E1D1EB6}" type="presOf" srcId="{175BDD64-88D6-47D3-BDD8-0C985C65239A}" destId="{BC03DD04-7705-421C-B776-3F541C6DC564}" srcOrd="0" destOrd="0" presId="urn:microsoft.com/office/officeart/2005/8/layout/hierarchy1"/>
    <dgm:cxn modelId="{991EC5C0-2C91-4F17-AFB8-855D0FBB2FD9}" srcId="{471DD184-048F-4BF5-A241-079AD511DD69}" destId="{E962ACE6-68DC-4A68-892E-B2234DB0F213}" srcOrd="1" destOrd="0" parTransId="{1D867D4D-4936-41BD-BEF2-0AE71F4126B8}" sibTransId="{3160A73D-9075-4C41-BCC7-F402974147EF}"/>
    <dgm:cxn modelId="{D2E13297-4DBB-42DA-BC5D-0AA36ABF8909}" srcId="{98DBE49B-8889-4DBE-AF6D-10F4B3EC8336}" destId="{385FA4EA-8B3F-43FC-8897-968E764F0748}" srcOrd="0" destOrd="0" parTransId="{B25027AE-398E-424C-B219-0AD3121F2D3F}" sibTransId="{452FE430-89EF-4B45-810A-104C75A8B997}"/>
    <dgm:cxn modelId="{1A76713C-3C5F-46C6-BE84-7E0A6242F871}" type="presOf" srcId="{9DFB1EED-A8A6-44F5-AA75-28F56A68EFFF}" destId="{910E09E4-44E4-4359-A6A6-4348C832B745}" srcOrd="0" destOrd="0" presId="urn:microsoft.com/office/officeart/2005/8/layout/hierarchy1"/>
    <dgm:cxn modelId="{6DC538F6-8F01-409C-B321-E9305CEDCF69}" type="presOf" srcId="{E962ACE6-68DC-4A68-892E-B2234DB0F213}" destId="{B9F6CE0D-E209-4862-BBE3-6521E1D30522}" srcOrd="0" destOrd="0" presId="urn:microsoft.com/office/officeart/2005/8/layout/hierarchy1"/>
    <dgm:cxn modelId="{C97B6406-1C90-4AE8-BE28-3165CA974C75}" srcId="{15C5242B-D48D-442A-B388-2A3D7190A48D}" destId="{020803C2-57B9-4423-BADD-1472614A3D0B}" srcOrd="0" destOrd="0" parTransId="{602663FA-6068-4E82-83AA-A88A1386CCF2}" sibTransId="{1D794CA1-138B-4763-8873-25C8F9F56872}"/>
    <dgm:cxn modelId="{F3C80F1F-3069-4FB9-BACB-8D56611F4CD7}" type="presOf" srcId="{CC4D96D3-35AA-4FD3-8A71-463C9F029E84}" destId="{3416BF97-5351-4605-BF9D-B52B81086BD4}" srcOrd="0" destOrd="0" presId="urn:microsoft.com/office/officeart/2005/8/layout/hierarchy1"/>
    <dgm:cxn modelId="{871413BC-7DD8-4D21-8D28-A738929E3468}" srcId="{471DD184-048F-4BF5-A241-079AD511DD69}" destId="{ACB8C9D7-E2D4-4712-AE90-47BE8006F3B6}" srcOrd="0" destOrd="0" parTransId="{175BDD64-88D6-47D3-BDD8-0C985C65239A}" sibTransId="{DAEE8593-B166-4D48-9275-FC7C43FB0D9E}"/>
    <dgm:cxn modelId="{B005D40B-8AB1-4A31-9446-8716190C28A1}" type="presOf" srcId="{4FF9EDF8-48C3-4D2F-B9F7-679B9B639A70}" destId="{FB012EF7-A57F-4FD3-8325-83D4CDC6B628}" srcOrd="0" destOrd="0" presId="urn:microsoft.com/office/officeart/2005/8/layout/hierarchy1"/>
    <dgm:cxn modelId="{F1E4EB49-5ACB-47B3-A3FF-5181D20056A9}" srcId="{15C5242B-D48D-442A-B388-2A3D7190A48D}" destId="{98DBE49B-8889-4DBE-AF6D-10F4B3EC8336}" srcOrd="1" destOrd="0" parTransId="{635B5454-867D-4D3C-946A-DD3C6BDDB652}" sibTransId="{9AD6B60B-4643-45AA-AA52-56E295835F8F}"/>
    <dgm:cxn modelId="{3D12968C-8A61-477F-8CDE-ABF092FBE03F}" srcId="{A953BACA-EE85-43C5-AF2E-916601420A23}" destId="{E8C8A8C6-9792-45E3-984D-4BF14440DAD0}" srcOrd="0" destOrd="0" parTransId="{4F95E956-31C0-4BF3-A72A-E7DF3A5BFA15}" sibTransId="{268188DF-2253-46D9-B13E-FA6C66B9EE4B}"/>
    <dgm:cxn modelId="{5C3088BB-9FB3-40DC-8C9F-FB32C1D6E56C}" type="presOf" srcId="{98249A5E-7023-4A4B-8BD8-23D4C6677936}" destId="{BCA99C19-ADE7-410F-BEA8-20B2B8288FEE}" srcOrd="0" destOrd="0" presId="urn:microsoft.com/office/officeart/2005/8/layout/hierarchy1"/>
    <dgm:cxn modelId="{9DC0E402-2320-4884-80CB-64D3BDE58420}" srcId="{471DD184-048F-4BF5-A241-079AD511DD69}" destId="{4FF9EDF8-48C3-4D2F-B9F7-679B9B639A70}" srcOrd="2" destOrd="0" parTransId="{98249A5E-7023-4A4B-8BD8-23D4C6677936}" sibTransId="{6EE41C29-1BEB-4152-962D-D919837FB64B}"/>
    <dgm:cxn modelId="{A6907313-1D1B-41B3-A071-FD196EB319C1}" srcId="{020803C2-57B9-4423-BADD-1472614A3D0B}" destId="{6891A9B9-74CA-490A-AB14-A9A73B6BF6B8}" srcOrd="0" destOrd="0" parTransId="{B0F86541-982A-489E-8812-B51420495448}" sibTransId="{498C6411-644F-4C6E-87E9-DC32ECEE948F}"/>
    <dgm:cxn modelId="{ADB1957D-5BC3-478F-A44A-33C472DABFBB}" srcId="{E8C8A8C6-9792-45E3-984D-4BF14440DAD0}" destId="{471DD184-048F-4BF5-A241-079AD511DD69}" srcOrd="0" destOrd="0" parTransId="{60F6C927-50C7-4D71-9C20-41CDEB8EDFB3}" sibTransId="{F2344D3B-057C-42B6-84C8-61F0F80C134D}"/>
    <dgm:cxn modelId="{DFF09384-C6F9-4715-A545-924C2BA354E9}" type="presOf" srcId="{60F6C927-50C7-4D71-9C20-41CDEB8EDFB3}" destId="{A9DFB8E0-6FA0-433B-A7DC-D564F3AEC72F}" srcOrd="0" destOrd="0" presId="urn:microsoft.com/office/officeart/2005/8/layout/hierarchy1"/>
    <dgm:cxn modelId="{16089618-2592-4306-B6DD-ECD77E0EEDCE}" type="presOf" srcId="{A953BACA-EE85-43C5-AF2E-916601420A23}" destId="{CF3E4262-E3EA-47A6-A8D4-EC463319B363}" srcOrd="0" destOrd="0" presId="urn:microsoft.com/office/officeart/2005/8/layout/hierarchy1"/>
    <dgm:cxn modelId="{8758603D-5A2A-4A9E-9F8A-0AC77385451D}" type="presOf" srcId="{A38558DA-0CF8-4A0A-A935-6C1092DDB6F7}" destId="{76309FC0-B360-45C4-A1B9-E0827684FE24}" srcOrd="0" destOrd="0" presId="urn:microsoft.com/office/officeart/2005/8/layout/hierarchy1"/>
    <dgm:cxn modelId="{B1E23812-BEB5-4233-8882-9AB16EC4F075}" type="presOf" srcId="{020803C2-57B9-4423-BADD-1472614A3D0B}" destId="{F559B6F6-B3A0-4D2C-945E-F606A3513B58}" srcOrd="0" destOrd="0" presId="urn:microsoft.com/office/officeart/2005/8/layout/hierarchy1"/>
    <dgm:cxn modelId="{112C18EA-5679-4080-896F-B0C3E7BF704E}" type="presOf" srcId="{1D867D4D-4936-41BD-BEF2-0AE71F4126B8}" destId="{F8DC90DD-E016-4C95-9DF1-2DEB38F7BBE9}" srcOrd="0" destOrd="0" presId="urn:microsoft.com/office/officeart/2005/8/layout/hierarchy1"/>
    <dgm:cxn modelId="{1E1EB0ED-BE4E-4C06-968B-328BA50315A2}" type="presOf" srcId="{B25027AE-398E-424C-B219-0AD3121F2D3F}" destId="{8D4DEE70-5C63-4618-8567-7A115FD6A0AD}" srcOrd="0" destOrd="0" presId="urn:microsoft.com/office/officeart/2005/8/layout/hierarchy1"/>
    <dgm:cxn modelId="{2B28FF63-6490-41EC-8473-BB46E8D0046E}" type="presOf" srcId="{E8C8A8C6-9792-45E3-984D-4BF14440DAD0}" destId="{39246AE9-4136-4B37-A540-AEF611DE4363}" srcOrd="0" destOrd="0" presId="urn:microsoft.com/office/officeart/2005/8/layout/hierarchy1"/>
    <dgm:cxn modelId="{00928321-73A3-4CB8-AC7D-D42D6AEB8BC7}" type="presOf" srcId="{CAA1FC00-1EE3-4778-8B20-12B1B9EE6647}" destId="{38CBFD97-A595-4D37-9110-EBE8699F3DE5}" srcOrd="0" destOrd="0" presId="urn:microsoft.com/office/officeart/2005/8/layout/hierarchy1"/>
    <dgm:cxn modelId="{AC421EE9-312A-43B8-9BFD-680CB759D32A}" type="presOf" srcId="{635B5454-867D-4D3C-946A-DD3C6BDDB652}" destId="{3704C9BE-65D6-4B03-A11C-BEC6B91E74C3}" srcOrd="0" destOrd="0" presId="urn:microsoft.com/office/officeart/2005/8/layout/hierarchy1"/>
    <dgm:cxn modelId="{0952F43A-85BC-4AB6-9E06-F70C5289FB1E}" type="presOf" srcId="{6891A9B9-74CA-490A-AB14-A9A73B6BF6B8}" destId="{795CBD33-E159-4C56-B49F-022F6C4D4954}" srcOrd="0" destOrd="0" presId="urn:microsoft.com/office/officeart/2005/8/layout/hierarchy1"/>
    <dgm:cxn modelId="{F59A0F10-5AF5-4CE8-8E64-17E52B35D419}" type="presOf" srcId="{98DBE49B-8889-4DBE-AF6D-10F4B3EC8336}" destId="{2C3BAE6A-684D-426D-9B4C-396BBEDAD4C1}" srcOrd="0" destOrd="0" presId="urn:microsoft.com/office/officeart/2005/8/layout/hierarchy1"/>
    <dgm:cxn modelId="{7FFD7C13-9177-48C6-8CEB-C7CC0BF287F9}" type="presOf" srcId="{2E107E35-43A7-4B6D-A6A0-74E55319AA1C}" destId="{FEA5424F-4EC3-4E93-A57C-A48469F3B289}" srcOrd="0" destOrd="0" presId="urn:microsoft.com/office/officeart/2005/8/layout/hierarchy1"/>
    <dgm:cxn modelId="{2286B03B-1FA4-4EA6-A0E9-EC52A706CF7C}" type="presOf" srcId="{602663FA-6068-4E82-83AA-A88A1386CCF2}" destId="{DF4CA12C-6710-4251-9A45-82A1B1EAFE4F}" srcOrd="0" destOrd="0" presId="urn:microsoft.com/office/officeart/2005/8/layout/hierarchy1"/>
    <dgm:cxn modelId="{92098F16-7901-4C7F-80D8-710A9E99A9D8}" type="presParOf" srcId="{CF3E4262-E3EA-47A6-A8D4-EC463319B363}" destId="{33979108-5B8B-438A-B124-F1096E1659C8}" srcOrd="0" destOrd="0" presId="urn:microsoft.com/office/officeart/2005/8/layout/hierarchy1"/>
    <dgm:cxn modelId="{41484121-A5F9-42E5-87FE-A5C5614F5BCC}" type="presParOf" srcId="{33979108-5B8B-438A-B124-F1096E1659C8}" destId="{C91D4B5B-20CF-433F-9B5F-E234FA0260DF}" srcOrd="0" destOrd="0" presId="urn:microsoft.com/office/officeart/2005/8/layout/hierarchy1"/>
    <dgm:cxn modelId="{59FE798A-7D66-48A1-B0F9-859E3C2463C7}" type="presParOf" srcId="{C91D4B5B-20CF-433F-9B5F-E234FA0260DF}" destId="{59E3B2E5-3CF6-4DC3-93C6-A8A9D0E173A6}" srcOrd="0" destOrd="0" presId="urn:microsoft.com/office/officeart/2005/8/layout/hierarchy1"/>
    <dgm:cxn modelId="{2F5A97B3-7F2F-4128-89EE-7D49603565A0}" type="presParOf" srcId="{C91D4B5B-20CF-433F-9B5F-E234FA0260DF}" destId="{39246AE9-4136-4B37-A540-AEF611DE4363}" srcOrd="1" destOrd="0" presId="urn:microsoft.com/office/officeart/2005/8/layout/hierarchy1"/>
    <dgm:cxn modelId="{65AD8F63-0DFA-4013-A281-5C6F5A7B4E11}" type="presParOf" srcId="{33979108-5B8B-438A-B124-F1096E1659C8}" destId="{818CCCAC-CF59-41E1-A7DD-31F7E7D4E9D9}" srcOrd="1" destOrd="0" presId="urn:microsoft.com/office/officeart/2005/8/layout/hierarchy1"/>
    <dgm:cxn modelId="{1CD10167-DB3A-40E0-915E-3FF589E32459}" type="presParOf" srcId="{818CCCAC-CF59-41E1-A7DD-31F7E7D4E9D9}" destId="{A9DFB8E0-6FA0-433B-A7DC-D564F3AEC72F}" srcOrd="0" destOrd="0" presId="urn:microsoft.com/office/officeart/2005/8/layout/hierarchy1"/>
    <dgm:cxn modelId="{5D3DA6AD-0077-4BA1-B6B4-32BD56CEF4F7}" type="presParOf" srcId="{818CCCAC-CF59-41E1-A7DD-31F7E7D4E9D9}" destId="{3ABBA4D6-F837-4547-AF36-B50A45BA36C3}" srcOrd="1" destOrd="0" presId="urn:microsoft.com/office/officeart/2005/8/layout/hierarchy1"/>
    <dgm:cxn modelId="{287788CB-DAF4-4851-9BE5-F5D20C19531D}" type="presParOf" srcId="{3ABBA4D6-F837-4547-AF36-B50A45BA36C3}" destId="{73EA5635-C040-4230-B024-05FFA27A7C4F}" srcOrd="0" destOrd="0" presId="urn:microsoft.com/office/officeart/2005/8/layout/hierarchy1"/>
    <dgm:cxn modelId="{2DE0E047-2D49-49CC-A1BF-D00FDEEA2F5B}" type="presParOf" srcId="{73EA5635-C040-4230-B024-05FFA27A7C4F}" destId="{58036C0B-CE11-4133-806B-60AEB43D9050}" srcOrd="0" destOrd="0" presId="urn:microsoft.com/office/officeart/2005/8/layout/hierarchy1"/>
    <dgm:cxn modelId="{83C7C88C-40E7-4B55-9742-F7957BB77091}" type="presParOf" srcId="{73EA5635-C040-4230-B024-05FFA27A7C4F}" destId="{B1AA2EEB-3881-46C4-BDD0-EB883B3A6797}" srcOrd="1" destOrd="0" presId="urn:microsoft.com/office/officeart/2005/8/layout/hierarchy1"/>
    <dgm:cxn modelId="{E828082D-737E-4763-B4D6-AD72E1330355}" type="presParOf" srcId="{3ABBA4D6-F837-4547-AF36-B50A45BA36C3}" destId="{726EC73C-CCF6-47A9-B0A0-5E29A10DD532}" srcOrd="1" destOrd="0" presId="urn:microsoft.com/office/officeart/2005/8/layout/hierarchy1"/>
    <dgm:cxn modelId="{FD4CA596-8B1B-41B4-8C8B-3BBD89971B06}" type="presParOf" srcId="{726EC73C-CCF6-47A9-B0A0-5E29A10DD532}" destId="{BC03DD04-7705-421C-B776-3F541C6DC564}" srcOrd="0" destOrd="0" presId="urn:microsoft.com/office/officeart/2005/8/layout/hierarchy1"/>
    <dgm:cxn modelId="{4D4D852F-9190-4AA6-9B70-D77AEF1F920E}" type="presParOf" srcId="{726EC73C-CCF6-47A9-B0A0-5E29A10DD532}" destId="{ED2DEC5B-47B4-4830-BB26-5FBC1A0C79D4}" srcOrd="1" destOrd="0" presId="urn:microsoft.com/office/officeart/2005/8/layout/hierarchy1"/>
    <dgm:cxn modelId="{1FAB4B91-3757-4E92-A483-B19DC1AFEDA5}" type="presParOf" srcId="{ED2DEC5B-47B4-4830-BB26-5FBC1A0C79D4}" destId="{AC6EDFCC-FDBF-4293-BEB3-D28EDBBA81C0}" srcOrd="0" destOrd="0" presId="urn:microsoft.com/office/officeart/2005/8/layout/hierarchy1"/>
    <dgm:cxn modelId="{D463A2C4-72BA-40B5-B40A-F22DF35A4781}" type="presParOf" srcId="{AC6EDFCC-FDBF-4293-BEB3-D28EDBBA81C0}" destId="{A608A15F-32A2-478C-A706-10BA1A23E3CC}" srcOrd="0" destOrd="0" presId="urn:microsoft.com/office/officeart/2005/8/layout/hierarchy1"/>
    <dgm:cxn modelId="{4CCB7647-023B-4737-BA10-A067199F6DA9}" type="presParOf" srcId="{AC6EDFCC-FDBF-4293-BEB3-D28EDBBA81C0}" destId="{534D744C-0937-4284-9E91-7789B3A0D047}" srcOrd="1" destOrd="0" presId="urn:microsoft.com/office/officeart/2005/8/layout/hierarchy1"/>
    <dgm:cxn modelId="{E9FE21B9-1139-4BD9-BAA1-B37DEA313A35}" type="presParOf" srcId="{ED2DEC5B-47B4-4830-BB26-5FBC1A0C79D4}" destId="{E72E9E5C-F93B-4C58-B27E-21BB37BADE03}" srcOrd="1" destOrd="0" presId="urn:microsoft.com/office/officeart/2005/8/layout/hierarchy1"/>
    <dgm:cxn modelId="{928C9542-B292-4F87-8F55-BEC0924CE9B0}" type="presParOf" srcId="{E72E9E5C-F93B-4C58-B27E-21BB37BADE03}" destId="{38CBFD97-A595-4D37-9110-EBE8699F3DE5}" srcOrd="0" destOrd="0" presId="urn:microsoft.com/office/officeart/2005/8/layout/hierarchy1"/>
    <dgm:cxn modelId="{CBDAF339-3854-41A9-8C60-3A2764B845D6}" type="presParOf" srcId="{E72E9E5C-F93B-4C58-B27E-21BB37BADE03}" destId="{09E8D176-5D00-44D1-B605-4879CC3A78F4}" srcOrd="1" destOrd="0" presId="urn:microsoft.com/office/officeart/2005/8/layout/hierarchy1"/>
    <dgm:cxn modelId="{0B663DFF-B2EA-4735-8D89-F3F4B40CFA09}" type="presParOf" srcId="{09E8D176-5D00-44D1-B605-4879CC3A78F4}" destId="{2B4F9A72-EFDA-42C8-A399-C056AD75D857}" srcOrd="0" destOrd="0" presId="urn:microsoft.com/office/officeart/2005/8/layout/hierarchy1"/>
    <dgm:cxn modelId="{16D811B4-DB59-4B70-8589-5FE21F78D67B}" type="presParOf" srcId="{2B4F9A72-EFDA-42C8-A399-C056AD75D857}" destId="{8802D2A0-2D23-44C9-BFE4-6C245162EEFB}" srcOrd="0" destOrd="0" presId="urn:microsoft.com/office/officeart/2005/8/layout/hierarchy1"/>
    <dgm:cxn modelId="{05E71DD2-26D0-4A7B-B08C-A40DC09E90F6}" type="presParOf" srcId="{2B4F9A72-EFDA-42C8-A399-C056AD75D857}" destId="{3416BF97-5351-4605-BF9D-B52B81086BD4}" srcOrd="1" destOrd="0" presId="urn:microsoft.com/office/officeart/2005/8/layout/hierarchy1"/>
    <dgm:cxn modelId="{DBCDCBB9-603C-46BD-A6C5-6EEC0460DEDD}" type="presParOf" srcId="{09E8D176-5D00-44D1-B605-4879CC3A78F4}" destId="{81AF013D-9E79-4863-ADEA-C463BB0F8D58}" srcOrd="1" destOrd="0" presId="urn:microsoft.com/office/officeart/2005/8/layout/hierarchy1"/>
    <dgm:cxn modelId="{E0E4BC14-1E2F-4374-B73A-11CA8413CEA7}" type="presParOf" srcId="{726EC73C-CCF6-47A9-B0A0-5E29A10DD532}" destId="{F8DC90DD-E016-4C95-9DF1-2DEB38F7BBE9}" srcOrd="2" destOrd="0" presId="urn:microsoft.com/office/officeart/2005/8/layout/hierarchy1"/>
    <dgm:cxn modelId="{04A3DBA0-FAC3-4D7B-97D7-B8DDFC8A251D}" type="presParOf" srcId="{726EC73C-CCF6-47A9-B0A0-5E29A10DD532}" destId="{BB64B853-0A12-4152-83AA-762A3918F9B6}" srcOrd="3" destOrd="0" presId="urn:microsoft.com/office/officeart/2005/8/layout/hierarchy1"/>
    <dgm:cxn modelId="{96580971-363E-4280-A34C-277A3ACE183B}" type="presParOf" srcId="{BB64B853-0A12-4152-83AA-762A3918F9B6}" destId="{9CEFBE7C-8195-40E1-AFAB-288F65C688D4}" srcOrd="0" destOrd="0" presId="urn:microsoft.com/office/officeart/2005/8/layout/hierarchy1"/>
    <dgm:cxn modelId="{487060F7-2976-463A-9960-4093DCE1C6D0}" type="presParOf" srcId="{9CEFBE7C-8195-40E1-AFAB-288F65C688D4}" destId="{99427734-F13D-4B09-87CC-9AF785CB5C5A}" srcOrd="0" destOrd="0" presId="urn:microsoft.com/office/officeart/2005/8/layout/hierarchy1"/>
    <dgm:cxn modelId="{CA97828D-8C93-49DC-8E7B-775968293974}" type="presParOf" srcId="{9CEFBE7C-8195-40E1-AFAB-288F65C688D4}" destId="{B9F6CE0D-E209-4862-BBE3-6521E1D30522}" srcOrd="1" destOrd="0" presId="urn:microsoft.com/office/officeart/2005/8/layout/hierarchy1"/>
    <dgm:cxn modelId="{4E9D66C9-564A-4D89-9390-7FF54A4979BC}" type="presParOf" srcId="{BB64B853-0A12-4152-83AA-762A3918F9B6}" destId="{21040F46-4867-4FE7-9605-E82DE67B1D65}" srcOrd="1" destOrd="0" presId="urn:microsoft.com/office/officeart/2005/8/layout/hierarchy1"/>
    <dgm:cxn modelId="{CDEEDD54-EEF1-4211-A88E-2341B96731BF}" type="presParOf" srcId="{21040F46-4867-4FE7-9605-E82DE67B1D65}" destId="{FEA5424F-4EC3-4E93-A57C-A48469F3B289}" srcOrd="0" destOrd="0" presId="urn:microsoft.com/office/officeart/2005/8/layout/hierarchy1"/>
    <dgm:cxn modelId="{5B0E4123-21DE-4B60-8AC1-9AFC2BB64E1E}" type="presParOf" srcId="{21040F46-4867-4FE7-9605-E82DE67B1D65}" destId="{11CEEB9B-76AE-4BBC-98D2-1548F89FCC58}" srcOrd="1" destOrd="0" presId="urn:microsoft.com/office/officeart/2005/8/layout/hierarchy1"/>
    <dgm:cxn modelId="{1A8C1B79-CF25-4D24-80E2-1C80AA63D445}" type="presParOf" srcId="{11CEEB9B-76AE-4BBC-98D2-1548F89FCC58}" destId="{172EC5E1-5FC0-4DC7-BADC-F40C4BFA454A}" srcOrd="0" destOrd="0" presId="urn:microsoft.com/office/officeart/2005/8/layout/hierarchy1"/>
    <dgm:cxn modelId="{F9C50365-6A00-4C04-A705-54C261DFE03D}" type="presParOf" srcId="{172EC5E1-5FC0-4DC7-BADC-F40C4BFA454A}" destId="{83DF84DD-C085-48DA-9B7F-92E85DBC9E8C}" srcOrd="0" destOrd="0" presId="urn:microsoft.com/office/officeart/2005/8/layout/hierarchy1"/>
    <dgm:cxn modelId="{09246CD9-210C-4186-9F41-827E0C94944B}" type="presParOf" srcId="{172EC5E1-5FC0-4DC7-BADC-F40C4BFA454A}" destId="{1D31863E-93DF-439B-AFD5-72652C8E3C30}" srcOrd="1" destOrd="0" presId="urn:microsoft.com/office/officeart/2005/8/layout/hierarchy1"/>
    <dgm:cxn modelId="{91BF03AA-852B-4F61-973D-C0F9B1D2A1F5}" type="presParOf" srcId="{11CEEB9B-76AE-4BBC-98D2-1548F89FCC58}" destId="{39D98B3D-5EE7-49C0-9687-1C832E0CF655}" srcOrd="1" destOrd="0" presId="urn:microsoft.com/office/officeart/2005/8/layout/hierarchy1"/>
    <dgm:cxn modelId="{8A2AAE4F-49DD-410D-9741-0F562CFDFB26}" type="presParOf" srcId="{726EC73C-CCF6-47A9-B0A0-5E29A10DD532}" destId="{BCA99C19-ADE7-410F-BEA8-20B2B8288FEE}" srcOrd="4" destOrd="0" presId="urn:microsoft.com/office/officeart/2005/8/layout/hierarchy1"/>
    <dgm:cxn modelId="{FCB20BBB-3F2F-4D86-945D-D42C4B3718CD}" type="presParOf" srcId="{726EC73C-CCF6-47A9-B0A0-5E29A10DD532}" destId="{3613DE85-FA3C-47F8-B92B-F0744D5426A2}" srcOrd="5" destOrd="0" presId="urn:microsoft.com/office/officeart/2005/8/layout/hierarchy1"/>
    <dgm:cxn modelId="{FD0E30B3-7581-4BF5-A85F-E8095F61959B}" type="presParOf" srcId="{3613DE85-FA3C-47F8-B92B-F0744D5426A2}" destId="{E63B4A67-AB6C-443E-9233-63C85AF7143F}" srcOrd="0" destOrd="0" presId="urn:microsoft.com/office/officeart/2005/8/layout/hierarchy1"/>
    <dgm:cxn modelId="{0556FA09-9571-47AF-80D9-C709B33DC66D}" type="presParOf" srcId="{E63B4A67-AB6C-443E-9233-63C85AF7143F}" destId="{11654C94-5E13-4F2E-91A0-3B6E44376029}" srcOrd="0" destOrd="0" presId="urn:microsoft.com/office/officeart/2005/8/layout/hierarchy1"/>
    <dgm:cxn modelId="{830DEAE7-5DE1-4A75-B711-DA01D905581D}" type="presParOf" srcId="{E63B4A67-AB6C-443E-9233-63C85AF7143F}" destId="{FB012EF7-A57F-4FD3-8325-83D4CDC6B628}" srcOrd="1" destOrd="0" presId="urn:microsoft.com/office/officeart/2005/8/layout/hierarchy1"/>
    <dgm:cxn modelId="{48424F7D-0501-4B48-9DD5-473C6F9D3E28}" type="presParOf" srcId="{3613DE85-FA3C-47F8-B92B-F0744D5426A2}" destId="{C23CD4E5-3453-4072-B98A-583C1A7378FA}" srcOrd="1" destOrd="0" presId="urn:microsoft.com/office/officeart/2005/8/layout/hierarchy1"/>
    <dgm:cxn modelId="{2B254A59-180D-452B-AAA1-EFEB77CF3808}" type="presParOf" srcId="{C23CD4E5-3453-4072-B98A-583C1A7378FA}" destId="{910E09E4-44E4-4359-A6A6-4348C832B745}" srcOrd="0" destOrd="0" presId="urn:microsoft.com/office/officeart/2005/8/layout/hierarchy1"/>
    <dgm:cxn modelId="{A7DDEE56-1D1D-423F-83B1-CAB3F13EB783}" type="presParOf" srcId="{C23CD4E5-3453-4072-B98A-583C1A7378FA}" destId="{ACEBA379-BF83-4438-A6C8-B56796FD3EE8}" srcOrd="1" destOrd="0" presId="urn:microsoft.com/office/officeart/2005/8/layout/hierarchy1"/>
    <dgm:cxn modelId="{0201C710-4458-4987-858D-7AD00954CD4D}" type="presParOf" srcId="{ACEBA379-BF83-4438-A6C8-B56796FD3EE8}" destId="{D97B0253-4F6C-47AB-A21E-E339F88DB62A}" srcOrd="0" destOrd="0" presId="urn:microsoft.com/office/officeart/2005/8/layout/hierarchy1"/>
    <dgm:cxn modelId="{B9BA4DCF-F2FE-4972-B305-230BF23B0FF0}" type="presParOf" srcId="{D97B0253-4F6C-47AB-A21E-E339F88DB62A}" destId="{B333A6E7-0681-4047-9C4B-FC08E831C806}" srcOrd="0" destOrd="0" presId="urn:microsoft.com/office/officeart/2005/8/layout/hierarchy1"/>
    <dgm:cxn modelId="{DF8829EC-96EF-46CF-984C-20E7A27D538E}" type="presParOf" srcId="{D97B0253-4F6C-47AB-A21E-E339F88DB62A}" destId="{D7D3069D-FCE8-4D75-827C-46E29A7B78B4}" srcOrd="1" destOrd="0" presId="urn:microsoft.com/office/officeart/2005/8/layout/hierarchy1"/>
    <dgm:cxn modelId="{EEF5A17E-1AB5-4B78-A07F-71740C4CC401}" type="presParOf" srcId="{ACEBA379-BF83-4438-A6C8-B56796FD3EE8}" destId="{A4F62D87-B5EE-456D-AFEE-E520EC1D4E92}" srcOrd="1" destOrd="0" presId="urn:microsoft.com/office/officeart/2005/8/layout/hierarchy1"/>
    <dgm:cxn modelId="{244077C8-8B31-4AE4-8C46-A11DFB9DB26B}" type="presParOf" srcId="{818CCCAC-CF59-41E1-A7DD-31F7E7D4E9D9}" destId="{76309FC0-B360-45C4-A1B9-E0827684FE24}" srcOrd="2" destOrd="0" presId="urn:microsoft.com/office/officeart/2005/8/layout/hierarchy1"/>
    <dgm:cxn modelId="{EC6D92F7-8F30-4FA3-9A66-76EEC7CF8321}" type="presParOf" srcId="{818CCCAC-CF59-41E1-A7DD-31F7E7D4E9D9}" destId="{7778BA82-F428-4784-A6EF-B1C1BC8FD5A9}" srcOrd="3" destOrd="0" presId="urn:microsoft.com/office/officeart/2005/8/layout/hierarchy1"/>
    <dgm:cxn modelId="{D5C7AACD-2423-4372-90A4-4C6510A2DA7F}" type="presParOf" srcId="{7778BA82-F428-4784-A6EF-B1C1BC8FD5A9}" destId="{03615E67-6E21-4A4F-A0F6-341EACAAE0C9}" srcOrd="0" destOrd="0" presId="urn:microsoft.com/office/officeart/2005/8/layout/hierarchy1"/>
    <dgm:cxn modelId="{773FD6D3-4240-4872-927C-45B9CEAFD481}" type="presParOf" srcId="{03615E67-6E21-4A4F-A0F6-341EACAAE0C9}" destId="{C2BCCE74-0451-43E6-9585-FEA2E9EDC459}" srcOrd="0" destOrd="0" presId="urn:microsoft.com/office/officeart/2005/8/layout/hierarchy1"/>
    <dgm:cxn modelId="{EE18B9D0-14DD-4FD4-B095-1A16CDFB6218}" type="presParOf" srcId="{03615E67-6E21-4A4F-A0F6-341EACAAE0C9}" destId="{D39C5B1F-A662-4D21-AC80-2EC0C16D2EDE}" srcOrd="1" destOrd="0" presId="urn:microsoft.com/office/officeart/2005/8/layout/hierarchy1"/>
    <dgm:cxn modelId="{5E74F48A-E310-4462-95D2-63890036CD4D}" type="presParOf" srcId="{7778BA82-F428-4784-A6EF-B1C1BC8FD5A9}" destId="{11E1A434-1FFE-44AB-997B-C4D98496D0DD}" srcOrd="1" destOrd="0" presId="urn:microsoft.com/office/officeart/2005/8/layout/hierarchy1"/>
    <dgm:cxn modelId="{9E56E5CB-D0CD-46C8-8CD6-8015F0496873}" type="presParOf" srcId="{11E1A434-1FFE-44AB-997B-C4D98496D0DD}" destId="{DF4CA12C-6710-4251-9A45-82A1B1EAFE4F}" srcOrd="0" destOrd="0" presId="urn:microsoft.com/office/officeart/2005/8/layout/hierarchy1"/>
    <dgm:cxn modelId="{D71CDFF4-E69B-44E3-8448-B021CA48C6FF}" type="presParOf" srcId="{11E1A434-1FFE-44AB-997B-C4D98496D0DD}" destId="{072F5E3F-F6F7-409D-A7DA-C2899E301DEC}" srcOrd="1" destOrd="0" presId="urn:microsoft.com/office/officeart/2005/8/layout/hierarchy1"/>
    <dgm:cxn modelId="{310EC1CD-A42F-4D8F-A6F3-2E4BD819137B}" type="presParOf" srcId="{072F5E3F-F6F7-409D-A7DA-C2899E301DEC}" destId="{07D471D5-7B68-4F98-8F7B-5146C0D0FEEF}" srcOrd="0" destOrd="0" presId="urn:microsoft.com/office/officeart/2005/8/layout/hierarchy1"/>
    <dgm:cxn modelId="{49547491-54B5-4889-976D-CB319870D5D9}" type="presParOf" srcId="{07D471D5-7B68-4F98-8F7B-5146C0D0FEEF}" destId="{51285068-17CB-44A5-9321-96203F1836ED}" srcOrd="0" destOrd="0" presId="urn:microsoft.com/office/officeart/2005/8/layout/hierarchy1"/>
    <dgm:cxn modelId="{6313FD24-C80A-4CDA-9D24-E69EF50E3A81}" type="presParOf" srcId="{07D471D5-7B68-4F98-8F7B-5146C0D0FEEF}" destId="{F559B6F6-B3A0-4D2C-945E-F606A3513B58}" srcOrd="1" destOrd="0" presId="urn:microsoft.com/office/officeart/2005/8/layout/hierarchy1"/>
    <dgm:cxn modelId="{D5628EC7-BFBC-4832-BE16-E0233C42C14A}" type="presParOf" srcId="{072F5E3F-F6F7-409D-A7DA-C2899E301DEC}" destId="{4292C99F-C054-45DF-B084-552B1447F977}" srcOrd="1" destOrd="0" presId="urn:microsoft.com/office/officeart/2005/8/layout/hierarchy1"/>
    <dgm:cxn modelId="{695CDF51-5F97-4D9B-A529-7F4E007DF13C}" type="presParOf" srcId="{4292C99F-C054-45DF-B084-552B1447F977}" destId="{EBA853AA-6F77-4001-91F8-803976A70F01}" srcOrd="0" destOrd="0" presId="urn:microsoft.com/office/officeart/2005/8/layout/hierarchy1"/>
    <dgm:cxn modelId="{5E71B76D-6275-49E3-972C-968E4567A638}" type="presParOf" srcId="{4292C99F-C054-45DF-B084-552B1447F977}" destId="{12EF3440-4F64-4F57-A6DF-A8FFC468C692}" srcOrd="1" destOrd="0" presId="urn:microsoft.com/office/officeart/2005/8/layout/hierarchy1"/>
    <dgm:cxn modelId="{BEC0AB4D-9335-44B8-8A8E-696F5E9F4580}" type="presParOf" srcId="{12EF3440-4F64-4F57-A6DF-A8FFC468C692}" destId="{62F01132-0C0D-475A-A339-CF81D7067C57}" srcOrd="0" destOrd="0" presId="urn:microsoft.com/office/officeart/2005/8/layout/hierarchy1"/>
    <dgm:cxn modelId="{1A04E25F-17D5-4E4F-925C-4D802F78105E}" type="presParOf" srcId="{62F01132-0C0D-475A-A339-CF81D7067C57}" destId="{24B37E35-1F47-4C79-B435-DEA401A48BB1}" srcOrd="0" destOrd="0" presId="urn:microsoft.com/office/officeart/2005/8/layout/hierarchy1"/>
    <dgm:cxn modelId="{A42AEE77-3AC7-4B8F-AE06-A0D9F085AD3A}" type="presParOf" srcId="{62F01132-0C0D-475A-A339-CF81D7067C57}" destId="{795CBD33-E159-4C56-B49F-022F6C4D4954}" srcOrd="1" destOrd="0" presId="urn:microsoft.com/office/officeart/2005/8/layout/hierarchy1"/>
    <dgm:cxn modelId="{925C0E24-F5E5-4041-899F-0EEFA0414365}" type="presParOf" srcId="{12EF3440-4F64-4F57-A6DF-A8FFC468C692}" destId="{6B149641-7B06-4285-A296-371A43C9BC6B}" srcOrd="1" destOrd="0" presId="urn:microsoft.com/office/officeart/2005/8/layout/hierarchy1"/>
    <dgm:cxn modelId="{E8EF368A-7985-4A4E-92ED-FEF477CF0BFA}" type="presParOf" srcId="{11E1A434-1FFE-44AB-997B-C4D98496D0DD}" destId="{3704C9BE-65D6-4B03-A11C-BEC6B91E74C3}" srcOrd="2" destOrd="0" presId="urn:microsoft.com/office/officeart/2005/8/layout/hierarchy1"/>
    <dgm:cxn modelId="{773C4299-25EB-4E0F-8726-EC28F4E26573}" type="presParOf" srcId="{11E1A434-1FFE-44AB-997B-C4D98496D0DD}" destId="{A6EA2D3B-AC6E-4E8F-BE66-627646DD5808}" srcOrd="3" destOrd="0" presId="urn:microsoft.com/office/officeart/2005/8/layout/hierarchy1"/>
    <dgm:cxn modelId="{688D27BD-3D2A-4B83-94DC-AFBA604BA3F3}" type="presParOf" srcId="{A6EA2D3B-AC6E-4E8F-BE66-627646DD5808}" destId="{AD98CE96-030C-4742-B419-902812A70E1B}" srcOrd="0" destOrd="0" presId="urn:microsoft.com/office/officeart/2005/8/layout/hierarchy1"/>
    <dgm:cxn modelId="{FBA79818-4188-4D98-89ED-06A6D11FA3CA}" type="presParOf" srcId="{AD98CE96-030C-4742-B419-902812A70E1B}" destId="{63084439-0E4C-4FB2-B17D-E205A9F6752A}" srcOrd="0" destOrd="0" presId="urn:microsoft.com/office/officeart/2005/8/layout/hierarchy1"/>
    <dgm:cxn modelId="{466123AE-BA6D-42F1-9A84-1522ECB94A11}" type="presParOf" srcId="{AD98CE96-030C-4742-B419-902812A70E1B}" destId="{2C3BAE6A-684D-426D-9B4C-396BBEDAD4C1}" srcOrd="1" destOrd="0" presId="urn:microsoft.com/office/officeart/2005/8/layout/hierarchy1"/>
    <dgm:cxn modelId="{D49F71D9-E2C7-47BD-9F52-B76BD3BE3C82}" type="presParOf" srcId="{A6EA2D3B-AC6E-4E8F-BE66-627646DD5808}" destId="{20C135DA-832A-4DAB-A298-4C4B6811884C}" srcOrd="1" destOrd="0" presId="urn:microsoft.com/office/officeart/2005/8/layout/hierarchy1"/>
    <dgm:cxn modelId="{8D08B2CD-A47D-4C00-9920-368720B6EC67}" type="presParOf" srcId="{20C135DA-832A-4DAB-A298-4C4B6811884C}" destId="{8D4DEE70-5C63-4618-8567-7A115FD6A0AD}" srcOrd="0" destOrd="0" presId="urn:microsoft.com/office/officeart/2005/8/layout/hierarchy1"/>
    <dgm:cxn modelId="{E9C74FE7-B858-4EA4-A369-705C7081BD28}" type="presParOf" srcId="{20C135DA-832A-4DAB-A298-4C4B6811884C}" destId="{14373500-F96F-4AE0-B802-8DC59EABA41B}" srcOrd="1" destOrd="0" presId="urn:microsoft.com/office/officeart/2005/8/layout/hierarchy1"/>
    <dgm:cxn modelId="{A7D6431A-D4C1-40D6-9A2F-62E920D04738}" type="presParOf" srcId="{14373500-F96F-4AE0-B802-8DC59EABA41B}" destId="{24AF661E-0647-4C34-B3D6-5A15D500B75F}" srcOrd="0" destOrd="0" presId="urn:microsoft.com/office/officeart/2005/8/layout/hierarchy1"/>
    <dgm:cxn modelId="{433D2000-BA0D-44FE-A502-47E67D509DA2}" type="presParOf" srcId="{24AF661E-0647-4C34-B3D6-5A15D500B75F}" destId="{74D83940-B90B-494A-BAA2-28638C98F4E7}" srcOrd="0" destOrd="0" presId="urn:microsoft.com/office/officeart/2005/8/layout/hierarchy1"/>
    <dgm:cxn modelId="{5090F6BE-B073-4F10-B6E8-9AF7BFCDA43A}" type="presParOf" srcId="{24AF661E-0647-4C34-B3D6-5A15D500B75F}" destId="{7536A991-831D-472E-821D-DA9303EEC5A4}" srcOrd="1" destOrd="0" presId="urn:microsoft.com/office/officeart/2005/8/layout/hierarchy1"/>
    <dgm:cxn modelId="{35E7F132-7CEA-4141-ABEC-50F5E3620E5A}" type="presParOf" srcId="{14373500-F96F-4AE0-B802-8DC59EABA41B}" destId="{1B8185E4-8346-4E99-BA16-F236774320FA}" srcOrd="1" destOrd="0" presId="urn:microsoft.com/office/officeart/2005/8/layout/hierarchy1"/>
  </dgm:cxnLst>
  <dgm:b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DEE70-5C63-4618-8567-7A115FD6A0AD}">
      <dsp:nvSpPr>
        <dsp:cNvPr id="0" name=""/>
        <dsp:cNvSpPr/>
      </dsp:nvSpPr>
      <dsp:spPr>
        <a:xfrm>
          <a:off x="4269076" y="2612228"/>
          <a:ext cx="91440" cy="368365"/>
        </a:xfrm>
        <a:custGeom>
          <a:avLst/>
          <a:gdLst/>
          <a:ahLst/>
          <a:cxnLst/>
          <a:rect l="0" t="0" r="0" b="0"/>
          <a:pathLst>
            <a:path>
              <a:moveTo>
                <a:pt x="45720" y="0"/>
              </a:moveTo>
              <a:lnTo>
                <a:pt x="45720" y="3683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04C9BE-65D6-4B03-A11C-BEC6B91E74C3}">
      <dsp:nvSpPr>
        <dsp:cNvPr id="0" name=""/>
        <dsp:cNvSpPr/>
      </dsp:nvSpPr>
      <dsp:spPr>
        <a:xfrm>
          <a:off x="3812216" y="1961398"/>
          <a:ext cx="502579" cy="368365"/>
        </a:xfrm>
        <a:custGeom>
          <a:avLst/>
          <a:gdLst/>
          <a:ahLst/>
          <a:cxnLst/>
          <a:rect l="0" t="0" r="0" b="0"/>
          <a:pathLst>
            <a:path>
              <a:moveTo>
                <a:pt x="0" y="0"/>
              </a:moveTo>
              <a:lnTo>
                <a:pt x="0" y="251030"/>
              </a:lnTo>
              <a:lnTo>
                <a:pt x="502579" y="251030"/>
              </a:lnTo>
              <a:lnTo>
                <a:pt x="502579" y="3683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A853AA-6F77-4001-91F8-803976A70F01}">
      <dsp:nvSpPr>
        <dsp:cNvPr id="0" name=""/>
        <dsp:cNvSpPr/>
      </dsp:nvSpPr>
      <dsp:spPr>
        <a:xfrm>
          <a:off x="3294852" y="2577515"/>
          <a:ext cx="91440" cy="368365"/>
        </a:xfrm>
        <a:custGeom>
          <a:avLst/>
          <a:gdLst/>
          <a:ahLst/>
          <a:cxnLst/>
          <a:rect l="0" t="0" r="0" b="0"/>
          <a:pathLst>
            <a:path>
              <a:moveTo>
                <a:pt x="45720" y="0"/>
              </a:moveTo>
              <a:lnTo>
                <a:pt x="45720" y="3683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4CA12C-6710-4251-9A45-82A1B1EAFE4F}">
      <dsp:nvSpPr>
        <dsp:cNvPr id="0" name=""/>
        <dsp:cNvSpPr/>
      </dsp:nvSpPr>
      <dsp:spPr>
        <a:xfrm>
          <a:off x="3340572" y="1961398"/>
          <a:ext cx="471643" cy="368365"/>
        </a:xfrm>
        <a:custGeom>
          <a:avLst/>
          <a:gdLst/>
          <a:ahLst/>
          <a:cxnLst/>
          <a:rect l="0" t="0" r="0" b="0"/>
          <a:pathLst>
            <a:path>
              <a:moveTo>
                <a:pt x="471643" y="0"/>
              </a:moveTo>
              <a:lnTo>
                <a:pt x="471643" y="251030"/>
              </a:lnTo>
              <a:lnTo>
                <a:pt x="0" y="251030"/>
              </a:lnTo>
              <a:lnTo>
                <a:pt x="0" y="3683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309FC0-B360-45C4-A1B9-E0827684FE24}">
      <dsp:nvSpPr>
        <dsp:cNvPr id="0" name=""/>
        <dsp:cNvSpPr/>
      </dsp:nvSpPr>
      <dsp:spPr>
        <a:xfrm>
          <a:off x="2666987" y="1218502"/>
          <a:ext cx="1145229" cy="371614"/>
        </a:xfrm>
        <a:custGeom>
          <a:avLst/>
          <a:gdLst/>
          <a:ahLst/>
          <a:cxnLst/>
          <a:rect l="0" t="0" r="0" b="0"/>
          <a:pathLst>
            <a:path>
              <a:moveTo>
                <a:pt x="0" y="0"/>
              </a:moveTo>
              <a:lnTo>
                <a:pt x="0" y="254279"/>
              </a:lnTo>
              <a:lnTo>
                <a:pt x="1145229" y="254279"/>
              </a:lnTo>
              <a:lnTo>
                <a:pt x="1145229" y="3716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E09E4-44E4-4359-A6A6-4348C832B745}">
      <dsp:nvSpPr>
        <dsp:cNvPr id="0" name=""/>
        <dsp:cNvSpPr/>
      </dsp:nvSpPr>
      <dsp:spPr>
        <a:xfrm>
          <a:off x="2401577" y="2676144"/>
          <a:ext cx="91440" cy="368365"/>
        </a:xfrm>
        <a:custGeom>
          <a:avLst/>
          <a:gdLst/>
          <a:ahLst/>
          <a:cxnLst/>
          <a:rect l="0" t="0" r="0" b="0"/>
          <a:pathLst>
            <a:path>
              <a:moveTo>
                <a:pt x="45720" y="0"/>
              </a:moveTo>
              <a:lnTo>
                <a:pt x="45720" y="3683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A99C19-ADE7-410F-BEA8-20B2B8288FEE}">
      <dsp:nvSpPr>
        <dsp:cNvPr id="0" name=""/>
        <dsp:cNvSpPr/>
      </dsp:nvSpPr>
      <dsp:spPr>
        <a:xfrm>
          <a:off x="1362275" y="2016001"/>
          <a:ext cx="1085021" cy="368365"/>
        </a:xfrm>
        <a:custGeom>
          <a:avLst/>
          <a:gdLst/>
          <a:ahLst/>
          <a:cxnLst/>
          <a:rect l="0" t="0" r="0" b="0"/>
          <a:pathLst>
            <a:path>
              <a:moveTo>
                <a:pt x="0" y="0"/>
              </a:moveTo>
              <a:lnTo>
                <a:pt x="0" y="251030"/>
              </a:lnTo>
              <a:lnTo>
                <a:pt x="1085021" y="251030"/>
              </a:lnTo>
              <a:lnTo>
                <a:pt x="1085021" y="3683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A5424F-4EC3-4E93-A57C-A48469F3B289}">
      <dsp:nvSpPr>
        <dsp:cNvPr id="0" name=""/>
        <dsp:cNvSpPr/>
      </dsp:nvSpPr>
      <dsp:spPr>
        <a:xfrm>
          <a:off x="1458385" y="2676144"/>
          <a:ext cx="91440" cy="368365"/>
        </a:xfrm>
        <a:custGeom>
          <a:avLst/>
          <a:gdLst/>
          <a:ahLst/>
          <a:cxnLst/>
          <a:rect l="0" t="0" r="0" b="0"/>
          <a:pathLst>
            <a:path>
              <a:moveTo>
                <a:pt x="45720" y="0"/>
              </a:moveTo>
              <a:lnTo>
                <a:pt x="45720" y="3683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C90DD-E016-4C95-9DF1-2DEB38F7BBE9}">
      <dsp:nvSpPr>
        <dsp:cNvPr id="0" name=""/>
        <dsp:cNvSpPr/>
      </dsp:nvSpPr>
      <dsp:spPr>
        <a:xfrm>
          <a:off x="1362275" y="2016001"/>
          <a:ext cx="141829" cy="368365"/>
        </a:xfrm>
        <a:custGeom>
          <a:avLst/>
          <a:gdLst/>
          <a:ahLst/>
          <a:cxnLst/>
          <a:rect l="0" t="0" r="0" b="0"/>
          <a:pathLst>
            <a:path>
              <a:moveTo>
                <a:pt x="0" y="0"/>
              </a:moveTo>
              <a:lnTo>
                <a:pt x="0" y="251030"/>
              </a:lnTo>
              <a:lnTo>
                <a:pt x="141829" y="251030"/>
              </a:lnTo>
              <a:lnTo>
                <a:pt x="141829" y="3683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BFD97-A595-4D37-9110-EBE8699F3DE5}">
      <dsp:nvSpPr>
        <dsp:cNvPr id="0" name=""/>
        <dsp:cNvSpPr/>
      </dsp:nvSpPr>
      <dsp:spPr>
        <a:xfrm>
          <a:off x="389446" y="2585188"/>
          <a:ext cx="91440" cy="368365"/>
        </a:xfrm>
        <a:custGeom>
          <a:avLst/>
          <a:gdLst/>
          <a:ahLst/>
          <a:cxnLst/>
          <a:rect l="0" t="0" r="0" b="0"/>
          <a:pathLst>
            <a:path>
              <a:moveTo>
                <a:pt x="45720" y="0"/>
              </a:moveTo>
              <a:lnTo>
                <a:pt x="45720" y="3683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03DD04-7705-421C-B776-3F541C6DC564}">
      <dsp:nvSpPr>
        <dsp:cNvPr id="0" name=""/>
        <dsp:cNvSpPr/>
      </dsp:nvSpPr>
      <dsp:spPr>
        <a:xfrm>
          <a:off x="435166" y="2016001"/>
          <a:ext cx="927109" cy="368365"/>
        </a:xfrm>
        <a:custGeom>
          <a:avLst/>
          <a:gdLst/>
          <a:ahLst/>
          <a:cxnLst/>
          <a:rect l="0" t="0" r="0" b="0"/>
          <a:pathLst>
            <a:path>
              <a:moveTo>
                <a:pt x="927109" y="0"/>
              </a:moveTo>
              <a:lnTo>
                <a:pt x="927109" y="251030"/>
              </a:lnTo>
              <a:lnTo>
                <a:pt x="0" y="251030"/>
              </a:lnTo>
              <a:lnTo>
                <a:pt x="0" y="3683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FB8E0-6FA0-433B-A7DC-D564F3AEC72F}">
      <dsp:nvSpPr>
        <dsp:cNvPr id="0" name=""/>
        <dsp:cNvSpPr/>
      </dsp:nvSpPr>
      <dsp:spPr>
        <a:xfrm>
          <a:off x="1362275" y="1218502"/>
          <a:ext cx="1304711" cy="371614"/>
        </a:xfrm>
        <a:custGeom>
          <a:avLst/>
          <a:gdLst/>
          <a:ahLst/>
          <a:cxnLst/>
          <a:rect l="0" t="0" r="0" b="0"/>
          <a:pathLst>
            <a:path>
              <a:moveTo>
                <a:pt x="1304711" y="0"/>
              </a:moveTo>
              <a:lnTo>
                <a:pt x="1304711" y="254279"/>
              </a:lnTo>
              <a:lnTo>
                <a:pt x="0" y="254279"/>
              </a:lnTo>
              <a:lnTo>
                <a:pt x="0" y="3716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E3B2E5-3CF6-4DC3-93C6-A8A9D0E173A6}">
      <dsp:nvSpPr>
        <dsp:cNvPr id="0" name=""/>
        <dsp:cNvSpPr/>
      </dsp:nvSpPr>
      <dsp:spPr>
        <a:xfrm>
          <a:off x="2167217" y="811068"/>
          <a:ext cx="999539" cy="4074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246AE9-4136-4B37-A540-AEF611DE4363}">
      <dsp:nvSpPr>
        <dsp:cNvPr id="0" name=""/>
        <dsp:cNvSpPr/>
      </dsp:nvSpPr>
      <dsp:spPr>
        <a:xfrm>
          <a:off x="2307949" y="944764"/>
          <a:ext cx="999539" cy="4074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Books</a:t>
          </a:r>
          <a:endParaRPr lang="en-US" sz="1200" kern="1200" dirty="0"/>
        </a:p>
      </dsp:txBody>
      <dsp:txXfrm>
        <a:off x="2319882" y="956697"/>
        <a:ext cx="975673" cy="383567"/>
      </dsp:txXfrm>
    </dsp:sp>
    <dsp:sp modelId="{58036C0B-CE11-4133-806B-60AEB43D9050}">
      <dsp:nvSpPr>
        <dsp:cNvPr id="0" name=""/>
        <dsp:cNvSpPr/>
      </dsp:nvSpPr>
      <dsp:spPr>
        <a:xfrm>
          <a:off x="1008017" y="1590117"/>
          <a:ext cx="708516" cy="42588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A2EEB-3881-46C4-BDD0-EB883B3A6797}">
      <dsp:nvSpPr>
        <dsp:cNvPr id="0" name=""/>
        <dsp:cNvSpPr/>
      </dsp:nvSpPr>
      <dsp:spPr>
        <a:xfrm>
          <a:off x="1148749" y="1723812"/>
          <a:ext cx="708516" cy="42588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Book</a:t>
          </a:r>
          <a:endParaRPr lang="en-US" sz="1200" kern="1200" dirty="0"/>
        </a:p>
      </dsp:txBody>
      <dsp:txXfrm>
        <a:off x="1161223" y="1736286"/>
        <a:ext cx="683568" cy="400935"/>
      </dsp:txXfrm>
    </dsp:sp>
    <dsp:sp modelId="{A608A15F-32A2-478C-A706-10BA1A23E3CC}">
      <dsp:nvSpPr>
        <dsp:cNvPr id="0" name=""/>
        <dsp:cNvSpPr/>
      </dsp:nvSpPr>
      <dsp:spPr>
        <a:xfrm>
          <a:off x="1949" y="2384366"/>
          <a:ext cx="866434" cy="2008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4D744C-0937-4284-9E91-7789B3A0D047}">
      <dsp:nvSpPr>
        <dsp:cNvPr id="0" name=""/>
        <dsp:cNvSpPr/>
      </dsp:nvSpPr>
      <dsp:spPr>
        <a:xfrm>
          <a:off x="142681" y="2518061"/>
          <a:ext cx="866434" cy="20082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Author</a:t>
          </a:r>
          <a:endParaRPr lang="en-US" sz="1200" kern="1200" dirty="0"/>
        </a:p>
      </dsp:txBody>
      <dsp:txXfrm>
        <a:off x="148563" y="2523943"/>
        <a:ext cx="854670" cy="189057"/>
      </dsp:txXfrm>
    </dsp:sp>
    <dsp:sp modelId="{8802D2A0-2D23-44C9-BFE4-6C245162EEFB}">
      <dsp:nvSpPr>
        <dsp:cNvPr id="0" name=""/>
        <dsp:cNvSpPr/>
      </dsp:nvSpPr>
      <dsp:spPr>
        <a:xfrm>
          <a:off x="96664" y="2953553"/>
          <a:ext cx="677003" cy="97523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6BF97-5351-4605-BF9D-B52B81086BD4}">
      <dsp:nvSpPr>
        <dsp:cNvPr id="0" name=""/>
        <dsp:cNvSpPr/>
      </dsp:nvSpPr>
      <dsp:spPr>
        <a:xfrm>
          <a:off x="237396" y="3087248"/>
          <a:ext cx="677003" cy="97523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James Gosling</a:t>
          </a:r>
          <a:endParaRPr lang="en-US" sz="1200" kern="1200" dirty="0"/>
        </a:p>
      </dsp:txBody>
      <dsp:txXfrm>
        <a:off x="257225" y="3107077"/>
        <a:ext cx="637345" cy="935574"/>
      </dsp:txXfrm>
    </dsp:sp>
    <dsp:sp modelId="{99427734-F13D-4B09-87CC-9AF785CB5C5A}">
      <dsp:nvSpPr>
        <dsp:cNvPr id="0" name=""/>
        <dsp:cNvSpPr/>
      </dsp:nvSpPr>
      <dsp:spPr>
        <a:xfrm>
          <a:off x="1149846" y="2384366"/>
          <a:ext cx="708516" cy="29177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F6CE0D-E209-4862-BBE3-6521E1D30522}">
      <dsp:nvSpPr>
        <dsp:cNvPr id="0" name=""/>
        <dsp:cNvSpPr/>
      </dsp:nvSpPr>
      <dsp:spPr>
        <a:xfrm>
          <a:off x="1290578" y="2518061"/>
          <a:ext cx="708516" cy="29177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Title</a:t>
          </a:r>
          <a:endParaRPr lang="en-US" sz="1200" kern="1200" dirty="0"/>
        </a:p>
      </dsp:txBody>
      <dsp:txXfrm>
        <a:off x="1299124" y="2526607"/>
        <a:ext cx="691424" cy="274685"/>
      </dsp:txXfrm>
    </dsp:sp>
    <dsp:sp modelId="{83DF84DD-C085-48DA-9B7F-92E85DBC9E8C}">
      <dsp:nvSpPr>
        <dsp:cNvPr id="0" name=""/>
        <dsp:cNvSpPr/>
      </dsp:nvSpPr>
      <dsp:spPr>
        <a:xfrm>
          <a:off x="1180751" y="3044510"/>
          <a:ext cx="646706" cy="70048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1863E-93DF-439B-AFD5-72652C8E3C30}">
      <dsp:nvSpPr>
        <dsp:cNvPr id="0" name=""/>
        <dsp:cNvSpPr/>
      </dsp:nvSpPr>
      <dsp:spPr>
        <a:xfrm>
          <a:off x="1321483" y="3178205"/>
          <a:ext cx="646706" cy="70048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Java Basics</a:t>
          </a:r>
          <a:endParaRPr lang="en-US" sz="1200" kern="1200" dirty="0"/>
        </a:p>
      </dsp:txBody>
      <dsp:txXfrm>
        <a:off x="1340424" y="3197146"/>
        <a:ext cx="608824" cy="662607"/>
      </dsp:txXfrm>
    </dsp:sp>
    <dsp:sp modelId="{11654C94-5E13-4F2E-91A0-3B6E44376029}">
      <dsp:nvSpPr>
        <dsp:cNvPr id="0" name=""/>
        <dsp:cNvSpPr/>
      </dsp:nvSpPr>
      <dsp:spPr>
        <a:xfrm>
          <a:off x="2171991" y="2384366"/>
          <a:ext cx="550610" cy="29177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12EF7-A57F-4FD3-8325-83D4CDC6B628}">
      <dsp:nvSpPr>
        <dsp:cNvPr id="0" name=""/>
        <dsp:cNvSpPr/>
      </dsp:nvSpPr>
      <dsp:spPr>
        <a:xfrm>
          <a:off x="2312723" y="2518061"/>
          <a:ext cx="550610" cy="29177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Year</a:t>
          </a:r>
          <a:endParaRPr lang="en-US" sz="1200" kern="1200" dirty="0"/>
        </a:p>
      </dsp:txBody>
      <dsp:txXfrm>
        <a:off x="2321269" y="2526607"/>
        <a:ext cx="533518" cy="274685"/>
      </dsp:txXfrm>
    </dsp:sp>
    <dsp:sp modelId="{B333A6E7-0681-4047-9C4B-FC08E831C806}">
      <dsp:nvSpPr>
        <dsp:cNvPr id="0" name=""/>
        <dsp:cNvSpPr/>
      </dsp:nvSpPr>
      <dsp:spPr>
        <a:xfrm>
          <a:off x="2108922" y="3044510"/>
          <a:ext cx="676750" cy="22326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3069D-FCE8-4D75-827C-46E29A7B78B4}">
      <dsp:nvSpPr>
        <dsp:cNvPr id="0" name=""/>
        <dsp:cNvSpPr/>
      </dsp:nvSpPr>
      <dsp:spPr>
        <a:xfrm>
          <a:off x="2249653" y="3178205"/>
          <a:ext cx="676750" cy="22326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1995</a:t>
          </a:r>
          <a:endParaRPr lang="en-US" sz="1200" kern="1200" dirty="0"/>
        </a:p>
      </dsp:txBody>
      <dsp:txXfrm>
        <a:off x="2256192" y="3184744"/>
        <a:ext cx="663672" cy="210182"/>
      </dsp:txXfrm>
    </dsp:sp>
    <dsp:sp modelId="{C2BCCE74-0451-43E6-9585-FEA2E9EDC459}">
      <dsp:nvSpPr>
        <dsp:cNvPr id="0" name=""/>
        <dsp:cNvSpPr/>
      </dsp:nvSpPr>
      <dsp:spPr>
        <a:xfrm>
          <a:off x="3353129" y="1590117"/>
          <a:ext cx="918174" cy="37128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C5B1F-A662-4D21-AC80-2EC0C16D2EDE}">
      <dsp:nvSpPr>
        <dsp:cNvPr id="0" name=""/>
        <dsp:cNvSpPr/>
      </dsp:nvSpPr>
      <dsp:spPr>
        <a:xfrm>
          <a:off x="3493861" y="1723812"/>
          <a:ext cx="918174" cy="371281"/>
        </a:xfrm>
        <a:prstGeom prst="roundRect">
          <a:avLst>
            <a:gd name="adj" fmla="val 10000"/>
          </a:avLst>
        </a:prstGeom>
        <a:solidFill>
          <a:schemeClr val="lt1">
            <a:hueOff val="0"/>
            <a:satOff val="0"/>
            <a:lum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Article</a:t>
          </a:r>
          <a:endParaRPr lang="en-US" sz="1200" kern="1200" dirty="0"/>
        </a:p>
      </dsp:txBody>
      <dsp:txXfrm>
        <a:off x="3504735" y="1734686"/>
        <a:ext cx="896426" cy="349533"/>
      </dsp:txXfrm>
    </dsp:sp>
    <dsp:sp modelId="{51285068-17CB-44A5-9321-96203F1836ED}">
      <dsp:nvSpPr>
        <dsp:cNvPr id="0" name=""/>
        <dsp:cNvSpPr/>
      </dsp:nvSpPr>
      <dsp:spPr>
        <a:xfrm>
          <a:off x="3034274" y="2329763"/>
          <a:ext cx="612597" cy="2477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9B6F6-B3A0-4D2C-945E-F606A3513B58}">
      <dsp:nvSpPr>
        <dsp:cNvPr id="0" name=""/>
        <dsp:cNvSpPr/>
      </dsp:nvSpPr>
      <dsp:spPr>
        <a:xfrm>
          <a:off x="3175006" y="2463459"/>
          <a:ext cx="612597" cy="24775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Author</a:t>
          </a:r>
          <a:endParaRPr lang="en-US" sz="1200" kern="1200" dirty="0"/>
        </a:p>
      </dsp:txBody>
      <dsp:txXfrm>
        <a:off x="3182262" y="2470715"/>
        <a:ext cx="598085" cy="233239"/>
      </dsp:txXfrm>
    </dsp:sp>
    <dsp:sp modelId="{24B37E35-1F47-4C79-B435-DEA401A48BB1}">
      <dsp:nvSpPr>
        <dsp:cNvPr id="0" name=""/>
        <dsp:cNvSpPr/>
      </dsp:nvSpPr>
      <dsp:spPr>
        <a:xfrm>
          <a:off x="3067135" y="2945880"/>
          <a:ext cx="546874" cy="32189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CBD33-E159-4C56-B49F-022F6C4D4954}">
      <dsp:nvSpPr>
        <dsp:cNvPr id="0" name=""/>
        <dsp:cNvSpPr/>
      </dsp:nvSpPr>
      <dsp:spPr>
        <a:xfrm>
          <a:off x="3207867" y="3079576"/>
          <a:ext cx="546874" cy="32189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Amit</a:t>
          </a:r>
          <a:endParaRPr lang="en-US" sz="1200" kern="1200" dirty="0"/>
        </a:p>
      </dsp:txBody>
      <dsp:txXfrm>
        <a:off x="3217295" y="3089004"/>
        <a:ext cx="528018" cy="303034"/>
      </dsp:txXfrm>
    </dsp:sp>
    <dsp:sp modelId="{63084439-0E4C-4FB2-B17D-E205A9F6752A}">
      <dsp:nvSpPr>
        <dsp:cNvPr id="0" name=""/>
        <dsp:cNvSpPr/>
      </dsp:nvSpPr>
      <dsp:spPr>
        <a:xfrm>
          <a:off x="4039915" y="2329763"/>
          <a:ext cx="549762" cy="28246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BAE6A-684D-426D-9B4C-396BBEDAD4C1}">
      <dsp:nvSpPr>
        <dsp:cNvPr id="0" name=""/>
        <dsp:cNvSpPr/>
      </dsp:nvSpPr>
      <dsp:spPr>
        <a:xfrm>
          <a:off x="4180647" y="2463459"/>
          <a:ext cx="549762" cy="28246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Title</a:t>
          </a:r>
          <a:endParaRPr lang="en-US" sz="1200" kern="1200" dirty="0"/>
        </a:p>
      </dsp:txBody>
      <dsp:txXfrm>
        <a:off x="4188920" y="2471732"/>
        <a:ext cx="533216" cy="265918"/>
      </dsp:txXfrm>
    </dsp:sp>
    <dsp:sp modelId="{74D83940-B90B-494A-BAA2-28638C98F4E7}">
      <dsp:nvSpPr>
        <dsp:cNvPr id="0" name=""/>
        <dsp:cNvSpPr/>
      </dsp:nvSpPr>
      <dsp:spPr>
        <a:xfrm>
          <a:off x="3895473" y="2980593"/>
          <a:ext cx="838645" cy="397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6A991-831D-472E-821D-DA9303EEC5A4}">
      <dsp:nvSpPr>
        <dsp:cNvPr id="0" name=""/>
        <dsp:cNvSpPr/>
      </dsp:nvSpPr>
      <dsp:spPr>
        <a:xfrm>
          <a:off x="4036205" y="3114288"/>
          <a:ext cx="838645" cy="39726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Java Features </a:t>
          </a:r>
          <a:endParaRPr lang="en-US" sz="1200" kern="1200" dirty="0"/>
        </a:p>
      </dsp:txBody>
      <dsp:txXfrm>
        <a:off x="4047841" y="3125924"/>
        <a:ext cx="815373" cy="3739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dirty="0"/>
          </a:p>
        </p:txBody>
      </p:sp>
      <p:sp>
        <p:nvSpPr>
          <p:cNvPr id="1126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dirty="0"/>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dirty="0"/>
          </a:p>
        </p:txBody>
      </p:sp>
      <p:sp>
        <p:nvSpPr>
          <p:cNvPr id="1127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47CC7959-C9FB-4B47-B43F-3735870606FC}" type="slidenum">
              <a:rPr lang="en-US"/>
              <a:pPr/>
              <a:t>‹#›</a:t>
            </a:fld>
            <a:endParaRPr lang="en-US" dirty="0"/>
          </a:p>
        </p:txBody>
      </p:sp>
    </p:spTree>
    <p:extLst>
      <p:ext uri="{BB962C8B-B14F-4D97-AF65-F5344CB8AC3E}">
        <p14:creationId xmlns:p14="http://schemas.microsoft.com/office/powerpoint/2010/main" val="16329073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9DAE1-142F-4C0B-B097-39F9B7E86FA1}" type="slidenum">
              <a:rPr lang="en-US"/>
              <a:pPr/>
              <a:t>1</a:t>
            </a:fld>
            <a:endParaRPr lang="en-US" dirty="0"/>
          </a:p>
        </p:txBody>
      </p:sp>
      <p:sp>
        <p:nvSpPr>
          <p:cNvPr id="160770" name="Text Box 2"/>
          <p:cNvSpPr txBox="1">
            <a:spLocks noChangeArrowheads="1"/>
          </p:cNvSpPr>
          <p:nvPr/>
        </p:nvSpPr>
        <p:spPr bwMode="auto">
          <a:xfrm>
            <a:off x="1219200" y="720725"/>
            <a:ext cx="4876800" cy="3600450"/>
          </a:xfrm>
          <a:prstGeom prst="rect">
            <a:avLst/>
          </a:prstGeom>
          <a:solidFill>
            <a:srgbClr val="FFFFFF"/>
          </a:solidFill>
          <a:ln w="9360">
            <a:solidFill>
              <a:srgbClr val="000000"/>
            </a:solidFill>
            <a:miter lim="800000"/>
            <a:headEnd/>
            <a:tailEnd/>
          </a:ln>
          <a:effectLst/>
        </p:spPr>
        <p:txBody>
          <a:bodyPr wrap="none" anchor="ctr"/>
          <a:lstStyle/>
          <a:p>
            <a:endParaRPr lang="en-US" dirty="0"/>
          </a:p>
        </p:txBody>
      </p:sp>
      <p:sp>
        <p:nvSpPr>
          <p:cNvPr id="160771" name="Rectangle 3"/>
          <p:cNvSpPr txBox="1">
            <a:spLocks noGrp="1" noChangeArrowheads="1"/>
          </p:cNvSpPr>
          <p:nvPr>
            <p:ph type="body"/>
          </p:nvPr>
        </p:nvSpPr>
        <p:spPr>
          <a:xfrm>
            <a:off x="731838" y="4560888"/>
            <a:ext cx="5837237" cy="4319587"/>
          </a:xfrm>
          <a:ln/>
        </p:spPr>
        <p:txBody>
          <a:bodyPr wrap="none" anchor="ctr"/>
          <a:lstStyle/>
          <a:p>
            <a:endParaRPr lang="en-US" dirty="0"/>
          </a:p>
        </p:txBody>
      </p:sp>
    </p:spTree>
    <p:extLst>
      <p:ext uri="{BB962C8B-B14F-4D97-AF65-F5344CB8AC3E}">
        <p14:creationId xmlns:p14="http://schemas.microsoft.com/office/powerpoint/2010/main" val="4142629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6A33F-6D38-474D-AB40-C4796B024DC1}" type="slidenum">
              <a:rPr lang="en-US"/>
              <a:pPr/>
              <a:t>39</a:t>
            </a:fld>
            <a:endParaRPr lang="en-US" dirty="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7937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21354-3942-42D8-BA51-C3F6128013F6}" type="slidenum">
              <a:rPr lang="en-US"/>
              <a:pPr/>
              <a:t>40</a:t>
            </a:fld>
            <a:endParaRPr lang="en-US" dirty="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3286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91231-EB11-4D01-BD56-C9778D914C9A}" type="slidenum">
              <a:rPr lang="en-US"/>
              <a:pPr/>
              <a:t>41</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3954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11576-63DF-4666-904A-BD4CB1F80FCA}" type="slidenum">
              <a:rPr lang="en-US"/>
              <a:pPr/>
              <a:t>42</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680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95D710-4FAA-49F5-B090-44880AE1E12F}" type="slidenum">
              <a:rPr lang="en-US"/>
              <a:pPr/>
              <a:t>43</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26564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7F51B-D45D-49FC-ABBA-9E93FA0961F1}" type="slidenum">
              <a:rPr lang="en-US"/>
              <a:pPr/>
              <a:t>44</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8114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4C902-A1B2-4213-AE9F-4BCBEC4FE05F}" type="slidenum">
              <a:rPr lang="en-US"/>
              <a:pPr/>
              <a:t>45</a:t>
            </a:fld>
            <a:endParaRPr lang="en-US" dirty="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1961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3B3C2-1EB5-4A08-8182-E6B1333BF533}" type="slidenum">
              <a:rPr lang="en-US"/>
              <a:pPr/>
              <a:t>46</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317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BFE4C-8BF4-4F82-985A-94FE092E13B5}" type="slidenum">
              <a:rPr lang="en-US"/>
              <a:pPr/>
              <a:t>47</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36304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785F9-20CA-4639-BB27-827580690A49}" type="slidenum">
              <a:rPr lang="en-US"/>
              <a:pPr/>
              <a:t>48</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143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486687-3555-4D36-B6CA-4E658235B15E}" type="slidenum">
              <a:rPr lang="en-US"/>
              <a:pPr/>
              <a:t>2</a:t>
            </a:fld>
            <a:endParaRPr lang="en-US" dirty="0"/>
          </a:p>
        </p:txBody>
      </p:sp>
      <p:sp>
        <p:nvSpPr>
          <p:cNvPr id="162818" name="Text Box 2"/>
          <p:cNvSpPr txBox="1">
            <a:spLocks noChangeArrowheads="1"/>
          </p:cNvSpPr>
          <p:nvPr/>
        </p:nvSpPr>
        <p:spPr bwMode="auto">
          <a:xfrm>
            <a:off x="1290638" y="730250"/>
            <a:ext cx="4729162" cy="3600450"/>
          </a:xfrm>
          <a:prstGeom prst="rect">
            <a:avLst/>
          </a:prstGeom>
          <a:solidFill>
            <a:srgbClr val="FFFFFF"/>
          </a:solidFill>
          <a:ln w="9360">
            <a:solidFill>
              <a:srgbClr val="000000"/>
            </a:solidFill>
            <a:miter lim="800000"/>
            <a:headEnd/>
            <a:tailEnd/>
          </a:ln>
          <a:effectLst/>
        </p:spPr>
        <p:txBody>
          <a:bodyPr wrap="none" anchor="ctr"/>
          <a:lstStyle/>
          <a:p>
            <a:endParaRPr lang="en-US" dirty="0"/>
          </a:p>
        </p:txBody>
      </p:sp>
      <p:sp>
        <p:nvSpPr>
          <p:cNvPr id="162819" name="Rectangle 3"/>
          <p:cNvSpPr txBox="1">
            <a:spLocks noGrp="1" noChangeArrowheads="1"/>
          </p:cNvSpPr>
          <p:nvPr>
            <p:ph type="body"/>
          </p:nvPr>
        </p:nvSpPr>
        <p:spPr>
          <a:xfrm>
            <a:off x="731838" y="4560888"/>
            <a:ext cx="5837237" cy="4319587"/>
          </a:xfrm>
          <a:ln/>
        </p:spPr>
        <p:txBody>
          <a:bodyPr wrap="none" anchor="ctr"/>
          <a:lstStyle/>
          <a:p>
            <a:endParaRPr lang="en-US" dirty="0"/>
          </a:p>
        </p:txBody>
      </p:sp>
    </p:spTree>
    <p:extLst>
      <p:ext uri="{BB962C8B-B14F-4D97-AF65-F5344CB8AC3E}">
        <p14:creationId xmlns:p14="http://schemas.microsoft.com/office/powerpoint/2010/main" val="1006076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3BB4F-9BDC-490A-BF8A-DE284C3C90F8}" type="slidenum">
              <a:rPr lang="en-US"/>
              <a:pPr/>
              <a:t>49</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9841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BAC7C-ABF8-4194-9B97-0F70935BC936}" type="slidenum">
              <a:rPr lang="en-US"/>
              <a:pPr/>
              <a:t>50</a:t>
            </a:fld>
            <a:endParaRPr lang="en-US" dirty="0"/>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77537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7097-6565-48B9-A1B5-900ED5721C68}" type="slidenum">
              <a:rPr lang="en-US"/>
              <a:pPr/>
              <a:t>51</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3925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630ED-0DED-44E1-831C-6428F603E36D}" type="slidenum">
              <a:rPr lang="en-US"/>
              <a:pPr/>
              <a:t>52</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5846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EE086-604B-4521-BC39-AF07A16796CC}" type="slidenum">
              <a:rPr lang="en-US"/>
              <a:pPr/>
              <a:t>53</a:t>
            </a:fld>
            <a:endParaRPr lang="en-US" dirty="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0300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AA161-ED5D-403F-A6E7-E39271C3DC06}" type="slidenum">
              <a:rPr lang="en-US"/>
              <a:pPr/>
              <a:t>54</a:t>
            </a:fld>
            <a:endParaRPr lang="en-US" dirty="0"/>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r>
              <a:rPr lang="en-US" dirty="0"/>
              <a:t>This is sample XSD, validation rule for Orders.xml. As per this XSD , orders is the root element followed by order element which has child element like orderid, company name, orderdate, sales person and shipping address. All these child elements are simple types with specific data types.</a:t>
            </a:r>
          </a:p>
        </p:txBody>
      </p:sp>
    </p:spTree>
    <p:extLst>
      <p:ext uri="{BB962C8B-B14F-4D97-AF65-F5344CB8AC3E}">
        <p14:creationId xmlns:p14="http://schemas.microsoft.com/office/powerpoint/2010/main" val="2781057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DC62B1-4514-48EC-BBB2-59ECCD2FF8D8}" type="slidenum">
              <a:rPr lang="en-US"/>
              <a:pPr/>
              <a:t>55</a:t>
            </a:fld>
            <a:endParaRPr lang="en-US" dirty="0"/>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r>
              <a:rPr lang="en-US" dirty="0"/>
              <a:t>This Sample Orders.xml refers to XSD file which we have seen using xmlns. Validation rules specified in XSD are followed in this xml. Using some validating parser we can check that.</a:t>
            </a:r>
          </a:p>
        </p:txBody>
      </p:sp>
    </p:spTree>
    <p:extLst>
      <p:ext uri="{BB962C8B-B14F-4D97-AF65-F5344CB8AC3E}">
        <p14:creationId xmlns:p14="http://schemas.microsoft.com/office/powerpoint/2010/main" val="300332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a:spcBef>
                <a:spcPct val="0"/>
              </a:spcBef>
            </a:pPr>
            <a:endParaRPr lang="en-US" smtClean="0"/>
          </a:p>
        </p:txBody>
      </p:sp>
      <p:sp>
        <p:nvSpPr>
          <p:cNvPr id="36868" name="Slide Number Placeholder 3"/>
          <p:cNvSpPr>
            <a:spLocks noGrp="1"/>
          </p:cNvSpPr>
          <p:nvPr>
            <p:ph type="sldNum" sz="quarter" idx="5"/>
          </p:nvPr>
        </p:nvSpPr>
        <p:spPr>
          <a:noFill/>
        </p:spPr>
        <p:txBody>
          <a:bodyPr/>
          <a:lstStyle/>
          <a:p>
            <a:fld id="{8187A745-AF14-40D5-868F-2269E6ACEA0A}" type="slidenum">
              <a:rPr lang="en-US" smtClean="0"/>
              <a:pPr/>
              <a:t>57</a:t>
            </a:fld>
            <a:endParaRPr lang="en-US" smtClean="0"/>
          </a:p>
        </p:txBody>
      </p:sp>
    </p:spTree>
    <p:extLst>
      <p:ext uri="{BB962C8B-B14F-4D97-AF65-F5344CB8AC3E}">
        <p14:creationId xmlns:p14="http://schemas.microsoft.com/office/powerpoint/2010/main" val="120086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81000" indent="-381000">
              <a:lnSpc>
                <a:spcPct val="71000"/>
              </a:lnSpc>
              <a:spcBef>
                <a:spcPts val="400"/>
              </a:spcBef>
            </a:pPr>
            <a:r>
              <a:rPr lang="en-GB" sz="1200" dirty="0" smtClean="0"/>
              <a:t>Illegal XML characters have to be replaced by entity references.</a:t>
            </a:r>
          </a:p>
          <a:p>
            <a:pPr marL="381000" indent="-381000">
              <a:lnSpc>
                <a:spcPct val="71000"/>
              </a:lnSpc>
              <a:spcBef>
                <a:spcPts val="400"/>
              </a:spcBef>
            </a:pPr>
            <a:r>
              <a:rPr lang="en-GB" sz="1200" dirty="0" smtClean="0"/>
              <a:t>If you place a character like "&lt;" inside an XML element, it will generate an error because the parser interprets it as the start of a new element. You cannot write something like:</a:t>
            </a:r>
          </a:p>
          <a:p>
            <a:pPr marL="381000" indent="-381000">
              <a:lnSpc>
                <a:spcPct val="71000"/>
              </a:lnSpc>
              <a:spcBef>
                <a:spcPts val="400"/>
              </a:spcBef>
              <a:buFont typeface="Wingdings" pitchFamily="2" charset="2"/>
              <a:buNone/>
            </a:pPr>
            <a:r>
              <a:rPr lang="en-GB" sz="1200" dirty="0" smtClean="0"/>
              <a:t>	&lt;message&gt;if salary &lt; 1000 then&lt;/message&gt;</a:t>
            </a:r>
          </a:p>
          <a:p>
            <a:pPr marL="381000" indent="-381000">
              <a:lnSpc>
                <a:spcPct val="71000"/>
              </a:lnSpc>
              <a:spcBef>
                <a:spcPts val="400"/>
              </a:spcBef>
              <a:buFont typeface="Wingdings" pitchFamily="2" charset="2"/>
              <a:buNone/>
            </a:pPr>
            <a:endParaRPr lang="en-GB" sz="1200" dirty="0" smtClean="0"/>
          </a:p>
          <a:p>
            <a:pPr marL="381000" indent="-381000">
              <a:lnSpc>
                <a:spcPct val="71000"/>
              </a:lnSpc>
              <a:spcBef>
                <a:spcPts val="400"/>
              </a:spcBef>
            </a:pPr>
            <a:r>
              <a:rPr lang="en-GB" sz="1200" dirty="0" smtClean="0"/>
              <a:t>To avoid this, you have to replace the "&lt;" character with an entity reference, like:</a:t>
            </a:r>
          </a:p>
          <a:p>
            <a:pPr marL="381000" indent="-381000">
              <a:lnSpc>
                <a:spcPct val="71000"/>
              </a:lnSpc>
              <a:spcBef>
                <a:spcPts val="400"/>
              </a:spcBef>
              <a:buFont typeface="Wingdings" pitchFamily="2" charset="2"/>
              <a:buNone/>
            </a:pPr>
            <a:r>
              <a:rPr lang="en-GB" sz="1200" dirty="0" smtClean="0"/>
              <a:t>	&lt;message&gt;if salary &amp;</a:t>
            </a:r>
            <a:r>
              <a:rPr lang="en-GB" sz="1200" dirty="0" err="1" smtClean="0"/>
              <a:t>lt</a:t>
            </a:r>
            <a:r>
              <a:rPr lang="en-GB" sz="1200" dirty="0" smtClean="0"/>
              <a:t>; 1000 then&lt;/message&gt;</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smtClean="0"/>
              <a:t>Note: Only the characters "&lt;" and "&amp;" are strictly illegal in XML. Apostrophes, quotation marks and greater than signs are legal, but it is a good habit to replace them. </a:t>
            </a:r>
          </a:p>
          <a:p>
            <a:endParaRPr lang="en-US" dirty="0"/>
          </a:p>
        </p:txBody>
      </p:sp>
      <p:sp>
        <p:nvSpPr>
          <p:cNvPr id="4" name="Slide Number Placeholder 3"/>
          <p:cNvSpPr>
            <a:spLocks noGrp="1"/>
          </p:cNvSpPr>
          <p:nvPr>
            <p:ph type="sldNum" sz="quarter" idx="10"/>
          </p:nvPr>
        </p:nvSpPr>
        <p:spPr/>
        <p:txBody>
          <a:bodyPr/>
          <a:lstStyle/>
          <a:p>
            <a:fld id="{47CC7959-C9FB-4B47-B43F-3735870606FC}" type="slidenum">
              <a:rPr lang="en-US" smtClean="0"/>
              <a:pPr/>
              <a:t>25</a:t>
            </a:fld>
            <a:endParaRPr lang="en-US" dirty="0"/>
          </a:p>
        </p:txBody>
      </p:sp>
    </p:spTree>
    <p:extLst>
      <p:ext uri="{BB962C8B-B14F-4D97-AF65-F5344CB8AC3E}">
        <p14:creationId xmlns:p14="http://schemas.microsoft.com/office/powerpoint/2010/main" val="2278025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500"/>
              </a:spcBef>
            </a:pPr>
            <a:r>
              <a:rPr lang="en-GB" b="1" dirty="0" smtClean="0"/>
              <a:t>Valid” XML Documents</a:t>
            </a:r>
            <a:endParaRPr lang="en-GB" dirty="0" smtClean="0"/>
          </a:p>
          <a:p>
            <a:pPr>
              <a:spcBef>
                <a:spcPts val="500"/>
              </a:spcBef>
            </a:pPr>
            <a:r>
              <a:rPr lang="en-GB" dirty="0" smtClean="0"/>
              <a:t>XML with correct syntax that is well-formed XML</a:t>
            </a:r>
          </a:p>
          <a:p>
            <a:pPr>
              <a:spcBef>
                <a:spcPts val="500"/>
              </a:spcBef>
            </a:pPr>
            <a:r>
              <a:rPr lang="en-GB" dirty="0" smtClean="0"/>
              <a:t>Confirms to a DTD</a:t>
            </a:r>
          </a:p>
          <a:p>
            <a:pPr lvl="1">
              <a:spcBef>
                <a:spcPts val="450"/>
              </a:spcBef>
            </a:pPr>
            <a:r>
              <a:rPr lang="en-GB" dirty="0" smtClean="0"/>
              <a:t>A DTD defines the legal elements of an XML document</a:t>
            </a:r>
          </a:p>
          <a:p>
            <a:pPr>
              <a:spcBef>
                <a:spcPts val="500"/>
              </a:spcBef>
            </a:pPr>
            <a:r>
              <a:rPr lang="en-GB" dirty="0" smtClean="0"/>
              <a:t> Confirms to a XML Schema (XSD)</a:t>
            </a:r>
          </a:p>
          <a:p>
            <a:pPr lvl="1">
              <a:spcBef>
                <a:spcPts val="450"/>
              </a:spcBef>
            </a:pPr>
            <a:r>
              <a:rPr lang="en-GB" dirty="0" smtClean="0"/>
              <a:t>XML Schema is an XML based alternative to DTD</a:t>
            </a:r>
            <a:endParaRPr lang="en-US" dirty="0" smtClean="0"/>
          </a:p>
          <a:p>
            <a:endParaRPr lang="en-US" dirty="0" smtClean="0"/>
          </a:p>
          <a:p>
            <a:r>
              <a:rPr lang="en-GB" b="1" dirty="0" smtClean="0"/>
              <a:t>Error in XML</a:t>
            </a:r>
          </a:p>
          <a:p>
            <a:pPr>
              <a:spcBef>
                <a:spcPts val="600"/>
              </a:spcBef>
            </a:pPr>
            <a:r>
              <a:rPr lang="en-GB" dirty="0" smtClean="0"/>
              <a:t>Errors in XML documents will stop the XML program</a:t>
            </a:r>
          </a:p>
          <a:p>
            <a:pPr lvl="1">
              <a:spcBef>
                <a:spcPts val="500"/>
              </a:spcBef>
            </a:pPr>
            <a:r>
              <a:rPr lang="en-GB" dirty="0" smtClean="0"/>
              <a:t>The W3C XML specification states that a program should not continue to process an XML document if it finds a validation error. The reason is that XML software should be easy to write, and that all XML documents should be compatible.</a:t>
            </a:r>
            <a:endParaRPr lang="en-US" dirty="0" smtClean="0"/>
          </a:p>
          <a:p>
            <a:endParaRPr lang="en-US" b="1" dirty="0"/>
          </a:p>
        </p:txBody>
      </p:sp>
      <p:sp>
        <p:nvSpPr>
          <p:cNvPr id="4" name="Slide Number Placeholder 3"/>
          <p:cNvSpPr>
            <a:spLocks noGrp="1"/>
          </p:cNvSpPr>
          <p:nvPr>
            <p:ph type="sldNum" sz="quarter" idx="10"/>
          </p:nvPr>
        </p:nvSpPr>
        <p:spPr/>
        <p:txBody>
          <a:bodyPr/>
          <a:lstStyle/>
          <a:p>
            <a:fld id="{47CC7959-C9FB-4B47-B43F-3735870606FC}" type="slidenum">
              <a:rPr lang="en-US" smtClean="0"/>
              <a:pPr/>
              <a:t>27</a:t>
            </a:fld>
            <a:endParaRPr lang="en-US" dirty="0"/>
          </a:p>
        </p:txBody>
      </p:sp>
    </p:spTree>
    <p:extLst>
      <p:ext uri="{BB962C8B-B14F-4D97-AF65-F5344CB8AC3E}">
        <p14:creationId xmlns:p14="http://schemas.microsoft.com/office/powerpoint/2010/main" val="70370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4000"/>
              </a:lnSpc>
            </a:pPr>
            <a:r>
              <a:rPr lang="en-GB" sz="1200" dirty="0" smtClean="0"/>
              <a:t>Now there will be no name conflict because the two documents use a different name for their &lt;table&gt; element (&lt;h:table&gt; and &lt;f:table&gt;).</a:t>
            </a:r>
          </a:p>
          <a:p>
            <a:pPr>
              <a:lnSpc>
                <a:spcPct val="104000"/>
              </a:lnSpc>
            </a:pPr>
            <a:r>
              <a:rPr lang="en-GB" sz="1200" dirty="0" smtClean="0"/>
              <a:t>By using a prefix, we have created two different types of &lt;table&gt; elements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47CC7959-C9FB-4B47-B43F-3735870606FC}" type="slidenum">
              <a:rPr lang="en-US" smtClean="0"/>
              <a:pPr/>
              <a:t>29</a:t>
            </a:fld>
            <a:endParaRPr lang="en-US" dirty="0"/>
          </a:p>
        </p:txBody>
      </p:sp>
    </p:spTree>
    <p:extLst>
      <p:ext uri="{BB962C8B-B14F-4D97-AF65-F5344CB8AC3E}">
        <p14:creationId xmlns:p14="http://schemas.microsoft.com/office/powerpoint/2010/main" val="294560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smtClean="0"/>
              <a:t>Instead of using only prefixes, we have added an </a:t>
            </a:r>
            <a:r>
              <a:rPr lang="en-GB" sz="1200" dirty="0" err="1" smtClean="0"/>
              <a:t>xmlns</a:t>
            </a:r>
            <a:r>
              <a:rPr lang="en-GB" sz="1200" dirty="0" smtClean="0"/>
              <a:t> attribute to the &lt;table&gt; tag to give the prefix a qualified name associated with a namespace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47CC7959-C9FB-4B47-B43F-3735870606FC}" type="slidenum">
              <a:rPr lang="en-US" smtClean="0"/>
              <a:pPr/>
              <a:t>30</a:t>
            </a:fld>
            <a:endParaRPr lang="en-US" dirty="0"/>
          </a:p>
        </p:txBody>
      </p:sp>
    </p:spTree>
    <p:extLst>
      <p:ext uri="{BB962C8B-B14F-4D97-AF65-F5344CB8AC3E}">
        <p14:creationId xmlns:p14="http://schemas.microsoft.com/office/powerpoint/2010/main" val="132446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09912-9CD9-4530-90FB-8479BAD4F349}" type="slidenum">
              <a:rPr lang="en-US"/>
              <a:pPr/>
              <a:t>35</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1600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72B7B-DC41-4E12-84F7-243608B6E307}" type="slidenum">
              <a:rPr lang="en-US"/>
              <a:pPr/>
              <a:t>37</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10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8854E-3E07-4910-AA96-E34668733C8D}" type="slidenum">
              <a:rPr lang="en-US"/>
              <a:pPr/>
              <a:t>38</a:t>
            </a:fld>
            <a:endParaRPr lang="en-US" dirty="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35052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1562971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248475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02228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6619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70933809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transition>
    <p:fade thruBlk="1"/>
  </p:transition>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Rectangle 5"/>
          <p:cNvSpPr>
            <a:spLocks noGrp="1" noChangeArrowheads="1"/>
          </p:cNvSpPr>
          <p:nvPr>
            <p:ph type="title"/>
          </p:nvPr>
        </p:nvSpPr>
        <p:spPr/>
        <p:txBody>
          <a:bodyPr/>
          <a:lstStyle/>
          <a:p>
            <a:pPr algn="ctr"/>
            <a:r>
              <a:rPr lang="en-GB" dirty="0"/>
              <a:t>XML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GB" dirty="0"/>
              <a:t>Anatomy of an XML document</a:t>
            </a:r>
            <a:endParaRPr lang="en-US" dirty="0"/>
          </a:p>
        </p:txBody>
      </p:sp>
      <p:sp>
        <p:nvSpPr>
          <p:cNvPr id="393219" name="Rectangle 3"/>
          <p:cNvSpPr>
            <a:spLocks noGrp="1" noChangeArrowheads="1"/>
          </p:cNvSpPr>
          <p:nvPr>
            <p:ph type="body" idx="1"/>
          </p:nvPr>
        </p:nvSpPr>
        <p:spPr/>
        <p:txBody>
          <a:bodyPr/>
          <a:lstStyle/>
          <a:p>
            <a:r>
              <a:rPr lang="en-GB" dirty="0"/>
              <a:t>Three Parts</a:t>
            </a:r>
          </a:p>
          <a:p>
            <a:pPr lvl="1"/>
            <a:r>
              <a:rPr lang="en-GB" dirty="0"/>
              <a:t>Prolog</a:t>
            </a:r>
          </a:p>
          <a:p>
            <a:pPr lvl="1"/>
            <a:r>
              <a:rPr lang="en-GB" dirty="0"/>
              <a:t>Document Element [Root Element]</a:t>
            </a:r>
          </a:p>
          <a:p>
            <a:pPr lvl="1"/>
            <a:r>
              <a:rPr lang="en-GB" dirty="0"/>
              <a:t>Epilog</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GB" dirty="0"/>
              <a:t> Prolog (Optional)</a:t>
            </a:r>
            <a:endParaRPr lang="en-US" dirty="0"/>
          </a:p>
        </p:txBody>
      </p:sp>
      <p:sp>
        <p:nvSpPr>
          <p:cNvPr id="394243" name="Rectangle 3"/>
          <p:cNvSpPr>
            <a:spLocks noGrp="1" noChangeArrowheads="1"/>
          </p:cNvSpPr>
          <p:nvPr>
            <p:ph type="body" idx="1"/>
          </p:nvPr>
        </p:nvSpPr>
        <p:spPr/>
        <p:txBody>
          <a:bodyPr/>
          <a:lstStyle/>
          <a:p>
            <a:pPr>
              <a:spcBef>
                <a:spcPts val="500"/>
              </a:spcBef>
            </a:pPr>
            <a:r>
              <a:rPr lang="en-GB" sz="1800" b="1" dirty="0"/>
              <a:t>XML Declaration</a:t>
            </a:r>
          </a:p>
          <a:p>
            <a:pPr lvl="1">
              <a:spcBef>
                <a:spcPts val="450"/>
              </a:spcBef>
            </a:pPr>
            <a:r>
              <a:rPr lang="en-GB" sz="1600" dirty="0"/>
              <a:t>States that this is an XML Document. Must be the first line in the XML document.</a:t>
            </a:r>
          </a:p>
          <a:p>
            <a:pPr lvl="1">
              <a:spcBef>
                <a:spcPts val="450"/>
              </a:spcBef>
              <a:buNone/>
            </a:pPr>
            <a:r>
              <a:rPr lang="en-GB" sz="1600" dirty="0" smtClean="0">
                <a:solidFill>
                  <a:srgbClr val="C00000"/>
                </a:solidFill>
              </a:rPr>
              <a:t>	&lt;?</a:t>
            </a:r>
            <a:r>
              <a:rPr lang="en-GB" sz="1600" dirty="0">
                <a:solidFill>
                  <a:srgbClr val="C00000"/>
                </a:solidFill>
              </a:rPr>
              <a:t>xml version="1.0" encoding="ISO-8859-1"?&gt;</a:t>
            </a:r>
          </a:p>
          <a:p>
            <a:pPr lvl="1">
              <a:spcBef>
                <a:spcPts val="450"/>
              </a:spcBef>
              <a:buFont typeface="Wingdings" pitchFamily="2" charset="2"/>
              <a:buNone/>
            </a:pPr>
            <a:endParaRPr lang="en-GB" sz="1600" dirty="0"/>
          </a:p>
          <a:p>
            <a:pPr>
              <a:spcBef>
                <a:spcPts val="500"/>
              </a:spcBef>
            </a:pPr>
            <a:r>
              <a:rPr lang="en-GB" sz="1800" b="1" dirty="0"/>
              <a:t>Document Type Declaration</a:t>
            </a:r>
          </a:p>
          <a:p>
            <a:pPr lvl="1">
              <a:spcBef>
                <a:spcPts val="450"/>
              </a:spcBef>
            </a:pPr>
            <a:r>
              <a:rPr lang="en-GB" sz="1600" dirty="0"/>
              <a:t>Defines the type and the structure of the document. If used, it must come after the XML declaration.</a:t>
            </a:r>
          </a:p>
          <a:p>
            <a:pPr lvl="1">
              <a:spcBef>
                <a:spcPts val="450"/>
              </a:spcBef>
              <a:buNone/>
            </a:pPr>
            <a:r>
              <a:rPr lang="en-GB" sz="1600" dirty="0" smtClean="0"/>
              <a:t>	</a:t>
            </a:r>
            <a:r>
              <a:rPr lang="en-GB" sz="1600" dirty="0" smtClean="0">
                <a:solidFill>
                  <a:srgbClr val="C00000"/>
                </a:solidFill>
              </a:rPr>
              <a:t>&lt;!</a:t>
            </a:r>
            <a:r>
              <a:rPr lang="en-GB" sz="1600" dirty="0">
                <a:solidFill>
                  <a:srgbClr val="C00000"/>
                </a:solidFill>
              </a:rPr>
              <a:t>DOCTYPE catalog SYSTEM “catalog.dtd”&gt;  </a:t>
            </a:r>
            <a:r>
              <a:rPr lang="en-GB" sz="1600" dirty="0"/>
              <a:t>e.g. of external subset</a:t>
            </a:r>
          </a:p>
          <a:p>
            <a:pPr lvl="1">
              <a:spcBef>
                <a:spcPts val="450"/>
              </a:spcBef>
              <a:buFont typeface="Wingdings" pitchFamily="2" charset="2"/>
              <a:buNone/>
            </a:pPr>
            <a:endParaRPr lang="en-GB" sz="1600" dirty="0"/>
          </a:p>
          <a:p>
            <a:pPr>
              <a:spcBef>
                <a:spcPts val="500"/>
              </a:spcBef>
            </a:pPr>
            <a:r>
              <a:rPr lang="en-GB" sz="1800" b="1" dirty="0"/>
              <a:t>Processing Instructions</a:t>
            </a:r>
          </a:p>
          <a:p>
            <a:pPr lvl="1">
              <a:spcBef>
                <a:spcPts val="450"/>
              </a:spcBef>
            </a:pPr>
            <a:r>
              <a:rPr lang="en-GB" sz="1600" dirty="0"/>
              <a:t>Provides information that the XML processor passes on to the application. There can be one or more processing instructions that can appear in prolog.</a:t>
            </a:r>
          </a:p>
          <a:p>
            <a:pPr lvl="1">
              <a:spcBef>
                <a:spcPts val="450"/>
              </a:spcBef>
              <a:buNone/>
            </a:pPr>
            <a:r>
              <a:rPr lang="en-GB" sz="1600" dirty="0" smtClean="0"/>
              <a:t>	</a:t>
            </a:r>
            <a:r>
              <a:rPr lang="en-GB" sz="1600" dirty="0" smtClean="0">
                <a:solidFill>
                  <a:srgbClr val="C00000"/>
                </a:solidFill>
              </a:rPr>
              <a:t>&lt;?</a:t>
            </a:r>
            <a:r>
              <a:rPr lang="en-GB" sz="1600" dirty="0">
                <a:solidFill>
                  <a:srgbClr val="C00000"/>
                </a:solidFill>
              </a:rPr>
              <a:t>xml-stylesheet type="text/css" href="cd_catalog.css"?&gt;</a:t>
            </a:r>
          </a:p>
          <a:p>
            <a:pPr lvl="1">
              <a:spcBef>
                <a:spcPts val="450"/>
              </a:spcBef>
              <a:buFont typeface="Wingdings" pitchFamily="2" charset="2"/>
              <a:buNone/>
            </a:pPr>
            <a:endParaRPr lang="en-GB" sz="1600" dirty="0"/>
          </a:p>
          <a:p>
            <a:pPr>
              <a:spcBef>
                <a:spcPts val="500"/>
              </a:spcBef>
            </a:pPr>
            <a:r>
              <a:rPr lang="en-GB" sz="1800" b="1" dirty="0"/>
              <a:t>Comments</a:t>
            </a:r>
          </a:p>
          <a:p>
            <a:pPr lvl="1">
              <a:spcBef>
                <a:spcPts val="450"/>
              </a:spcBef>
              <a:buNone/>
            </a:pPr>
            <a:r>
              <a:rPr lang="en-GB" sz="1600" dirty="0" smtClean="0">
                <a:solidFill>
                  <a:srgbClr val="C00000"/>
                </a:solidFill>
              </a:rPr>
              <a:t>	&lt;!-- </a:t>
            </a:r>
            <a:r>
              <a:rPr lang="en-GB" sz="1600" dirty="0">
                <a:solidFill>
                  <a:srgbClr val="C00000"/>
                </a:solidFill>
              </a:rPr>
              <a:t>Edited with XML Spy v4.2 </a:t>
            </a:r>
            <a:r>
              <a:rPr lang="en-GB" sz="1600" dirty="0" smtClean="0">
                <a:solidFill>
                  <a:srgbClr val="C00000"/>
                </a:solidFill>
              </a:rPr>
              <a:t>-- &gt;</a:t>
            </a:r>
            <a:endParaRPr lang="en-GB" sz="1600" dirty="0">
              <a:solidFill>
                <a:srgbClr val="C00000"/>
              </a:solidFill>
            </a:endParaRPr>
          </a:p>
          <a:p>
            <a:endParaRPr lang="en-US" sz="18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GB" dirty="0"/>
              <a:t>Document Element</a:t>
            </a:r>
            <a:endParaRPr lang="en-US" dirty="0"/>
          </a:p>
        </p:txBody>
      </p:sp>
      <p:sp>
        <p:nvSpPr>
          <p:cNvPr id="395267" name="Rectangle 3"/>
          <p:cNvSpPr>
            <a:spLocks noGrp="1" noChangeArrowheads="1"/>
          </p:cNvSpPr>
          <p:nvPr>
            <p:ph type="body" idx="1"/>
          </p:nvPr>
        </p:nvSpPr>
        <p:spPr/>
        <p:txBody>
          <a:bodyPr>
            <a:normAutofit/>
          </a:bodyPr>
          <a:lstStyle/>
          <a:p>
            <a:pPr>
              <a:spcBef>
                <a:spcPts val="500"/>
              </a:spcBef>
            </a:pPr>
            <a:r>
              <a:rPr lang="en-GB" dirty="0"/>
              <a:t>Also </a:t>
            </a:r>
            <a:r>
              <a:rPr lang="en-GB" dirty="0" smtClean="0"/>
              <a:t>known </a:t>
            </a:r>
            <a:r>
              <a:rPr lang="en-GB" dirty="0"/>
              <a:t>as Root element. </a:t>
            </a:r>
          </a:p>
          <a:p>
            <a:pPr>
              <a:spcBef>
                <a:spcPts val="500"/>
              </a:spcBef>
            </a:pPr>
            <a:r>
              <a:rPr lang="en-GB" dirty="0"/>
              <a:t>It contains the document’s information content.  </a:t>
            </a:r>
          </a:p>
          <a:p>
            <a:pPr>
              <a:spcBef>
                <a:spcPts val="500"/>
              </a:spcBef>
            </a:pPr>
            <a:r>
              <a:rPr lang="en-GB" dirty="0" smtClean="0"/>
              <a:t>The </a:t>
            </a:r>
            <a:r>
              <a:rPr lang="en-GB" dirty="0"/>
              <a:t>element content can be character data, other (nested) elements, or combination of both.</a:t>
            </a:r>
          </a:p>
          <a:p>
            <a:pPr lvl="2">
              <a:spcBef>
                <a:spcPts val="450"/>
              </a:spcBef>
              <a:buFont typeface="Wingdings" pitchFamily="2" charset="2"/>
              <a:buNone/>
            </a:pPr>
            <a:r>
              <a:rPr lang="en-GB" dirty="0">
                <a:solidFill>
                  <a:srgbClr val="C00000"/>
                </a:solidFill>
              </a:rPr>
              <a:t>&lt;note&gt;</a:t>
            </a:r>
          </a:p>
          <a:p>
            <a:pPr lvl="2">
              <a:spcBef>
                <a:spcPts val="450"/>
              </a:spcBef>
              <a:buFont typeface="Wingdings" pitchFamily="2" charset="2"/>
              <a:buNone/>
            </a:pPr>
            <a:r>
              <a:rPr lang="en-GB" dirty="0">
                <a:solidFill>
                  <a:srgbClr val="C00000"/>
                </a:solidFill>
              </a:rPr>
              <a:t>	This is a note.</a:t>
            </a:r>
          </a:p>
          <a:p>
            <a:pPr lvl="2">
              <a:spcBef>
                <a:spcPts val="450"/>
              </a:spcBef>
              <a:buFont typeface="Wingdings" pitchFamily="2" charset="2"/>
              <a:buNone/>
            </a:pPr>
            <a:r>
              <a:rPr lang="en-GB" dirty="0">
                <a:solidFill>
                  <a:srgbClr val="C00000"/>
                </a:solidFill>
              </a:rPr>
              <a:t>	&lt;to&gt;Tove&lt;/to&gt;</a:t>
            </a:r>
          </a:p>
          <a:p>
            <a:pPr lvl="2">
              <a:spcBef>
                <a:spcPts val="450"/>
              </a:spcBef>
              <a:buFont typeface="Wingdings" pitchFamily="2" charset="2"/>
              <a:buNone/>
            </a:pPr>
            <a:r>
              <a:rPr lang="en-GB" dirty="0">
                <a:solidFill>
                  <a:srgbClr val="C00000"/>
                </a:solidFill>
              </a:rPr>
              <a:t>	&lt;from&gt;Jani&lt;/from&gt;</a:t>
            </a:r>
          </a:p>
          <a:p>
            <a:pPr lvl="2">
              <a:spcBef>
                <a:spcPts val="450"/>
              </a:spcBef>
              <a:buFont typeface="Wingdings" pitchFamily="2" charset="2"/>
              <a:buNone/>
            </a:pPr>
            <a:r>
              <a:rPr lang="en-GB" dirty="0">
                <a:solidFill>
                  <a:srgbClr val="C00000"/>
                </a:solidFill>
              </a:rPr>
              <a:t>	&lt;heading&gt;Reminder&lt;/heading&gt;</a:t>
            </a:r>
          </a:p>
          <a:p>
            <a:pPr lvl="2">
              <a:spcBef>
                <a:spcPts val="450"/>
              </a:spcBef>
              <a:buFont typeface="Wingdings" pitchFamily="2" charset="2"/>
              <a:buNone/>
            </a:pPr>
            <a:r>
              <a:rPr lang="en-GB" dirty="0">
                <a:solidFill>
                  <a:srgbClr val="C00000"/>
                </a:solidFill>
              </a:rPr>
              <a:t>	&lt;body&gt;Don't forget me this weekend!&lt;/body&gt;</a:t>
            </a:r>
          </a:p>
          <a:p>
            <a:pPr lvl="2">
              <a:spcBef>
                <a:spcPts val="450"/>
              </a:spcBef>
              <a:buFont typeface="Wingdings" pitchFamily="2" charset="2"/>
              <a:buNone/>
            </a:pPr>
            <a:r>
              <a:rPr lang="en-GB" dirty="0">
                <a:solidFill>
                  <a:srgbClr val="C00000"/>
                </a:solidFill>
              </a:rPr>
              <a:t>&lt;/note&gt;</a:t>
            </a:r>
          </a:p>
          <a:p>
            <a:pPr lvl="2">
              <a:spcBef>
                <a:spcPts val="450"/>
              </a:spcBef>
              <a:buFont typeface="Wingdings" pitchFamily="2" charset="2"/>
              <a:buNone/>
            </a:pPr>
            <a:endParaRPr lang="en-GB" dirty="0"/>
          </a:p>
          <a:p>
            <a:pPr>
              <a:spcBef>
                <a:spcPts val="500"/>
              </a:spcBef>
            </a:pPr>
            <a:r>
              <a:rPr lang="en-GB" dirty="0"/>
              <a:t>Document element is &lt;note&gt;. It contains 4 nested elements.</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GB" dirty="0"/>
              <a:t>Epilog (Optional)</a:t>
            </a:r>
            <a:endParaRPr lang="en-US" dirty="0"/>
          </a:p>
        </p:txBody>
      </p:sp>
      <p:sp>
        <p:nvSpPr>
          <p:cNvPr id="396291" name="Rectangle 3"/>
          <p:cNvSpPr>
            <a:spLocks noGrp="1" noChangeArrowheads="1"/>
          </p:cNvSpPr>
          <p:nvPr>
            <p:ph type="body" idx="1"/>
          </p:nvPr>
        </p:nvSpPr>
        <p:spPr/>
        <p:txBody>
          <a:bodyPr/>
          <a:lstStyle/>
          <a:p>
            <a:pPr>
              <a:spcBef>
                <a:spcPts val="500"/>
              </a:spcBef>
            </a:pPr>
            <a:r>
              <a:rPr lang="en-GB" dirty="0"/>
              <a:t>The area after the root element is known as epilog</a:t>
            </a:r>
          </a:p>
          <a:p>
            <a:pPr>
              <a:spcBef>
                <a:spcPts val="500"/>
              </a:spcBef>
              <a:buFont typeface="Wingdings" pitchFamily="2" charset="2"/>
              <a:buNone/>
            </a:pPr>
            <a:endParaRPr lang="en-GB" dirty="0"/>
          </a:p>
          <a:p>
            <a:pPr>
              <a:spcBef>
                <a:spcPts val="500"/>
              </a:spcBef>
            </a:pPr>
            <a:r>
              <a:rPr lang="en-GB" dirty="0"/>
              <a:t>Some markup constructs like comments, white spaces can come after the root element</a:t>
            </a:r>
          </a:p>
          <a:p>
            <a:pPr>
              <a:spcBef>
                <a:spcPts val="500"/>
              </a:spcBef>
              <a:buFont typeface="Wingdings" pitchFamily="2" charset="2"/>
              <a:buNone/>
            </a:pPr>
            <a:endParaRPr lang="en-GB" dirty="0"/>
          </a:p>
          <a:p>
            <a:pPr>
              <a:spcBef>
                <a:spcPts val="500"/>
              </a:spcBef>
            </a:pPr>
            <a:r>
              <a:rPr lang="en-GB" dirty="0"/>
              <a:t>This is not an official term used in XML standard</a:t>
            </a: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dirty="0"/>
              <a:t>Example</a:t>
            </a:r>
          </a:p>
        </p:txBody>
      </p:sp>
      <p:sp>
        <p:nvSpPr>
          <p:cNvPr id="397316" name="Rectangle 4"/>
          <p:cNvSpPr>
            <a:spLocks noChangeArrowheads="1"/>
          </p:cNvSpPr>
          <p:nvPr/>
        </p:nvSpPr>
        <p:spPr bwMode="auto">
          <a:xfrm>
            <a:off x="457200" y="1143000"/>
            <a:ext cx="4724400" cy="5115889"/>
          </a:xfrm>
          <a:prstGeom prst="rect">
            <a:avLst/>
          </a:prstGeom>
          <a:noFill/>
          <a:ln w="9525">
            <a:solidFill>
              <a:schemeClr val="tx1"/>
            </a:solidFill>
            <a:round/>
            <a:headEnd/>
            <a:tailEnd/>
          </a:ln>
          <a:effectLst/>
        </p:spPr>
        <p:txBody>
          <a:bodyPr lIns="90000" tIns="46800" rIns="90000" bIns="46800">
            <a:spAutoFit/>
          </a:bodyPr>
          <a:lstStyle/>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&lt;?xml version="1.0" encoding="ISO-8859-1"?&gt;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&lt;!DOCTYPE CATALOG SYSTEM "cd_catalog.dtd"&gt;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&lt;?xml-stylesheet type="text/css" href="cd_catalog.css"?&gt;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dirty="0">
              <a:solidFill>
                <a:srgbClr val="C00000"/>
              </a:solidFill>
              <a:latin typeface="+mn-lt"/>
            </a:endParaRP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 Edited with XML Spy v4.2 </a:t>
            </a:r>
            <a:r>
              <a:rPr lang="en-GB" sz="1400" dirty="0" smtClean="0">
                <a:solidFill>
                  <a:srgbClr val="C00000"/>
                </a:solidFill>
                <a:latin typeface="+mn-lt"/>
              </a:rPr>
              <a:t>--&gt;</a:t>
            </a:r>
            <a:endParaRPr lang="en-GB" sz="1400" dirty="0">
              <a:solidFill>
                <a:srgbClr val="C00000"/>
              </a:solidFill>
              <a:latin typeface="+mn-lt"/>
            </a:endParaRP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&lt;CATALOG&gt;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&lt;CD&gt;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&lt;TITLE&gt;Empire Burlesque&lt;/TITLE&gt;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&lt;ARTIST&gt;Bob Dylan&lt;/ARTIST&gt;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&lt;COUNTRY&gt;USA&lt;/COUNTRY&gt;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&lt;COMPANY&gt;Columbia&lt;/COMPANY&gt;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&lt;PRICE&gt;10.90&lt;/PRICE&gt;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&lt;YEAR&gt;1985&lt;/YEAR&gt;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&lt;/CD&gt;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&lt;CD&gt;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&lt;TITLE&gt;Unchain my heart&lt;/TITLE&gt;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&lt;ARTIST&gt;Joe Cocker&lt;/ARTIST&gt;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&lt;COUNTRY&gt;USA&lt;/COUNTRY&gt;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&lt;COMPANY&gt;EMI&lt;/COMPANY&gt;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&lt;PRICE&gt;8.20&lt;/PRICE&gt;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&lt;YEAR&gt;1987&lt;/YEAR&gt;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	&lt;/CD&gt;</a:t>
            </a: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&lt;/CATALOG</a:t>
            </a:r>
            <a:r>
              <a:rPr lang="en-GB" sz="1400" dirty="0" smtClean="0">
                <a:solidFill>
                  <a:srgbClr val="C00000"/>
                </a:solidFill>
                <a:latin typeface="+mn-lt"/>
              </a:rPr>
              <a:t>&gt;</a:t>
            </a:r>
            <a:endParaRPr lang="en-GB" sz="1400" dirty="0">
              <a:solidFill>
                <a:srgbClr val="C00000"/>
              </a:solidFill>
              <a:latin typeface="+mn-lt"/>
            </a:endParaRPr>
          </a:p>
          <a:p>
            <a:pPr marL="336550" indent="-336550" defTabSz="457200">
              <a:lnSpc>
                <a:spcPct val="80000"/>
              </a:lnSpc>
              <a:spcBef>
                <a:spcPts val="300"/>
              </a:spcBef>
              <a:buClr>
                <a:srgbClr val="CC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a:solidFill>
                  <a:srgbClr val="C00000"/>
                </a:solidFill>
                <a:latin typeface="+mn-lt"/>
              </a:rPr>
              <a:t>&lt;!-- Edited with XML Spy v4.2 --&gt;</a:t>
            </a:r>
          </a:p>
        </p:txBody>
      </p:sp>
      <p:sp>
        <p:nvSpPr>
          <p:cNvPr id="397317" name="Line 5"/>
          <p:cNvSpPr>
            <a:spLocks noChangeShapeType="1"/>
          </p:cNvSpPr>
          <p:nvPr/>
        </p:nvSpPr>
        <p:spPr bwMode="auto">
          <a:xfrm>
            <a:off x="5181600" y="1143000"/>
            <a:ext cx="1295400" cy="1588"/>
          </a:xfrm>
          <a:prstGeom prst="line">
            <a:avLst/>
          </a:prstGeom>
          <a:noFill/>
          <a:ln w="9360">
            <a:solidFill>
              <a:srgbClr val="000000"/>
            </a:solidFill>
            <a:miter lim="800000"/>
            <a:headEnd/>
            <a:tailEnd/>
          </a:ln>
          <a:effectLst/>
        </p:spPr>
        <p:txBody>
          <a:bodyPr/>
          <a:lstStyle/>
          <a:p>
            <a:endParaRPr lang="en-US" dirty="0"/>
          </a:p>
        </p:txBody>
      </p:sp>
      <p:sp>
        <p:nvSpPr>
          <p:cNvPr id="397318" name="Line 6"/>
          <p:cNvSpPr>
            <a:spLocks noChangeShapeType="1"/>
          </p:cNvSpPr>
          <p:nvPr/>
        </p:nvSpPr>
        <p:spPr bwMode="auto">
          <a:xfrm flipH="1">
            <a:off x="6477000" y="1144588"/>
            <a:ext cx="1588" cy="684212"/>
          </a:xfrm>
          <a:prstGeom prst="line">
            <a:avLst/>
          </a:prstGeom>
          <a:noFill/>
          <a:ln w="9360">
            <a:solidFill>
              <a:srgbClr val="000000"/>
            </a:solidFill>
            <a:miter lim="800000"/>
            <a:headEnd/>
            <a:tailEnd/>
          </a:ln>
          <a:effectLst/>
        </p:spPr>
        <p:txBody>
          <a:bodyPr/>
          <a:lstStyle/>
          <a:p>
            <a:endParaRPr lang="en-US" dirty="0"/>
          </a:p>
        </p:txBody>
      </p:sp>
      <p:sp>
        <p:nvSpPr>
          <p:cNvPr id="397319" name="Line 7"/>
          <p:cNvSpPr>
            <a:spLocks noChangeShapeType="1"/>
          </p:cNvSpPr>
          <p:nvPr/>
        </p:nvSpPr>
        <p:spPr bwMode="auto">
          <a:xfrm>
            <a:off x="5181600" y="1828800"/>
            <a:ext cx="1295400" cy="1588"/>
          </a:xfrm>
          <a:prstGeom prst="line">
            <a:avLst/>
          </a:prstGeom>
          <a:noFill/>
          <a:ln w="9360">
            <a:solidFill>
              <a:srgbClr val="000000"/>
            </a:solidFill>
            <a:miter lim="800000"/>
            <a:headEnd/>
            <a:tailEnd/>
          </a:ln>
          <a:effectLst/>
        </p:spPr>
        <p:txBody>
          <a:bodyPr/>
          <a:lstStyle/>
          <a:p>
            <a:endParaRPr lang="en-US" dirty="0"/>
          </a:p>
        </p:txBody>
      </p:sp>
      <p:sp>
        <p:nvSpPr>
          <p:cNvPr id="397320" name="Line 8"/>
          <p:cNvSpPr>
            <a:spLocks noChangeShapeType="1"/>
          </p:cNvSpPr>
          <p:nvPr/>
        </p:nvSpPr>
        <p:spPr bwMode="auto">
          <a:xfrm>
            <a:off x="6477000" y="1524000"/>
            <a:ext cx="609600" cy="1588"/>
          </a:xfrm>
          <a:prstGeom prst="line">
            <a:avLst/>
          </a:prstGeom>
          <a:noFill/>
          <a:ln w="9360">
            <a:solidFill>
              <a:srgbClr val="000000"/>
            </a:solidFill>
            <a:miter lim="800000"/>
            <a:headEnd/>
            <a:tailEnd/>
          </a:ln>
          <a:effectLst/>
        </p:spPr>
        <p:txBody>
          <a:bodyPr/>
          <a:lstStyle/>
          <a:p>
            <a:endParaRPr lang="en-US" dirty="0"/>
          </a:p>
        </p:txBody>
      </p:sp>
      <p:sp>
        <p:nvSpPr>
          <p:cNvPr id="397321" name="Text Box 9"/>
          <p:cNvSpPr txBox="1">
            <a:spLocks noChangeArrowheads="1"/>
          </p:cNvSpPr>
          <p:nvPr/>
        </p:nvSpPr>
        <p:spPr bwMode="auto">
          <a:xfrm>
            <a:off x="7162800" y="1057275"/>
            <a:ext cx="1447800" cy="642938"/>
          </a:xfrm>
          <a:prstGeom prst="rect">
            <a:avLst/>
          </a:prstGeom>
          <a:noFill/>
          <a:ln w="9525">
            <a:noFill/>
            <a:round/>
            <a:headEnd/>
            <a:tailEnd/>
          </a:ln>
          <a:effectLst/>
        </p:spPr>
        <p:txBody>
          <a:bodyPr lIns="90000" tIns="46800" rIns="90000" bIns="46800">
            <a:spAutoFit/>
          </a:bodyPr>
          <a:lstStyle/>
          <a:p>
            <a:pPr defTabSz="457200">
              <a:spcBef>
                <a:spcPts val="1125"/>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000000"/>
                </a:solidFill>
                <a:cs typeface="Lucida Sans Unicode" pitchFamily="34" charset="0"/>
              </a:rPr>
              <a:t>Prolog (Optional)</a:t>
            </a:r>
          </a:p>
        </p:txBody>
      </p:sp>
      <p:sp>
        <p:nvSpPr>
          <p:cNvPr id="397322" name="Line 10"/>
          <p:cNvSpPr>
            <a:spLocks noChangeShapeType="1"/>
          </p:cNvSpPr>
          <p:nvPr/>
        </p:nvSpPr>
        <p:spPr bwMode="auto">
          <a:xfrm>
            <a:off x="5181600" y="1990725"/>
            <a:ext cx="1295400" cy="1588"/>
          </a:xfrm>
          <a:prstGeom prst="line">
            <a:avLst/>
          </a:prstGeom>
          <a:noFill/>
          <a:ln w="9360">
            <a:solidFill>
              <a:srgbClr val="000000"/>
            </a:solidFill>
            <a:miter lim="800000"/>
            <a:headEnd/>
            <a:tailEnd/>
          </a:ln>
          <a:effectLst/>
        </p:spPr>
        <p:txBody>
          <a:bodyPr/>
          <a:lstStyle/>
          <a:p>
            <a:endParaRPr lang="en-US" dirty="0"/>
          </a:p>
        </p:txBody>
      </p:sp>
      <p:sp>
        <p:nvSpPr>
          <p:cNvPr id="397323" name="Line 11"/>
          <p:cNvSpPr>
            <a:spLocks noChangeShapeType="1"/>
          </p:cNvSpPr>
          <p:nvPr/>
        </p:nvSpPr>
        <p:spPr bwMode="auto">
          <a:xfrm>
            <a:off x="6477000" y="1981200"/>
            <a:ext cx="0" cy="3810000"/>
          </a:xfrm>
          <a:prstGeom prst="line">
            <a:avLst/>
          </a:prstGeom>
          <a:noFill/>
          <a:ln w="9360">
            <a:solidFill>
              <a:srgbClr val="000000"/>
            </a:solidFill>
            <a:miter lim="800000"/>
            <a:headEnd/>
            <a:tailEnd/>
          </a:ln>
          <a:effectLst/>
        </p:spPr>
        <p:txBody>
          <a:bodyPr/>
          <a:lstStyle/>
          <a:p>
            <a:endParaRPr lang="en-US" dirty="0"/>
          </a:p>
        </p:txBody>
      </p:sp>
      <p:sp>
        <p:nvSpPr>
          <p:cNvPr id="397324" name="Line 12"/>
          <p:cNvSpPr>
            <a:spLocks noChangeShapeType="1"/>
          </p:cNvSpPr>
          <p:nvPr/>
        </p:nvSpPr>
        <p:spPr bwMode="auto">
          <a:xfrm>
            <a:off x="5181600" y="5819775"/>
            <a:ext cx="1295400" cy="1588"/>
          </a:xfrm>
          <a:prstGeom prst="line">
            <a:avLst/>
          </a:prstGeom>
          <a:noFill/>
          <a:ln w="9360">
            <a:solidFill>
              <a:srgbClr val="000000"/>
            </a:solidFill>
            <a:miter lim="800000"/>
            <a:headEnd/>
            <a:tailEnd/>
          </a:ln>
          <a:effectLst/>
        </p:spPr>
        <p:txBody>
          <a:bodyPr/>
          <a:lstStyle/>
          <a:p>
            <a:endParaRPr lang="en-US" dirty="0"/>
          </a:p>
        </p:txBody>
      </p:sp>
      <p:sp>
        <p:nvSpPr>
          <p:cNvPr id="397325" name="Line 13"/>
          <p:cNvSpPr>
            <a:spLocks noChangeShapeType="1"/>
          </p:cNvSpPr>
          <p:nvPr/>
        </p:nvSpPr>
        <p:spPr bwMode="auto">
          <a:xfrm>
            <a:off x="6477000" y="3505200"/>
            <a:ext cx="609600" cy="1588"/>
          </a:xfrm>
          <a:prstGeom prst="line">
            <a:avLst/>
          </a:prstGeom>
          <a:noFill/>
          <a:ln w="9360">
            <a:solidFill>
              <a:srgbClr val="000000"/>
            </a:solidFill>
            <a:miter lim="800000"/>
            <a:headEnd/>
            <a:tailEnd/>
          </a:ln>
          <a:effectLst/>
        </p:spPr>
        <p:txBody>
          <a:bodyPr/>
          <a:lstStyle/>
          <a:p>
            <a:endParaRPr lang="en-US" dirty="0"/>
          </a:p>
        </p:txBody>
      </p:sp>
      <p:sp>
        <p:nvSpPr>
          <p:cNvPr id="397326" name="Text Box 14"/>
          <p:cNvSpPr txBox="1">
            <a:spLocks noChangeArrowheads="1"/>
          </p:cNvSpPr>
          <p:nvPr/>
        </p:nvSpPr>
        <p:spPr bwMode="auto">
          <a:xfrm>
            <a:off x="7315200" y="3276600"/>
            <a:ext cx="1447800" cy="642938"/>
          </a:xfrm>
          <a:prstGeom prst="rect">
            <a:avLst/>
          </a:prstGeom>
          <a:noFill/>
          <a:ln w="9525">
            <a:noFill/>
            <a:round/>
            <a:headEnd/>
            <a:tailEnd/>
          </a:ln>
          <a:effectLst/>
        </p:spPr>
        <p:txBody>
          <a:bodyPr lIns="90000" tIns="46800" rIns="90000" bIns="46800">
            <a:spAutoFit/>
          </a:bodyPr>
          <a:lstStyle/>
          <a:p>
            <a:pPr defTabSz="457200">
              <a:spcBef>
                <a:spcPts val="1125"/>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000000"/>
                </a:solidFill>
                <a:cs typeface="Lucida Sans Unicode" pitchFamily="34" charset="0"/>
              </a:rPr>
              <a:t>Document Element</a:t>
            </a:r>
          </a:p>
        </p:txBody>
      </p:sp>
      <p:sp>
        <p:nvSpPr>
          <p:cNvPr id="397327" name="Line 15"/>
          <p:cNvSpPr>
            <a:spLocks noChangeShapeType="1"/>
          </p:cNvSpPr>
          <p:nvPr/>
        </p:nvSpPr>
        <p:spPr bwMode="auto">
          <a:xfrm>
            <a:off x="5181600" y="5929313"/>
            <a:ext cx="1295400" cy="1587"/>
          </a:xfrm>
          <a:prstGeom prst="line">
            <a:avLst/>
          </a:prstGeom>
          <a:noFill/>
          <a:ln w="9360">
            <a:solidFill>
              <a:srgbClr val="000000"/>
            </a:solidFill>
            <a:miter lim="800000"/>
            <a:headEnd/>
            <a:tailEnd/>
          </a:ln>
          <a:effectLst/>
        </p:spPr>
        <p:txBody>
          <a:bodyPr/>
          <a:lstStyle/>
          <a:p>
            <a:endParaRPr lang="en-US" dirty="0"/>
          </a:p>
        </p:txBody>
      </p:sp>
      <p:sp>
        <p:nvSpPr>
          <p:cNvPr id="397328" name="Line 16"/>
          <p:cNvSpPr>
            <a:spLocks noChangeShapeType="1"/>
          </p:cNvSpPr>
          <p:nvPr/>
        </p:nvSpPr>
        <p:spPr bwMode="auto">
          <a:xfrm>
            <a:off x="6477000" y="5943600"/>
            <a:ext cx="1588" cy="315289"/>
          </a:xfrm>
          <a:prstGeom prst="line">
            <a:avLst/>
          </a:prstGeom>
          <a:noFill/>
          <a:ln w="9360">
            <a:solidFill>
              <a:srgbClr val="000000"/>
            </a:solidFill>
            <a:miter lim="800000"/>
            <a:headEnd/>
            <a:tailEnd/>
          </a:ln>
          <a:effectLst/>
        </p:spPr>
        <p:txBody>
          <a:bodyPr/>
          <a:lstStyle/>
          <a:p>
            <a:endParaRPr lang="en-US" dirty="0"/>
          </a:p>
        </p:txBody>
      </p:sp>
      <p:sp>
        <p:nvSpPr>
          <p:cNvPr id="397329" name="Line 17"/>
          <p:cNvSpPr>
            <a:spLocks noChangeShapeType="1"/>
          </p:cNvSpPr>
          <p:nvPr/>
        </p:nvSpPr>
        <p:spPr bwMode="auto">
          <a:xfrm>
            <a:off x="5181600" y="6248400"/>
            <a:ext cx="1295400" cy="1588"/>
          </a:xfrm>
          <a:prstGeom prst="line">
            <a:avLst/>
          </a:prstGeom>
          <a:noFill/>
          <a:ln w="9360">
            <a:solidFill>
              <a:srgbClr val="000000"/>
            </a:solidFill>
            <a:miter lim="800000"/>
            <a:headEnd/>
            <a:tailEnd/>
          </a:ln>
          <a:effectLst/>
        </p:spPr>
        <p:txBody>
          <a:bodyPr/>
          <a:lstStyle/>
          <a:p>
            <a:endParaRPr lang="en-US" dirty="0"/>
          </a:p>
        </p:txBody>
      </p:sp>
      <p:sp>
        <p:nvSpPr>
          <p:cNvPr id="397330" name="Line 18"/>
          <p:cNvSpPr>
            <a:spLocks noChangeShapeType="1"/>
          </p:cNvSpPr>
          <p:nvPr/>
        </p:nvSpPr>
        <p:spPr bwMode="auto">
          <a:xfrm>
            <a:off x="6477000" y="6167438"/>
            <a:ext cx="609600" cy="1587"/>
          </a:xfrm>
          <a:prstGeom prst="line">
            <a:avLst/>
          </a:prstGeom>
          <a:noFill/>
          <a:ln w="9360">
            <a:solidFill>
              <a:srgbClr val="000000"/>
            </a:solidFill>
            <a:miter lim="800000"/>
            <a:headEnd/>
            <a:tailEnd/>
          </a:ln>
          <a:effectLst/>
        </p:spPr>
        <p:txBody>
          <a:bodyPr/>
          <a:lstStyle/>
          <a:p>
            <a:endParaRPr lang="en-US" dirty="0"/>
          </a:p>
        </p:txBody>
      </p:sp>
      <p:sp>
        <p:nvSpPr>
          <p:cNvPr id="397331" name="Text Box 19"/>
          <p:cNvSpPr txBox="1">
            <a:spLocks noChangeArrowheads="1"/>
          </p:cNvSpPr>
          <p:nvPr/>
        </p:nvSpPr>
        <p:spPr bwMode="auto">
          <a:xfrm>
            <a:off x="7162800" y="5781675"/>
            <a:ext cx="1447800" cy="642938"/>
          </a:xfrm>
          <a:prstGeom prst="rect">
            <a:avLst/>
          </a:prstGeom>
          <a:noFill/>
          <a:ln w="9525">
            <a:noFill/>
            <a:round/>
            <a:headEnd/>
            <a:tailEnd/>
          </a:ln>
          <a:effectLst/>
        </p:spPr>
        <p:txBody>
          <a:bodyPr lIns="90000" tIns="46800" rIns="90000" bIns="46800">
            <a:spAutoFit/>
          </a:bodyPr>
          <a:lstStyle/>
          <a:p>
            <a:pPr defTabSz="457200">
              <a:spcBef>
                <a:spcPts val="1125"/>
              </a:spcBef>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000000"/>
                </a:solidFill>
                <a:cs typeface="Lucida Sans Unicode" pitchFamily="34" charset="0"/>
              </a:rPr>
              <a:t>Epilog (Optional)</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dirty="0"/>
              <a:t>Example</a:t>
            </a:r>
          </a:p>
        </p:txBody>
      </p:sp>
      <p:sp>
        <p:nvSpPr>
          <p:cNvPr id="187395" name="Rectangle 3"/>
          <p:cNvSpPr>
            <a:spLocks noGrp="1" noChangeArrowheads="1"/>
          </p:cNvSpPr>
          <p:nvPr>
            <p:ph type="body" idx="1"/>
          </p:nvPr>
        </p:nvSpPr>
        <p:spPr/>
        <p:txBody>
          <a:bodyPr/>
          <a:lstStyle/>
          <a:p>
            <a:pPr>
              <a:buFont typeface="Wingdings" pitchFamily="2" charset="2"/>
              <a:buNone/>
            </a:pPr>
            <a:r>
              <a:rPr lang="en-US" sz="1600" dirty="0" smtClean="0">
                <a:solidFill>
                  <a:srgbClr val="002060"/>
                </a:solidFill>
              </a:rPr>
              <a:t>&lt;books&gt;</a:t>
            </a:r>
            <a:endParaRPr lang="en-US" sz="1600" dirty="0">
              <a:solidFill>
                <a:srgbClr val="002060"/>
              </a:solidFill>
            </a:endParaRPr>
          </a:p>
          <a:p>
            <a:pPr lvl="1">
              <a:buFont typeface="Wingdings" pitchFamily="2" charset="2"/>
              <a:buNone/>
            </a:pPr>
            <a:r>
              <a:rPr lang="en-US" dirty="0">
                <a:solidFill>
                  <a:srgbClr val="00B050"/>
                </a:solidFill>
              </a:rPr>
              <a:t>&lt;book id=“123” loc=“</a:t>
            </a:r>
            <a:r>
              <a:rPr lang="en-US" dirty="0" smtClean="0">
                <a:solidFill>
                  <a:srgbClr val="00B050"/>
                </a:solidFill>
              </a:rPr>
              <a:t>lib”&gt;</a:t>
            </a:r>
            <a:endParaRPr lang="en-US" dirty="0">
              <a:solidFill>
                <a:srgbClr val="00B050"/>
              </a:solidFill>
            </a:endParaRPr>
          </a:p>
          <a:p>
            <a:pPr lvl="1">
              <a:buFont typeface="Wingdings" pitchFamily="2" charset="2"/>
              <a:buNone/>
            </a:pPr>
            <a:r>
              <a:rPr lang="en-US" dirty="0">
                <a:solidFill>
                  <a:srgbClr val="C00000"/>
                </a:solidFill>
              </a:rPr>
              <a:t>   &lt;</a:t>
            </a:r>
            <a:r>
              <a:rPr lang="en-US" dirty="0" smtClean="0">
                <a:solidFill>
                  <a:srgbClr val="C00000"/>
                </a:solidFill>
              </a:rPr>
              <a:t>author&gt;James Gosling&lt;/</a:t>
            </a:r>
            <a:r>
              <a:rPr lang="en-US" dirty="0">
                <a:solidFill>
                  <a:srgbClr val="C00000"/>
                </a:solidFill>
              </a:rPr>
              <a:t>author&gt;</a:t>
            </a:r>
          </a:p>
          <a:p>
            <a:pPr lvl="1">
              <a:buFont typeface="Wingdings" pitchFamily="2" charset="2"/>
              <a:buNone/>
            </a:pPr>
            <a:r>
              <a:rPr lang="en-US" dirty="0">
                <a:solidFill>
                  <a:srgbClr val="C00000"/>
                </a:solidFill>
              </a:rPr>
              <a:t>   &lt;</a:t>
            </a:r>
            <a:r>
              <a:rPr lang="en-US" dirty="0" smtClean="0">
                <a:solidFill>
                  <a:srgbClr val="C00000"/>
                </a:solidFill>
              </a:rPr>
              <a:t>title&gt;Java Basics&lt;/</a:t>
            </a:r>
            <a:r>
              <a:rPr lang="en-US" dirty="0">
                <a:solidFill>
                  <a:srgbClr val="C00000"/>
                </a:solidFill>
              </a:rPr>
              <a:t>title&gt;</a:t>
            </a:r>
          </a:p>
          <a:p>
            <a:pPr lvl="1">
              <a:buFont typeface="Wingdings" pitchFamily="2" charset="2"/>
              <a:buNone/>
            </a:pPr>
            <a:r>
              <a:rPr lang="en-US" dirty="0">
                <a:solidFill>
                  <a:srgbClr val="C00000"/>
                </a:solidFill>
              </a:rPr>
              <a:t>   &lt;</a:t>
            </a:r>
            <a:r>
              <a:rPr lang="en-US" dirty="0" smtClean="0">
                <a:solidFill>
                  <a:srgbClr val="C00000"/>
                </a:solidFill>
              </a:rPr>
              <a:t>year&gt;1995&lt;/</a:t>
            </a:r>
            <a:r>
              <a:rPr lang="en-US" dirty="0">
                <a:solidFill>
                  <a:srgbClr val="C00000"/>
                </a:solidFill>
              </a:rPr>
              <a:t>year&gt;</a:t>
            </a:r>
          </a:p>
          <a:p>
            <a:pPr lvl="1">
              <a:buNone/>
            </a:pPr>
            <a:r>
              <a:rPr lang="en-US" dirty="0">
                <a:solidFill>
                  <a:srgbClr val="00B050"/>
                </a:solidFill>
              </a:rPr>
              <a:t>&lt;/book&gt;</a:t>
            </a:r>
          </a:p>
          <a:p>
            <a:pPr lvl="1">
              <a:buFont typeface="Wingdings" pitchFamily="2" charset="2"/>
              <a:buNone/>
            </a:pPr>
            <a:r>
              <a:rPr lang="en-US" dirty="0">
                <a:solidFill>
                  <a:srgbClr val="00B050"/>
                </a:solidFill>
              </a:rPr>
              <a:t>&lt;article id=“555” ref=“123”&gt;</a:t>
            </a:r>
          </a:p>
          <a:p>
            <a:pPr lvl="1">
              <a:buFont typeface="Wingdings" pitchFamily="2" charset="2"/>
              <a:buNone/>
            </a:pPr>
            <a:r>
              <a:rPr lang="en-US" dirty="0">
                <a:solidFill>
                  <a:srgbClr val="C00000"/>
                </a:solidFill>
              </a:rPr>
              <a:t>   &lt;</a:t>
            </a:r>
            <a:r>
              <a:rPr lang="en-US" dirty="0" smtClean="0">
                <a:solidFill>
                  <a:srgbClr val="C00000"/>
                </a:solidFill>
              </a:rPr>
              <a:t>author&gt;Amit&lt;/</a:t>
            </a:r>
            <a:r>
              <a:rPr lang="en-US" dirty="0">
                <a:solidFill>
                  <a:srgbClr val="C00000"/>
                </a:solidFill>
              </a:rPr>
              <a:t>author&gt;</a:t>
            </a:r>
          </a:p>
          <a:p>
            <a:pPr lvl="1">
              <a:buFont typeface="Wingdings" pitchFamily="2" charset="2"/>
              <a:buNone/>
            </a:pPr>
            <a:r>
              <a:rPr lang="en-US" dirty="0">
                <a:solidFill>
                  <a:srgbClr val="C00000"/>
                </a:solidFill>
              </a:rPr>
              <a:t>   &lt;</a:t>
            </a:r>
            <a:r>
              <a:rPr lang="en-US" dirty="0" smtClean="0">
                <a:solidFill>
                  <a:srgbClr val="C00000"/>
                </a:solidFill>
              </a:rPr>
              <a:t>title&gt;Java Features &lt;/</a:t>
            </a:r>
            <a:r>
              <a:rPr lang="en-US" dirty="0">
                <a:solidFill>
                  <a:srgbClr val="C00000"/>
                </a:solidFill>
              </a:rPr>
              <a:t>title&gt;</a:t>
            </a:r>
          </a:p>
          <a:p>
            <a:pPr lvl="1">
              <a:buFont typeface="Wingdings" pitchFamily="2" charset="2"/>
              <a:buNone/>
            </a:pPr>
            <a:r>
              <a:rPr lang="en-US" dirty="0">
                <a:solidFill>
                  <a:srgbClr val="00B050"/>
                </a:solidFill>
              </a:rPr>
              <a:t>&lt;/article&gt;</a:t>
            </a:r>
          </a:p>
          <a:p>
            <a:pPr>
              <a:buNone/>
            </a:pPr>
            <a:r>
              <a:rPr lang="en-US" sz="1600" dirty="0" smtClean="0">
                <a:solidFill>
                  <a:srgbClr val="002060"/>
                </a:solidFill>
              </a:rPr>
              <a:t>&lt;/ books &gt;</a:t>
            </a:r>
            <a:endParaRPr lang="en-US" sz="1600" dirty="0">
              <a:solidFill>
                <a:srgbClr val="002060"/>
              </a:solidFill>
            </a:endParaRPr>
          </a:p>
          <a:p>
            <a:endParaRPr lang="en-US" sz="1800" dirty="0">
              <a:solidFill>
                <a:srgbClr val="C00000"/>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graphicFrame>
        <p:nvGraphicFramePr>
          <p:cNvPr id="5" name="Diagram 4"/>
          <p:cNvGraphicFramePr/>
          <p:nvPr>
            <p:extLst>
              <p:ext uri="{D42A27DB-BD31-4B8C-83A1-F6EECF244321}">
                <p14:modId xmlns:p14="http://schemas.microsoft.com/office/powerpoint/2010/main" val="1218903242"/>
              </p:ext>
            </p:extLst>
          </p:nvPr>
        </p:nvGraphicFramePr>
        <p:xfrm>
          <a:off x="3810000" y="1295400"/>
          <a:ext cx="4876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GB" dirty="0"/>
              <a:t>XML </a:t>
            </a:r>
            <a:r>
              <a:rPr lang="en-GB" dirty="0" smtClean="0"/>
              <a:t>Syntax </a:t>
            </a:r>
            <a:endParaRPr lang="en-US" dirty="0"/>
          </a:p>
        </p:txBody>
      </p:sp>
      <p:sp>
        <p:nvSpPr>
          <p:cNvPr id="398339" name="Rectangle 3"/>
          <p:cNvSpPr>
            <a:spLocks noGrp="1" noChangeArrowheads="1"/>
          </p:cNvSpPr>
          <p:nvPr>
            <p:ph type="body" idx="1"/>
          </p:nvPr>
        </p:nvSpPr>
        <p:spPr/>
        <p:txBody>
          <a:bodyPr>
            <a:normAutofit/>
          </a:bodyPr>
          <a:lstStyle/>
          <a:p>
            <a:pPr>
              <a:lnSpc>
                <a:spcPct val="90000"/>
              </a:lnSpc>
              <a:spcBef>
                <a:spcPts val="500"/>
              </a:spcBef>
            </a:pPr>
            <a:r>
              <a:rPr lang="en-GB" dirty="0" smtClean="0"/>
              <a:t>All XML documents must have a root element</a:t>
            </a:r>
          </a:p>
          <a:p>
            <a:pPr lvl="1">
              <a:lnSpc>
                <a:spcPct val="90000"/>
              </a:lnSpc>
              <a:spcBef>
                <a:spcPts val="400"/>
              </a:spcBef>
              <a:buNone/>
            </a:pPr>
            <a:r>
              <a:rPr lang="en-GB" dirty="0" smtClean="0"/>
              <a:t>	e.g.	&lt;root&gt;  </a:t>
            </a:r>
          </a:p>
          <a:p>
            <a:pPr lvl="1">
              <a:lnSpc>
                <a:spcPct val="90000"/>
              </a:lnSpc>
              <a:spcBef>
                <a:spcPts val="400"/>
              </a:spcBef>
              <a:buNone/>
            </a:pPr>
            <a:r>
              <a:rPr lang="en-GB" dirty="0" smtClean="0"/>
              <a:t>				&lt;child&gt;    </a:t>
            </a:r>
          </a:p>
          <a:p>
            <a:pPr lvl="1">
              <a:lnSpc>
                <a:spcPct val="90000"/>
              </a:lnSpc>
              <a:spcBef>
                <a:spcPts val="400"/>
              </a:spcBef>
              <a:buNone/>
            </a:pPr>
            <a:r>
              <a:rPr lang="en-GB" dirty="0" smtClean="0"/>
              <a:t>					&lt;</a:t>
            </a:r>
            <a:r>
              <a:rPr lang="en-GB" dirty="0" err="1" smtClean="0"/>
              <a:t>subchild</a:t>
            </a:r>
            <a:r>
              <a:rPr lang="en-GB" dirty="0" smtClean="0"/>
              <a:t>&gt;.....&lt;/</a:t>
            </a:r>
            <a:r>
              <a:rPr lang="en-GB" dirty="0" err="1" smtClean="0"/>
              <a:t>subchild</a:t>
            </a:r>
            <a:r>
              <a:rPr lang="en-GB" dirty="0" smtClean="0"/>
              <a:t>&gt;</a:t>
            </a:r>
          </a:p>
          <a:p>
            <a:pPr lvl="1">
              <a:lnSpc>
                <a:spcPct val="90000"/>
              </a:lnSpc>
              <a:spcBef>
                <a:spcPts val="400"/>
              </a:spcBef>
              <a:buNone/>
            </a:pPr>
            <a:r>
              <a:rPr lang="en-GB" dirty="0" smtClean="0"/>
              <a:t>				&lt;/child&gt;</a:t>
            </a:r>
          </a:p>
          <a:p>
            <a:pPr lvl="1">
              <a:lnSpc>
                <a:spcPct val="90000"/>
              </a:lnSpc>
              <a:spcBef>
                <a:spcPts val="400"/>
              </a:spcBef>
              <a:buNone/>
            </a:pPr>
            <a:r>
              <a:rPr lang="en-GB" dirty="0" smtClean="0"/>
              <a:t>			&lt;/root&gt; </a:t>
            </a:r>
          </a:p>
          <a:p>
            <a:pPr>
              <a:lnSpc>
                <a:spcPct val="90000"/>
              </a:lnSpc>
              <a:spcBef>
                <a:spcPts val="500"/>
              </a:spcBef>
            </a:pPr>
            <a:r>
              <a:rPr lang="en-GB" dirty="0" smtClean="0"/>
              <a:t>All </a:t>
            </a:r>
            <a:r>
              <a:rPr lang="en-GB" dirty="0"/>
              <a:t>XML elements must have a closing tag</a:t>
            </a:r>
          </a:p>
          <a:p>
            <a:pPr lvl="1">
              <a:lnSpc>
                <a:spcPct val="90000"/>
              </a:lnSpc>
              <a:spcBef>
                <a:spcPts val="400"/>
              </a:spcBef>
              <a:buFont typeface="Wingdings" pitchFamily="2" charset="2"/>
              <a:buNone/>
            </a:pPr>
            <a:r>
              <a:rPr lang="en-GB" dirty="0"/>
              <a:t>		e.g. 	&lt;p&gt;This is a </a:t>
            </a:r>
            <a:r>
              <a:rPr lang="en-GB" dirty="0" smtClean="0"/>
              <a:t>paragraph &lt;/</a:t>
            </a:r>
            <a:r>
              <a:rPr lang="en-GB" dirty="0"/>
              <a:t>p&gt; </a:t>
            </a:r>
          </a:p>
          <a:p>
            <a:pPr>
              <a:lnSpc>
                <a:spcPct val="90000"/>
              </a:lnSpc>
              <a:spcBef>
                <a:spcPts val="400"/>
              </a:spcBef>
              <a:buFont typeface="Wingdings" pitchFamily="2" charset="2"/>
              <a:buNone/>
            </a:pPr>
            <a:endParaRPr lang="en-GB" dirty="0"/>
          </a:p>
          <a:p>
            <a:pPr>
              <a:lnSpc>
                <a:spcPct val="90000"/>
              </a:lnSpc>
              <a:spcBef>
                <a:spcPts val="500"/>
              </a:spcBef>
            </a:pPr>
            <a:r>
              <a:rPr lang="en-GB" dirty="0"/>
              <a:t>XML tags are case sensitive</a:t>
            </a:r>
          </a:p>
          <a:p>
            <a:pPr lvl="2">
              <a:lnSpc>
                <a:spcPct val="90000"/>
              </a:lnSpc>
              <a:spcBef>
                <a:spcPts val="400"/>
              </a:spcBef>
              <a:buFont typeface="Wingdings" pitchFamily="2" charset="2"/>
              <a:buNone/>
            </a:pPr>
            <a:r>
              <a:rPr lang="en-GB" sz="1800" dirty="0"/>
              <a:t>e.g. 	&lt;Message&gt;This is incorrect&lt;/message&gt;</a:t>
            </a:r>
          </a:p>
          <a:p>
            <a:pPr lvl="2">
              <a:lnSpc>
                <a:spcPct val="90000"/>
              </a:lnSpc>
              <a:spcBef>
                <a:spcPts val="400"/>
              </a:spcBef>
              <a:buFont typeface="Wingdings" pitchFamily="2" charset="2"/>
              <a:buNone/>
            </a:pPr>
            <a:r>
              <a:rPr lang="en-GB" sz="1800" dirty="0"/>
              <a:t>		&lt;message&gt;This is correct&lt;/message&gt;</a:t>
            </a:r>
          </a:p>
          <a:p>
            <a:pPr lvl="1">
              <a:lnSpc>
                <a:spcPct val="90000"/>
              </a:lnSpc>
              <a:spcBef>
                <a:spcPts val="450"/>
              </a:spcBef>
              <a:buFont typeface="Wingdings" pitchFamily="2" charset="2"/>
              <a:buNone/>
            </a:pPr>
            <a:endParaRPr lang="en-GB" dirty="0"/>
          </a:p>
          <a:p>
            <a:pPr>
              <a:lnSpc>
                <a:spcPct val="90000"/>
              </a:lnSpc>
              <a:spcBef>
                <a:spcPts val="500"/>
              </a:spcBef>
            </a:pPr>
            <a:r>
              <a:rPr lang="en-GB" dirty="0"/>
              <a:t>All XML elements must be properly nested</a:t>
            </a:r>
          </a:p>
          <a:p>
            <a:pPr lvl="1">
              <a:lnSpc>
                <a:spcPct val="90000"/>
              </a:lnSpc>
              <a:spcBef>
                <a:spcPts val="400"/>
              </a:spcBef>
              <a:buFont typeface="Wingdings" pitchFamily="2" charset="2"/>
              <a:buNone/>
            </a:pPr>
            <a:r>
              <a:rPr lang="en-GB" dirty="0"/>
              <a:t>	e.g.	&lt;b&gt;&lt;i&gt;Invalid Nesting&lt;/b&gt;&lt;/i&gt;</a:t>
            </a:r>
          </a:p>
          <a:p>
            <a:pPr lvl="1">
              <a:lnSpc>
                <a:spcPct val="90000"/>
              </a:lnSpc>
              <a:spcBef>
                <a:spcPts val="400"/>
              </a:spcBef>
              <a:buFont typeface="Wingdings" pitchFamily="2" charset="2"/>
              <a:buNone/>
            </a:pPr>
            <a:r>
              <a:rPr lang="en-GB" dirty="0"/>
              <a:t>			&lt;b&gt;&lt;i&gt;Valid Nesting&lt;/i&gt;&lt;/b&gt;</a:t>
            </a:r>
          </a:p>
          <a:p>
            <a:pPr lvl="1">
              <a:lnSpc>
                <a:spcPct val="90000"/>
              </a:lnSpc>
              <a:spcBef>
                <a:spcPts val="400"/>
              </a:spcBef>
              <a:buFont typeface="Wingdings" pitchFamily="2" charset="2"/>
              <a:buNone/>
            </a:pPr>
            <a:endParaRPr lang="en-GB" dirty="0"/>
          </a:p>
          <a:p>
            <a:pPr>
              <a:lnSpc>
                <a:spcPct val="90000"/>
              </a:lnSpc>
            </a:pP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GB" dirty="0"/>
              <a:t>XML Syntax (Contd...)</a:t>
            </a:r>
            <a:endParaRPr lang="en-US" dirty="0"/>
          </a:p>
        </p:txBody>
      </p:sp>
      <p:sp>
        <p:nvSpPr>
          <p:cNvPr id="399363" name="Rectangle 3"/>
          <p:cNvSpPr>
            <a:spLocks noGrp="1" noChangeArrowheads="1"/>
          </p:cNvSpPr>
          <p:nvPr>
            <p:ph type="body" idx="1"/>
          </p:nvPr>
        </p:nvSpPr>
        <p:spPr/>
        <p:txBody>
          <a:bodyPr/>
          <a:lstStyle/>
          <a:p>
            <a:pPr>
              <a:lnSpc>
                <a:spcPct val="90000"/>
              </a:lnSpc>
              <a:spcBef>
                <a:spcPts val="500"/>
              </a:spcBef>
            </a:pPr>
            <a:r>
              <a:rPr lang="en-GB" dirty="0"/>
              <a:t>Attribute values must always be quoted </a:t>
            </a:r>
          </a:p>
          <a:p>
            <a:pPr lvl="1">
              <a:lnSpc>
                <a:spcPct val="90000"/>
              </a:lnSpc>
              <a:spcBef>
                <a:spcPts val="400"/>
              </a:spcBef>
              <a:buFont typeface="Wingdings" pitchFamily="2" charset="2"/>
              <a:buNone/>
            </a:pPr>
            <a:r>
              <a:rPr lang="en-GB" sz="2400" dirty="0"/>
              <a:t>	</a:t>
            </a:r>
            <a:r>
              <a:rPr lang="en-GB" sz="1800" dirty="0"/>
              <a:t>e.g.	&lt;note date="12/11/2002"&gt;&lt;/note&gt;</a:t>
            </a:r>
          </a:p>
          <a:p>
            <a:pPr>
              <a:lnSpc>
                <a:spcPct val="90000"/>
              </a:lnSpc>
              <a:spcBef>
                <a:spcPts val="450"/>
              </a:spcBef>
              <a:buFont typeface="Wingdings" pitchFamily="2" charset="2"/>
              <a:buNone/>
            </a:pPr>
            <a:endParaRPr lang="en-GB" sz="2000" dirty="0"/>
          </a:p>
          <a:p>
            <a:pPr>
              <a:lnSpc>
                <a:spcPct val="90000"/>
              </a:lnSpc>
              <a:spcBef>
                <a:spcPts val="500"/>
              </a:spcBef>
            </a:pPr>
            <a:r>
              <a:rPr lang="en-GB" dirty="0" smtClean="0"/>
              <a:t>Comments </a:t>
            </a:r>
            <a:r>
              <a:rPr lang="en-GB" dirty="0"/>
              <a:t>in XML</a:t>
            </a:r>
          </a:p>
          <a:p>
            <a:pPr lvl="1">
              <a:lnSpc>
                <a:spcPct val="90000"/>
              </a:lnSpc>
              <a:spcBef>
                <a:spcPts val="400"/>
              </a:spcBef>
            </a:pPr>
            <a:r>
              <a:rPr lang="en-GB" dirty="0"/>
              <a:t>The syntax for writing comments in XML is similar to that of HTML</a:t>
            </a:r>
          </a:p>
          <a:p>
            <a:pPr lvl="1">
              <a:lnSpc>
                <a:spcPct val="90000"/>
              </a:lnSpc>
              <a:spcBef>
                <a:spcPts val="400"/>
              </a:spcBef>
              <a:buFont typeface="Wingdings" pitchFamily="2" charset="2"/>
              <a:buNone/>
            </a:pPr>
            <a:r>
              <a:rPr lang="en-GB" dirty="0"/>
              <a:t>	e.g.	&lt;!-- This is a comment --&gt;</a:t>
            </a:r>
          </a:p>
          <a:p>
            <a:pPr lvl="1">
              <a:lnSpc>
                <a:spcPct val="90000"/>
              </a:lnSpc>
              <a:spcBef>
                <a:spcPts val="450"/>
              </a:spcBef>
              <a:buFont typeface="Wingdings" pitchFamily="2" charset="2"/>
              <a:buNone/>
            </a:pPr>
            <a:endParaRPr lang="en-GB" dirty="0"/>
          </a:p>
          <a:p>
            <a:pPr>
              <a:lnSpc>
                <a:spcPct val="90000"/>
              </a:lnSpc>
              <a:spcBef>
                <a:spcPts val="500"/>
              </a:spcBef>
            </a:pPr>
            <a:r>
              <a:rPr lang="en-GB" dirty="0"/>
              <a:t>Naming Rules</a:t>
            </a:r>
          </a:p>
          <a:p>
            <a:pPr lvl="1">
              <a:lnSpc>
                <a:spcPct val="90000"/>
              </a:lnSpc>
              <a:spcBef>
                <a:spcPts val="400"/>
              </a:spcBef>
            </a:pPr>
            <a:r>
              <a:rPr lang="en-GB" dirty="0"/>
              <a:t>The name must begin with a letter or underscore, followed by zero or more letters, digits, periods, hyphens or underscores.</a:t>
            </a:r>
          </a:p>
          <a:p>
            <a:pPr lvl="1">
              <a:lnSpc>
                <a:spcPct val="90000"/>
              </a:lnSpc>
              <a:spcBef>
                <a:spcPts val="400"/>
              </a:spcBef>
            </a:pPr>
            <a:r>
              <a:rPr lang="en-GB" dirty="0"/>
              <a:t>Names beginning with xml (any combination of upper and lower case) are reserved for standardization. Don’t use.</a:t>
            </a:r>
          </a:p>
          <a:p>
            <a:pPr lvl="1">
              <a:lnSpc>
                <a:spcPct val="90000"/>
              </a:lnSpc>
              <a:spcBef>
                <a:spcPts val="400"/>
              </a:spcBef>
            </a:pPr>
            <a:r>
              <a:rPr lang="en-GB" dirty="0"/>
              <a:t>Names cannot contain spaces </a:t>
            </a:r>
          </a:p>
          <a:p>
            <a:pPr>
              <a:lnSpc>
                <a:spcPct val="90000"/>
              </a:lnSpc>
            </a:pPr>
            <a:endParaRPr lang="en-US" sz="18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GB" dirty="0"/>
              <a:t>XML Elements </a:t>
            </a:r>
            <a:endParaRPr lang="en-US" dirty="0"/>
          </a:p>
        </p:txBody>
      </p:sp>
      <p:sp>
        <p:nvSpPr>
          <p:cNvPr id="401411" name="Rectangle 3"/>
          <p:cNvSpPr>
            <a:spLocks noGrp="1" noChangeArrowheads="1"/>
          </p:cNvSpPr>
          <p:nvPr>
            <p:ph type="body" idx="1"/>
          </p:nvPr>
        </p:nvSpPr>
        <p:spPr/>
        <p:txBody>
          <a:bodyPr>
            <a:normAutofit/>
          </a:bodyPr>
          <a:lstStyle/>
          <a:p>
            <a:pPr>
              <a:lnSpc>
                <a:spcPct val="80000"/>
              </a:lnSpc>
              <a:spcBef>
                <a:spcPts val="450"/>
              </a:spcBef>
            </a:pPr>
            <a:r>
              <a:rPr lang="en-GB" dirty="0"/>
              <a:t>XML Elements have relationships</a:t>
            </a:r>
          </a:p>
          <a:p>
            <a:pPr lvl="1">
              <a:lnSpc>
                <a:spcPct val="80000"/>
              </a:lnSpc>
              <a:spcBef>
                <a:spcPts val="400"/>
              </a:spcBef>
            </a:pPr>
            <a:r>
              <a:rPr lang="en-GB" dirty="0"/>
              <a:t>Elements are related as parents and </a:t>
            </a:r>
            <a:r>
              <a:rPr lang="en-GB" dirty="0" smtClean="0"/>
              <a:t>children</a:t>
            </a:r>
          </a:p>
          <a:p>
            <a:pPr lvl="1">
              <a:lnSpc>
                <a:spcPct val="80000"/>
              </a:lnSpc>
              <a:spcBef>
                <a:spcPts val="400"/>
              </a:spcBef>
              <a:buNone/>
            </a:pPr>
            <a:endParaRPr lang="en-GB" sz="2200" dirty="0"/>
          </a:p>
          <a:p>
            <a:pPr lvl="1">
              <a:lnSpc>
                <a:spcPct val="80000"/>
              </a:lnSpc>
              <a:spcBef>
                <a:spcPts val="400"/>
              </a:spcBef>
              <a:buFont typeface="Wingdings" pitchFamily="2" charset="2"/>
              <a:buNone/>
            </a:pPr>
            <a:r>
              <a:rPr lang="en-GB" sz="1800" dirty="0"/>
              <a:t>&lt;book&gt;</a:t>
            </a:r>
          </a:p>
          <a:p>
            <a:pPr lvl="1">
              <a:lnSpc>
                <a:spcPct val="80000"/>
              </a:lnSpc>
              <a:spcBef>
                <a:spcPts val="400"/>
              </a:spcBef>
              <a:buFont typeface="Wingdings" pitchFamily="2" charset="2"/>
              <a:buNone/>
            </a:pPr>
            <a:r>
              <a:rPr lang="en-GB" sz="1800" dirty="0"/>
              <a:t>   &lt;title&gt;My First XML&lt;/title&gt;</a:t>
            </a:r>
          </a:p>
          <a:p>
            <a:pPr lvl="1">
              <a:lnSpc>
                <a:spcPct val="80000"/>
              </a:lnSpc>
              <a:spcBef>
                <a:spcPts val="400"/>
              </a:spcBef>
              <a:buFont typeface="Wingdings" pitchFamily="2" charset="2"/>
              <a:buNone/>
            </a:pPr>
            <a:r>
              <a:rPr lang="en-GB" sz="1800" dirty="0"/>
              <a:t>   &lt;prod id="33-657" media="paper"&gt;&lt;/prod&gt;</a:t>
            </a:r>
          </a:p>
          <a:p>
            <a:pPr lvl="1">
              <a:lnSpc>
                <a:spcPct val="80000"/>
              </a:lnSpc>
              <a:spcBef>
                <a:spcPts val="400"/>
              </a:spcBef>
              <a:buFont typeface="Wingdings" pitchFamily="2" charset="2"/>
              <a:buNone/>
            </a:pPr>
            <a:r>
              <a:rPr lang="en-GB" sz="1800" dirty="0"/>
              <a:t>   &lt;chapter&gt;Introduction to XML</a:t>
            </a:r>
          </a:p>
          <a:p>
            <a:pPr lvl="1">
              <a:lnSpc>
                <a:spcPct val="80000"/>
              </a:lnSpc>
              <a:spcBef>
                <a:spcPts val="400"/>
              </a:spcBef>
              <a:buFont typeface="Wingdings" pitchFamily="2" charset="2"/>
              <a:buNone/>
            </a:pPr>
            <a:r>
              <a:rPr lang="en-GB" sz="1800" dirty="0"/>
              <a:t>      &lt;para&gt;What is HTML&lt;/para&gt;</a:t>
            </a:r>
          </a:p>
          <a:p>
            <a:pPr lvl="1">
              <a:lnSpc>
                <a:spcPct val="80000"/>
              </a:lnSpc>
              <a:spcBef>
                <a:spcPts val="400"/>
              </a:spcBef>
              <a:buFont typeface="Wingdings" pitchFamily="2" charset="2"/>
              <a:buNone/>
            </a:pPr>
            <a:r>
              <a:rPr lang="en-GB" sz="1800" dirty="0"/>
              <a:t>      &lt;para&gt;What is XML&lt;/para&gt;</a:t>
            </a:r>
          </a:p>
          <a:p>
            <a:pPr lvl="1">
              <a:lnSpc>
                <a:spcPct val="80000"/>
              </a:lnSpc>
              <a:spcBef>
                <a:spcPts val="400"/>
              </a:spcBef>
              <a:buFont typeface="Wingdings" pitchFamily="2" charset="2"/>
              <a:buNone/>
            </a:pPr>
            <a:r>
              <a:rPr lang="en-GB" sz="1800" dirty="0"/>
              <a:t>   &lt;/chapter&gt;</a:t>
            </a:r>
          </a:p>
          <a:p>
            <a:pPr lvl="1">
              <a:lnSpc>
                <a:spcPct val="80000"/>
              </a:lnSpc>
              <a:spcBef>
                <a:spcPts val="400"/>
              </a:spcBef>
              <a:buFont typeface="Wingdings" pitchFamily="2" charset="2"/>
              <a:buNone/>
            </a:pPr>
            <a:r>
              <a:rPr lang="en-GB" sz="1800" dirty="0"/>
              <a:t>   &lt;chapter&gt;XML Syntax</a:t>
            </a:r>
          </a:p>
          <a:p>
            <a:pPr lvl="1">
              <a:lnSpc>
                <a:spcPct val="80000"/>
              </a:lnSpc>
              <a:spcBef>
                <a:spcPts val="400"/>
              </a:spcBef>
              <a:buFont typeface="Wingdings" pitchFamily="2" charset="2"/>
              <a:buNone/>
            </a:pPr>
            <a:r>
              <a:rPr lang="en-GB" sz="1800" dirty="0"/>
              <a:t>      &lt;prod id=“12-234” /&gt;</a:t>
            </a:r>
          </a:p>
          <a:p>
            <a:pPr lvl="1">
              <a:lnSpc>
                <a:spcPct val="80000"/>
              </a:lnSpc>
              <a:spcBef>
                <a:spcPts val="400"/>
              </a:spcBef>
              <a:buFont typeface="Wingdings" pitchFamily="2" charset="2"/>
              <a:buNone/>
            </a:pPr>
            <a:r>
              <a:rPr lang="en-GB" sz="1800" dirty="0"/>
              <a:t>      &lt;para&gt;Elements must have a closing tag&lt;/para&gt;</a:t>
            </a:r>
          </a:p>
          <a:p>
            <a:pPr lvl="1">
              <a:lnSpc>
                <a:spcPct val="80000"/>
              </a:lnSpc>
              <a:spcBef>
                <a:spcPts val="400"/>
              </a:spcBef>
              <a:buFont typeface="Wingdings" pitchFamily="2" charset="2"/>
              <a:buNone/>
            </a:pPr>
            <a:r>
              <a:rPr lang="en-GB" sz="1800" dirty="0"/>
              <a:t>      &lt;para&gt;Elements must be properly nested&lt;/para&gt;</a:t>
            </a:r>
          </a:p>
          <a:p>
            <a:pPr lvl="1">
              <a:lnSpc>
                <a:spcPct val="80000"/>
              </a:lnSpc>
              <a:spcBef>
                <a:spcPts val="400"/>
              </a:spcBef>
              <a:buFont typeface="Wingdings" pitchFamily="2" charset="2"/>
              <a:buNone/>
            </a:pPr>
            <a:r>
              <a:rPr lang="en-GB" sz="1800" dirty="0"/>
              <a:t>   &lt;/chapter&gt;</a:t>
            </a:r>
          </a:p>
          <a:p>
            <a:pPr lvl="1">
              <a:lnSpc>
                <a:spcPct val="80000"/>
              </a:lnSpc>
              <a:spcBef>
                <a:spcPts val="400"/>
              </a:spcBef>
              <a:buFont typeface="Wingdings" pitchFamily="2" charset="2"/>
              <a:buNone/>
            </a:pPr>
            <a:r>
              <a:rPr lang="en-GB" sz="1800" dirty="0"/>
              <a:t>&lt;/book&gt; </a:t>
            </a:r>
          </a:p>
          <a:p>
            <a:pPr>
              <a:lnSpc>
                <a:spcPct val="80000"/>
              </a:lnSpc>
              <a:spcBef>
                <a:spcPts val="450"/>
              </a:spcBef>
              <a:buFont typeface="Wingdings" pitchFamily="2" charset="2"/>
              <a:buNone/>
            </a:pPr>
            <a:endParaRPr lang="en-GB" sz="18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Elements </a:t>
            </a:r>
            <a:endParaRPr lang="en-US" dirty="0"/>
          </a:p>
        </p:txBody>
      </p:sp>
      <p:sp>
        <p:nvSpPr>
          <p:cNvPr id="3" name="Content Placeholder 2"/>
          <p:cNvSpPr>
            <a:spLocks noGrp="1"/>
          </p:cNvSpPr>
          <p:nvPr>
            <p:ph type="body" idx="1"/>
          </p:nvPr>
        </p:nvSpPr>
        <p:spPr/>
        <p:txBody>
          <a:bodyPr/>
          <a:lstStyle/>
          <a:p>
            <a:pPr>
              <a:lnSpc>
                <a:spcPct val="80000"/>
              </a:lnSpc>
              <a:spcBef>
                <a:spcPts val="450"/>
              </a:spcBef>
            </a:pPr>
            <a:r>
              <a:rPr lang="en-GB" dirty="0" smtClean="0"/>
              <a:t>Elements have Content</a:t>
            </a:r>
          </a:p>
          <a:p>
            <a:pPr lvl="1">
              <a:lnSpc>
                <a:spcPct val="80000"/>
              </a:lnSpc>
              <a:spcBef>
                <a:spcPts val="400"/>
              </a:spcBef>
            </a:pPr>
            <a:r>
              <a:rPr lang="en-GB" dirty="0" smtClean="0"/>
              <a:t>An element can have </a:t>
            </a:r>
          </a:p>
          <a:p>
            <a:pPr lvl="1">
              <a:lnSpc>
                <a:spcPct val="80000"/>
              </a:lnSpc>
              <a:spcBef>
                <a:spcPts val="400"/>
              </a:spcBef>
              <a:buNone/>
            </a:pPr>
            <a:endParaRPr lang="en-GB" dirty="0" smtClean="0"/>
          </a:p>
          <a:p>
            <a:pPr lvl="2">
              <a:lnSpc>
                <a:spcPct val="80000"/>
              </a:lnSpc>
              <a:spcBef>
                <a:spcPts val="350"/>
              </a:spcBef>
            </a:pPr>
            <a:r>
              <a:rPr lang="en-GB" sz="1800" dirty="0" smtClean="0"/>
              <a:t>element content</a:t>
            </a:r>
          </a:p>
          <a:p>
            <a:pPr lvl="2">
              <a:lnSpc>
                <a:spcPct val="80000"/>
              </a:lnSpc>
              <a:spcBef>
                <a:spcPts val="350"/>
              </a:spcBef>
            </a:pPr>
            <a:r>
              <a:rPr lang="en-GB" sz="1800" dirty="0" smtClean="0"/>
              <a:t>mixed content</a:t>
            </a:r>
          </a:p>
          <a:p>
            <a:pPr lvl="2">
              <a:lnSpc>
                <a:spcPct val="80000"/>
              </a:lnSpc>
              <a:spcBef>
                <a:spcPts val="350"/>
              </a:spcBef>
            </a:pPr>
            <a:r>
              <a:rPr lang="en-GB" sz="1800" dirty="0" smtClean="0"/>
              <a:t>simple content  </a:t>
            </a:r>
          </a:p>
          <a:p>
            <a:pPr lvl="2">
              <a:lnSpc>
                <a:spcPct val="80000"/>
              </a:lnSpc>
              <a:spcBef>
                <a:spcPts val="350"/>
              </a:spcBef>
            </a:pPr>
            <a:r>
              <a:rPr lang="en-GB" sz="1800" dirty="0" smtClean="0"/>
              <a:t>empty content</a:t>
            </a:r>
          </a:p>
          <a:p>
            <a:pPr lvl="2">
              <a:lnSpc>
                <a:spcPct val="80000"/>
              </a:lnSpc>
              <a:spcBef>
                <a:spcPts val="350"/>
              </a:spcBef>
            </a:pPr>
            <a:r>
              <a:rPr lang="en-GB" sz="1800" dirty="0" smtClean="0"/>
              <a:t>An element can also have attributes</a:t>
            </a:r>
            <a:endParaRPr lang="en-US" sz="1800" dirty="0" smtClean="0"/>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GB" dirty="0"/>
              <a:t>Objectives</a:t>
            </a:r>
          </a:p>
        </p:txBody>
      </p:sp>
      <p:sp>
        <p:nvSpPr>
          <p:cNvPr id="161797" name="Rectangle 5"/>
          <p:cNvSpPr>
            <a:spLocks noGrp="1" noChangeArrowheads="1"/>
          </p:cNvSpPr>
          <p:nvPr>
            <p:ph type="body" idx="1"/>
          </p:nvPr>
        </p:nvSpPr>
        <p:spPr/>
        <p:txBody>
          <a:bodyPr/>
          <a:lstStyle/>
          <a:p>
            <a:pPr marL="0" indent="0">
              <a:buNone/>
            </a:pPr>
            <a:r>
              <a:rPr lang="en-GB" dirty="0" smtClean="0"/>
              <a:t>At </a:t>
            </a:r>
            <a:r>
              <a:rPr lang="en-GB" dirty="0"/>
              <a:t>the end of this session, you will be able </a:t>
            </a:r>
            <a:r>
              <a:rPr lang="en-GB" dirty="0" smtClean="0"/>
              <a:t>to,</a:t>
            </a:r>
          </a:p>
          <a:p>
            <a:pPr>
              <a:buNone/>
            </a:pPr>
            <a:endParaRPr lang="en-GB" dirty="0"/>
          </a:p>
          <a:p>
            <a:pPr lvl="1"/>
            <a:r>
              <a:rPr lang="en-GB" dirty="0"/>
              <a:t>Write XML document</a:t>
            </a:r>
          </a:p>
          <a:p>
            <a:pPr lvl="1"/>
            <a:r>
              <a:rPr lang="en-GB" dirty="0" smtClean="0"/>
              <a:t>Write </a:t>
            </a:r>
            <a:r>
              <a:rPr lang="en-GB" dirty="0"/>
              <a:t>XSD and confirm XML document to a XSD</a:t>
            </a:r>
          </a:p>
          <a:p>
            <a:pPr lvl="1">
              <a:buFont typeface="Arial" pitchFamily="34" charset="0"/>
              <a:buChar char="•"/>
            </a:pPr>
            <a:endParaRPr lang="en-GB" dirty="0"/>
          </a:p>
          <a:p>
            <a:pPr>
              <a:buFont typeface="Wingdings" pitchFamily="2" charset="2"/>
              <a:buNone/>
            </a:pPr>
            <a:r>
              <a:rPr lang="en-GB" dirty="0"/>
              <a:t>									</a:t>
            </a:r>
          </a:p>
        </p:txBody>
      </p:sp>
      <p:pic>
        <p:nvPicPr>
          <p:cNvPr id="4" name="Picture 89" descr="Objectiv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779" y="4876800"/>
            <a:ext cx="1682221"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GB" dirty="0"/>
              <a:t>XML Attributes</a:t>
            </a:r>
            <a:endParaRPr lang="en-US" dirty="0"/>
          </a:p>
        </p:txBody>
      </p:sp>
      <p:sp>
        <p:nvSpPr>
          <p:cNvPr id="402435" name="Rectangle 3"/>
          <p:cNvSpPr>
            <a:spLocks noGrp="1" noChangeArrowheads="1"/>
          </p:cNvSpPr>
          <p:nvPr>
            <p:ph type="body" idx="1"/>
          </p:nvPr>
        </p:nvSpPr>
        <p:spPr/>
        <p:txBody>
          <a:bodyPr/>
          <a:lstStyle/>
          <a:p>
            <a:pPr>
              <a:spcBef>
                <a:spcPts val="500"/>
              </a:spcBef>
            </a:pPr>
            <a:r>
              <a:rPr lang="en-GB" dirty="0"/>
              <a:t>Attributes are used to provide additional information about elements</a:t>
            </a:r>
          </a:p>
          <a:p>
            <a:pPr>
              <a:spcBef>
                <a:spcPts val="500"/>
              </a:spcBef>
              <a:buFont typeface="Wingdings" pitchFamily="2" charset="2"/>
              <a:buNone/>
            </a:pPr>
            <a:endParaRPr lang="en-GB" dirty="0"/>
          </a:p>
          <a:p>
            <a:pPr>
              <a:spcBef>
                <a:spcPts val="500"/>
              </a:spcBef>
            </a:pPr>
            <a:r>
              <a:rPr lang="en-GB" dirty="0"/>
              <a:t>XML elements can have attributes in the start tag, just like HTML. e.g.  &lt;note type=”reminder”&gt;</a:t>
            </a:r>
          </a:p>
          <a:p>
            <a:pPr>
              <a:spcBef>
                <a:spcPts val="500"/>
              </a:spcBef>
              <a:buFont typeface="Wingdings" pitchFamily="2" charset="2"/>
              <a:buNone/>
            </a:pPr>
            <a:endParaRPr lang="en-GB" dirty="0"/>
          </a:p>
          <a:p>
            <a:pPr>
              <a:spcBef>
                <a:spcPts val="500"/>
              </a:spcBef>
            </a:pPr>
            <a:r>
              <a:rPr lang="en-GB" dirty="0"/>
              <a:t>Attributes are enclosed in single or double quotes</a:t>
            </a:r>
          </a:p>
          <a:p>
            <a:pPr lvl="2">
              <a:buFont typeface="Wingdings" pitchFamily="2" charset="2"/>
              <a:buNone/>
            </a:pPr>
            <a:r>
              <a:rPr lang="en-GB" dirty="0"/>
              <a:t>e.g. &lt;file type="gif"&gt;computer.gif&lt;/file&gt;</a:t>
            </a: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GB" dirty="0"/>
              <a:t>Use of Elements vs. Attributes</a:t>
            </a:r>
            <a:endParaRPr lang="en-US" dirty="0"/>
          </a:p>
        </p:txBody>
      </p:sp>
      <p:sp>
        <p:nvSpPr>
          <p:cNvPr id="403459" name="Rectangle 3"/>
          <p:cNvSpPr>
            <a:spLocks noGrp="1" noChangeArrowheads="1"/>
          </p:cNvSpPr>
          <p:nvPr>
            <p:ph type="body" idx="1"/>
          </p:nvPr>
        </p:nvSpPr>
        <p:spPr/>
        <p:txBody>
          <a:bodyPr/>
          <a:lstStyle/>
          <a:p>
            <a:pPr>
              <a:spcBef>
                <a:spcPts val="600"/>
              </a:spcBef>
            </a:pPr>
            <a:r>
              <a:rPr lang="en-GB" dirty="0"/>
              <a:t>Example 1</a:t>
            </a:r>
          </a:p>
          <a:p>
            <a:pPr>
              <a:spcBef>
                <a:spcPts val="600"/>
              </a:spcBef>
              <a:buFont typeface="Wingdings" pitchFamily="2" charset="2"/>
              <a:buNone/>
            </a:pPr>
            <a:r>
              <a:rPr lang="en-GB" dirty="0"/>
              <a:t>&lt;person sex="female"&gt;</a:t>
            </a:r>
          </a:p>
          <a:p>
            <a:pPr>
              <a:spcBef>
                <a:spcPts val="600"/>
              </a:spcBef>
              <a:buFont typeface="Wingdings" pitchFamily="2" charset="2"/>
              <a:buNone/>
            </a:pPr>
            <a:r>
              <a:rPr lang="en-GB" dirty="0"/>
              <a:t>	&lt;firstname&gt;Anna&lt;/firstname&gt;  &lt;lastname&gt;Smith&lt;/lastname&gt;</a:t>
            </a:r>
          </a:p>
          <a:p>
            <a:pPr>
              <a:spcBef>
                <a:spcPts val="600"/>
              </a:spcBef>
              <a:buFont typeface="Wingdings" pitchFamily="2" charset="2"/>
              <a:buNone/>
            </a:pPr>
            <a:r>
              <a:rPr lang="en-GB" dirty="0"/>
              <a:t>&lt;/person&gt;</a:t>
            </a:r>
          </a:p>
          <a:p>
            <a:pPr>
              <a:spcBef>
                <a:spcPts val="600"/>
              </a:spcBef>
              <a:buFont typeface="Wingdings" pitchFamily="2" charset="2"/>
              <a:buNone/>
            </a:pPr>
            <a:endParaRPr lang="en-GB" dirty="0"/>
          </a:p>
          <a:p>
            <a:pPr>
              <a:spcBef>
                <a:spcPts val="600"/>
              </a:spcBef>
            </a:pPr>
            <a:r>
              <a:rPr lang="en-GB" dirty="0"/>
              <a:t>Example 2</a:t>
            </a:r>
          </a:p>
          <a:p>
            <a:pPr>
              <a:spcBef>
                <a:spcPts val="600"/>
              </a:spcBef>
              <a:buFont typeface="Wingdings" pitchFamily="2" charset="2"/>
              <a:buNone/>
            </a:pPr>
            <a:r>
              <a:rPr lang="en-GB" dirty="0"/>
              <a:t>&lt;person&gt;</a:t>
            </a:r>
          </a:p>
          <a:p>
            <a:pPr>
              <a:spcBef>
                <a:spcPts val="600"/>
              </a:spcBef>
              <a:buFont typeface="Wingdings" pitchFamily="2" charset="2"/>
              <a:buNone/>
            </a:pPr>
            <a:r>
              <a:rPr lang="en-GB" dirty="0"/>
              <a:t>	&lt;sex&gt;female&lt;/sex&gt;</a:t>
            </a:r>
          </a:p>
          <a:p>
            <a:pPr>
              <a:spcBef>
                <a:spcPts val="600"/>
              </a:spcBef>
              <a:buFont typeface="Wingdings" pitchFamily="2" charset="2"/>
              <a:buNone/>
            </a:pPr>
            <a:r>
              <a:rPr lang="en-GB" dirty="0"/>
              <a:t>	&lt;firstname&gt;Anna&lt;/firstname&gt;  &lt;lastname&gt;Smith&lt;/lastname&gt;</a:t>
            </a:r>
          </a:p>
          <a:p>
            <a:pPr>
              <a:spcBef>
                <a:spcPts val="600"/>
              </a:spcBef>
              <a:buFont typeface="Wingdings" pitchFamily="2" charset="2"/>
              <a:buNone/>
            </a:pPr>
            <a:r>
              <a:rPr lang="en-GB" dirty="0"/>
              <a:t>&lt;/person&gt;</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GB" dirty="0"/>
              <a:t>Use of Elements vs. Attributes</a:t>
            </a:r>
            <a:endParaRPr lang="en-US" dirty="0"/>
          </a:p>
        </p:txBody>
      </p:sp>
      <p:sp>
        <p:nvSpPr>
          <p:cNvPr id="404483" name="Rectangle 3"/>
          <p:cNvSpPr>
            <a:spLocks noGrp="1" noChangeArrowheads="1"/>
          </p:cNvSpPr>
          <p:nvPr>
            <p:ph type="body" idx="1"/>
          </p:nvPr>
        </p:nvSpPr>
        <p:spPr>
          <a:ln/>
        </p:spPr>
        <p:style>
          <a:lnRef idx="2">
            <a:schemeClr val="accent6"/>
          </a:lnRef>
          <a:fillRef idx="1">
            <a:schemeClr val="lt1"/>
          </a:fillRef>
          <a:effectRef idx="0">
            <a:schemeClr val="accent6"/>
          </a:effectRef>
          <a:fontRef idx="minor">
            <a:schemeClr val="dk1"/>
          </a:fontRef>
        </p:style>
        <p:txBody>
          <a:bodyPr/>
          <a:lstStyle/>
          <a:p>
            <a:pPr>
              <a:lnSpc>
                <a:spcPct val="90000"/>
              </a:lnSpc>
              <a:buFont typeface="Wingdings" pitchFamily="2" charset="2"/>
              <a:buNone/>
            </a:pPr>
            <a:endParaRPr lang="en-GB" dirty="0"/>
          </a:p>
          <a:p>
            <a:pPr>
              <a:lnSpc>
                <a:spcPct val="90000"/>
              </a:lnSpc>
              <a:buFont typeface="Wingdings" pitchFamily="2" charset="2"/>
              <a:buNone/>
            </a:pPr>
            <a:r>
              <a:rPr lang="en-GB" dirty="0"/>
              <a:t>&lt;note day="12" month="11" year="2002"</a:t>
            </a:r>
            <a:br>
              <a:rPr lang="en-GB" dirty="0"/>
            </a:br>
            <a:r>
              <a:rPr lang="en-GB" dirty="0"/>
              <a:t>to="Tove" from="Jani" heading="Reminder" </a:t>
            </a:r>
            <a:br>
              <a:rPr lang="en-GB" dirty="0"/>
            </a:br>
            <a:r>
              <a:rPr lang="en-GB" dirty="0"/>
              <a:t>body="Don't forget me this weekend!"&gt;</a:t>
            </a:r>
            <a:br>
              <a:rPr lang="en-GB" dirty="0"/>
            </a:br>
            <a:r>
              <a:rPr lang="en-GB" dirty="0"/>
              <a:t>&lt;/note&gt; </a:t>
            </a:r>
            <a:br>
              <a:rPr lang="en-GB" dirty="0"/>
            </a:b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GB" dirty="0"/>
              <a:t>Avoid using Attributes</a:t>
            </a:r>
            <a:endParaRPr lang="en-US" dirty="0"/>
          </a:p>
        </p:txBody>
      </p:sp>
      <p:sp>
        <p:nvSpPr>
          <p:cNvPr id="405507" name="Rectangle 3"/>
          <p:cNvSpPr>
            <a:spLocks noGrp="1" noChangeArrowheads="1"/>
          </p:cNvSpPr>
          <p:nvPr>
            <p:ph type="body" idx="1"/>
          </p:nvPr>
        </p:nvSpPr>
        <p:spPr/>
        <p:txBody>
          <a:bodyPr>
            <a:normAutofit/>
          </a:bodyPr>
          <a:lstStyle/>
          <a:p>
            <a:pPr>
              <a:spcBef>
                <a:spcPts val="500"/>
              </a:spcBef>
            </a:pPr>
            <a:r>
              <a:rPr lang="en-GB" dirty="0" smtClean="0"/>
              <a:t>Some </a:t>
            </a:r>
            <a:r>
              <a:rPr lang="en-GB" dirty="0"/>
              <a:t>of the problems with using attributes are: </a:t>
            </a:r>
          </a:p>
          <a:p>
            <a:pPr lvl="1">
              <a:spcBef>
                <a:spcPts val="450"/>
              </a:spcBef>
            </a:pPr>
            <a:r>
              <a:rPr lang="en-GB" dirty="0"/>
              <a:t>attributes cannot contain multiple values (child elements can) </a:t>
            </a:r>
          </a:p>
          <a:p>
            <a:pPr lvl="1">
              <a:spcBef>
                <a:spcPts val="450"/>
              </a:spcBef>
            </a:pPr>
            <a:r>
              <a:rPr lang="en-GB" dirty="0"/>
              <a:t>attributes are not easily expandable (for future changes) </a:t>
            </a:r>
          </a:p>
          <a:p>
            <a:pPr lvl="1">
              <a:spcBef>
                <a:spcPts val="450"/>
              </a:spcBef>
            </a:pPr>
            <a:r>
              <a:rPr lang="en-GB" dirty="0"/>
              <a:t>attributes cannot describe structures (child elements can) </a:t>
            </a:r>
          </a:p>
          <a:p>
            <a:pPr lvl="1">
              <a:spcBef>
                <a:spcPts val="450"/>
              </a:spcBef>
            </a:pPr>
            <a:r>
              <a:rPr lang="en-GB" dirty="0"/>
              <a:t>attributes are more difficult to manipulate by program code </a:t>
            </a:r>
          </a:p>
          <a:p>
            <a:pPr lvl="1">
              <a:spcBef>
                <a:spcPts val="450"/>
              </a:spcBef>
            </a:pPr>
            <a:r>
              <a:rPr lang="en-GB" dirty="0"/>
              <a:t>attribute values are not easy to test against a Document Type Definition (DTD) - which is used to define the legal elements of an XML document </a:t>
            </a:r>
          </a:p>
          <a:p>
            <a:pPr lvl="1">
              <a:spcBef>
                <a:spcPts val="450"/>
              </a:spcBef>
              <a:buFont typeface="Wingdings" pitchFamily="2" charset="2"/>
              <a:buNone/>
            </a:pPr>
            <a:endParaRPr lang="en-GB" sz="2000" dirty="0"/>
          </a:p>
          <a:p>
            <a:pPr>
              <a:spcBef>
                <a:spcPts val="500"/>
              </a:spcBef>
            </a:pPr>
            <a:r>
              <a:rPr lang="en-GB" dirty="0"/>
              <a:t>If you use attributes as containers for data, you end up with documents that are difficult to read and maintain</a:t>
            </a:r>
          </a:p>
          <a:p>
            <a:pPr>
              <a:spcBef>
                <a:spcPts val="500"/>
              </a:spcBef>
            </a:pPr>
            <a:r>
              <a:rPr lang="en-GB" dirty="0"/>
              <a:t>Try to use elements to describe data</a:t>
            </a:r>
          </a:p>
          <a:p>
            <a:pPr>
              <a:spcBef>
                <a:spcPts val="500"/>
              </a:spcBef>
            </a:pPr>
            <a:r>
              <a:rPr lang="en-GB" dirty="0"/>
              <a:t>Use attributes only to provide information that is not relevant to the data</a:t>
            </a:r>
          </a:p>
          <a:p>
            <a:endParaRPr lang="en-US" sz="20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GB" dirty="0" smtClean="0"/>
              <a:t>When to use  </a:t>
            </a:r>
            <a:r>
              <a:rPr lang="en-GB" dirty="0"/>
              <a:t>Attribute </a:t>
            </a:r>
            <a:endParaRPr lang="en-US" dirty="0"/>
          </a:p>
        </p:txBody>
      </p:sp>
      <p:sp>
        <p:nvSpPr>
          <p:cNvPr id="406531" name="Rectangle 3"/>
          <p:cNvSpPr>
            <a:spLocks noGrp="1" noChangeArrowheads="1"/>
          </p:cNvSpPr>
          <p:nvPr>
            <p:ph type="body" idx="1"/>
          </p:nvPr>
        </p:nvSpPr>
        <p:spPr/>
        <p:txBody>
          <a:bodyPr/>
          <a:lstStyle/>
          <a:p>
            <a:pPr>
              <a:spcBef>
                <a:spcPts val="600"/>
              </a:spcBef>
            </a:pPr>
            <a:r>
              <a:rPr lang="en-GB" dirty="0"/>
              <a:t>Assigning ID references to elements</a:t>
            </a:r>
          </a:p>
          <a:p>
            <a:pPr lvl="1">
              <a:spcBef>
                <a:spcPts val="500"/>
              </a:spcBef>
            </a:pPr>
            <a:r>
              <a:rPr lang="en-GB" dirty="0"/>
              <a:t>These ID references can be used to access XML elements in much the same way as the NAME or ID attributes in HTML. This example demonstrates this:</a:t>
            </a:r>
          </a:p>
          <a:p>
            <a:pPr>
              <a:spcBef>
                <a:spcPts val="450"/>
              </a:spcBef>
              <a:buFont typeface="Wingdings" pitchFamily="2" charset="2"/>
              <a:buNone/>
            </a:pPr>
            <a:endParaRPr lang="en-GB" dirty="0"/>
          </a:p>
          <a:p>
            <a:pPr>
              <a:spcBef>
                <a:spcPts val="450"/>
              </a:spcBef>
              <a:buFont typeface="Wingdings" pitchFamily="2" charset="2"/>
              <a:buNone/>
            </a:pPr>
            <a:r>
              <a:rPr lang="en-GB" dirty="0"/>
              <a:t>	&lt;messages&gt;</a:t>
            </a:r>
          </a:p>
          <a:p>
            <a:pPr>
              <a:spcBef>
                <a:spcPts val="450"/>
              </a:spcBef>
              <a:buFont typeface="Wingdings" pitchFamily="2" charset="2"/>
              <a:buNone/>
            </a:pPr>
            <a:r>
              <a:rPr lang="en-GB" dirty="0"/>
              <a:t>	   &lt;note id="p501"&gt;</a:t>
            </a:r>
          </a:p>
          <a:p>
            <a:pPr>
              <a:spcBef>
                <a:spcPts val="450"/>
              </a:spcBef>
              <a:buFont typeface="Wingdings" pitchFamily="2" charset="2"/>
              <a:buNone/>
            </a:pPr>
            <a:r>
              <a:rPr lang="en-GB" dirty="0"/>
              <a:t>	      &lt;to&gt;Tove&lt;/to&gt;</a:t>
            </a:r>
          </a:p>
          <a:p>
            <a:pPr>
              <a:spcBef>
                <a:spcPts val="450"/>
              </a:spcBef>
              <a:buFont typeface="Wingdings" pitchFamily="2" charset="2"/>
              <a:buNone/>
            </a:pPr>
            <a:r>
              <a:rPr lang="en-GB" dirty="0"/>
              <a:t>	      &lt;from&gt;Jani&lt;/from&gt;</a:t>
            </a:r>
          </a:p>
          <a:p>
            <a:pPr>
              <a:spcBef>
                <a:spcPts val="450"/>
              </a:spcBef>
              <a:buFont typeface="Wingdings" pitchFamily="2" charset="2"/>
              <a:buNone/>
            </a:pPr>
            <a:r>
              <a:rPr lang="en-GB" dirty="0"/>
              <a:t>	      &lt;heading&gt;Reminder&lt;/heading&gt;</a:t>
            </a:r>
          </a:p>
          <a:p>
            <a:pPr>
              <a:spcBef>
                <a:spcPts val="450"/>
              </a:spcBef>
              <a:buFont typeface="Wingdings" pitchFamily="2" charset="2"/>
              <a:buNone/>
            </a:pPr>
            <a:r>
              <a:rPr lang="en-GB" dirty="0"/>
              <a:t>	      &lt;body&gt;Don't forget me this weekend!&lt;/body&gt;</a:t>
            </a:r>
          </a:p>
          <a:p>
            <a:pPr>
              <a:spcBef>
                <a:spcPts val="450"/>
              </a:spcBef>
              <a:buFont typeface="Wingdings" pitchFamily="2" charset="2"/>
              <a:buNone/>
            </a:pPr>
            <a:r>
              <a:rPr lang="en-GB" dirty="0"/>
              <a:t>	   &lt;/note&gt; </a:t>
            </a:r>
          </a:p>
          <a:p>
            <a:pPr>
              <a:spcBef>
                <a:spcPts val="450"/>
              </a:spcBef>
              <a:buFont typeface="Wingdings" pitchFamily="2" charset="2"/>
              <a:buNone/>
            </a:pPr>
            <a:r>
              <a:rPr lang="en-GB" dirty="0"/>
              <a:t>	&lt;/messages&gt;</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GB" dirty="0"/>
              <a:t>Entity Reference</a:t>
            </a:r>
            <a:endParaRPr lang="en-US" dirty="0"/>
          </a:p>
        </p:txBody>
      </p:sp>
      <p:sp>
        <p:nvSpPr>
          <p:cNvPr id="407555" name="Rectangle 3"/>
          <p:cNvSpPr>
            <a:spLocks noGrp="1" noChangeArrowheads="1"/>
          </p:cNvSpPr>
          <p:nvPr>
            <p:ph type="body" idx="1"/>
          </p:nvPr>
        </p:nvSpPr>
        <p:spPr/>
        <p:txBody>
          <a:bodyPr/>
          <a:lstStyle/>
          <a:p>
            <a:pPr marL="381000" indent="-381000">
              <a:lnSpc>
                <a:spcPct val="71000"/>
              </a:lnSpc>
              <a:spcBef>
                <a:spcPts val="400"/>
              </a:spcBef>
              <a:buFont typeface="Wingdings" pitchFamily="2" charset="2"/>
              <a:buNone/>
            </a:pPr>
            <a:endParaRPr lang="en-GB" sz="1800" dirty="0"/>
          </a:p>
          <a:p>
            <a:pPr marL="381000" indent="-381000">
              <a:lnSpc>
                <a:spcPct val="71000"/>
              </a:lnSpc>
              <a:spcBef>
                <a:spcPts val="400"/>
              </a:spcBef>
            </a:pPr>
            <a:r>
              <a:rPr lang="en-GB" dirty="0"/>
              <a:t>There are 5 predefined entity references in </a:t>
            </a:r>
            <a:r>
              <a:rPr lang="en-GB" dirty="0" smtClean="0"/>
              <a:t>XML</a:t>
            </a:r>
            <a:endParaRPr lang="en-GB" dirty="0"/>
          </a:p>
          <a:p>
            <a:pPr marL="381000" indent="-381000">
              <a:lnSpc>
                <a:spcPct val="71000"/>
              </a:lnSpc>
              <a:spcBef>
                <a:spcPts val="400"/>
              </a:spcBef>
              <a:buFont typeface="Wingdings" pitchFamily="2" charset="2"/>
              <a:buNone/>
            </a:pPr>
            <a:endParaRPr lang="en-GB" sz="2000" dirty="0"/>
          </a:p>
          <a:p>
            <a:pPr marL="800100" lvl="1" indent="-342900">
              <a:lnSpc>
                <a:spcPct val="71000"/>
              </a:lnSpc>
              <a:spcBef>
                <a:spcPts val="400"/>
              </a:spcBef>
              <a:buFont typeface="Arial" pitchFamily="34" charset="0"/>
              <a:buChar char="•"/>
            </a:pPr>
            <a:r>
              <a:rPr lang="en-GB" dirty="0"/>
              <a:t>&amp;lt;       &lt;         less than</a:t>
            </a:r>
          </a:p>
          <a:p>
            <a:pPr marL="800100" lvl="1" indent="-342900">
              <a:lnSpc>
                <a:spcPct val="71000"/>
              </a:lnSpc>
              <a:spcBef>
                <a:spcPts val="400"/>
              </a:spcBef>
              <a:buFont typeface="Arial" pitchFamily="34" charset="0"/>
              <a:buChar char="•"/>
            </a:pPr>
            <a:r>
              <a:rPr lang="en-GB" dirty="0"/>
              <a:t>&amp;gt;      &gt;         greater than</a:t>
            </a:r>
          </a:p>
          <a:p>
            <a:pPr marL="800100" lvl="1" indent="-342900">
              <a:lnSpc>
                <a:spcPct val="71000"/>
              </a:lnSpc>
              <a:spcBef>
                <a:spcPts val="400"/>
              </a:spcBef>
              <a:buFont typeface="Arial" pitchFamily="34" charset="0"/>
              <a:buChar char="•"/>
            </a:pPr>
            <a:r>
              <a:rPr lang="en-GB" dirty="0"/>
              <a:t>&amp;amp;  &amp;          ampersand </a:t>
            </a:r>
          </a:p>
          <a:p>
            <a:pPr marL="800100" lvl="1" indent="-342900">
              <a:lnSpc>
                <a:spcPct val="71000"/>
              </a:lnSpc>
              <a:spcBef>
                <a:spcPts val="400"/>
              </a:spcBef>
              <a:buFont typeface="Arial" pitchFamily="34" charset="0"/>
              <a:buChar char="•"/>
            </a:pPr>
            <a:r>
              <a:rPr lang="en-GB" dirty="0"/>
              <a:t>&amp;apos;  '           apostrophe</a:t>
            </a:r>
          </a:p>
          <a:p>
            <a:pPr marL="800100" lvl="1" indent="-342900">
              <a:lnSpc>
                <a:spcPct val="71000"/>
              </a:lnSpc>
              <a:spcBef>
                <a:spcPts val="400"/>
              </a:spcBef>
              <a:buFont typeface="Arial" pitchFamily="34" charset="0"/>
              <a:buChar char="•"/>
            </a:pPr>
            <a:r>
              <a:rPr lang="en-GB" dirty="0"/>
              <a:t>&amp;quot;   "          quotation mark</a:t>
            </a:r>
          </a:p>
          <a:p>
            <a:pPr marL="800100" lvl="1" indent="-342900">
              <a:lnSpc>
                <a:spcPct val="71000"/>
              </a:lnSpc>
              <a:spcBef>
                <a:spcPts val="400"/>
              </a:spcBef>
              <a:buFont typeface="Wingdings" pitchFamily="2" charset="2"/>
              <a:buAutoNum type="arabicPeriod"/>
            </a:pPr>
            <a:endParaRPr lang="en-GB" dirty="0"/>
          </a:p>
          <a:p>
            <a:pPr marL="381000" indent="-381000"/>
            <a:endParaRPr lang="en-US" sz="18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GB" dirty="0"/>
              <a:t>XML CDATA</a:t>
            </a:r>
            <a:endParaRPr lang="en-US" dirty="0"/>
          </a:p>
        </p:txBody>
      </p:sp>
      <p:sp>
        <p:nvSpPr>
          <p:cNvPr id="408579" name="Rectangle 3"/>
          <p:cNvSpPr>
            <a:spLocks noGrp="1" noChangeArrowheads="1"/>
          </p:cNvSpPr>
          <p:nvPr>
            <p:ph type="body" idx="1"/>
          </p:nvPr>
        </p:nvSpPr>
        <p:spPr/>
        <p:txBody>
          <a:bodyPr>
            <a:normAutofit/>
          </a:bodyPr>
          <a:lstStyle/>
          <a:p>
            <a:pPr>
              <a:lnSpc>
                <a:spcPct val="80000"/>
              </a:lnSpc>
              <a:spcBef>
                <a:spcPts val="450"/>
              </a:spcBef>
            </a:pPr>
            <a:r>
              <a:rPr lang="en-GB" sz="1800" dirty="0"/>
              <a:t>All the text in an XML document is parsed by the parser.</a:t>
            </a:r>
          </a:p>
          <a:p>
            <a:pPr lvl="1">
              <a:lnSpc>
                <a:spcPct val="80000"/>
              </a:lnSpc>
              <a:spcBef>
                <a:spcPts val="400"/>
              </a:spcBef>
            </a:pPr>
            <a:r>
              <a:rPr lang="en-GB" dirty="0"/>
              <a:t>The parser does this because XML elements can contain other elements</a:t>
            </a:r>
          </a:p>
          <a:p>
            <a:pPr lvl="1">
              <a:lnSpc>
                <a:spcPct val="80000"/>
              </a:lnSpc>
              <a:spcBef>
                <a:spcPts val="400"/>
              </a:spcBef>
              <a:buFont typeface="Wingdings" pitchFamily="2" charset="2"/>
              <a:buNone/>
            </a:pPr>
            <a:endParaRPr lang="en-GB" dirty="0"/>
          </a:p>
          <a:p>
            <a:pPr>
              <a:lnSpc>
                <a:spcPct val="80000"/>
              </a:lnSpc>
              <a:spcBef>
                <a:spcPts val="450"/>
              </a:spcBef>
            </a:pPr>
            <a:r>
              <a:rPr lang="en-GB" sz="1800" dirty="0"/>
              <a:t>Only the text inside a CDATA section is ignored by the parser</a:t>
            </a:r>
          </a:p>
          <a:p>
            <a:pPr>
              <a:lnSpc>
                <a:spcPct val="80000"/>
              </a:lnSpc>
              <a:spcBef>
                <a:spcPts val="300"/>
              </a:spcBef>
              <a:buFont typeface="Wingdings" pitchFamily="2" charset="2"/>
              <a:buNone/>
            </a:pPr>
            <a:r>
              <a:rPr lang="en-GB" sz="1800" dirty="0"/>
              <a:t>		</a:t>
            </a:r>
            <a:r>
              <a:rPr lang="en-GB" sz="1800" dirty="0">
                <a:solidFill>
                  <a:srgbClr val="C00000"/>
                </a:solidFill>
              </a:rPr>
              <a:t>&lt;script&gt;</a:t>
            </a:r>
          </a:p>
          <a:p>
            <a:pPr>
              <a:lnSpc>
                <a:spcPct val="80000"/>
              </a:lnSpc>
              <a:spcBef>
                <a:spcPts val="300"/>
              </a:spcBef>
              <a:buFont typeface="Wingdings" pitchFamily="2" charset="2"/>
              <a:buNone/>
            </a:pPr>
            <a:r>
              <a:rPr lang="en-GB" sz="1800" dirty="0">
                <a:solidFill>
                  <a:srgbClr val="C00000"/>
                </a:solidFill>
              </a:rPr>
              <a:t>		   &lt;![CDATA[</a:t>
            </a:r>
          </a:p>
          <a:p>
            <a:pPr>
              <a:lnSpc>
                <a:spcPct val="80000"/>
              </a:lnSpc>
              <a:spcBef>
                <a:spcPts val="300"/>
              </a:spcBef>
              <a:buFont typeface="Wingdings" pitchFamily="2" charset="2"/>
              <a:buNone/>
            </a:pPr>
            <a:r>
              <a:rPr lang="en-GB" sz="1800" dirty="0">
                <a:solidFill>
                  <a:srgbClr val="C00000"/>
                </a:solidFill>
              </a:rPr>
              <a:t>		      function matchwo(a,b)</a:t>
            </a:r>
          </a:p>
          <a:p>
            <a:pPr>
              <a:lnSpc>
                <a:spcPct val="80000"/>
              </a:lnSpc>
              <a:spcBef>
                <a:spcPts val="300"/>
              </a:spcBef>
              <a:buFont typeface="Wingdings" pitchFamily="2" charset="2"/>
              <a:buNone/>
            </a:pPr>
            <a:r>
              <a:rPr lang="en-GB" sz="1800" dirty="0">
                <a:solidFill>
                  <a:srgbClr val="C00000"/>
                </a:solidFill>
              </a:rPr>
              <a:t>		      {</a:t>
            </a:r>
          </a:p>
          <a:p>
            <a:pPr>
              <a:lnSpc>
                <a:spcPct val="80000"/>
              </a:lnSpc>
              <a:spcBef>
                <a:spcPts val="300"/>
              </a:spcBef>
              <a:buFont typeface="Wingdings" pitchFamily="2" charset="2"/>
              <a:buNone/>
            </a:pPr>
            <a:r>
              <a:rPr lang="en-GB" sz="1800" dirty="0">
                <a:solidFill>
                  <a:srgbClr val="C00000"/>
                </a:solidFill>
              </a:rPr>
              <a:t>		         if (a &lt; b </a:t>
            </a:r>
            <a:r>
              <a:rPr lang="en-GB" sz="1800" dirty="0" smtClean="0">
                <a:solidFill>
                  <a:srgbClr val="C00000"/>
                </a:solidFill>
              </a:rPr>
              <a:t>&amp;&amp; </a:t>
            </a:r>
            <a:r>
              <a:rPr lang="en-GB" sz="1800" dirty="0">
                <a:solidFill>
                  <a:srgbClr val="C00000"/>
                </a:solidFill>
              </a:rPr>
              <a:t>a &lt; 0) then</a:t>
            </a:r>
          </a:p>
          <a:p>
            <a:pPr>
              <a:lnSpc>
                <a:spcPct val="80000"/>
              </a:lnSpc>
              <a:spcBef>
                <a:spcPts val="300"/>
              </a:spcBef>
              <a:buFont typeface="Wingdings" pitchFamily="2" charset="2"/>
              <a:buNone/>
            </a:pPr>
            <a:r>
              <a:rPr lang="en-GB" sz="1800" dirty="0">
                <a:solidFill>
                  <a:srgbClr val="C00000"/>
                </a:solidFill>
              </a:rPr>
              <a:t>		         {   </a:t>
            </a:r>
          </a:p>
          <a:p>
            <a:pPr>
              <a:lnSpc>
                <a:spcPct val="80000"/>
              </a:lnSpc>
              <a:spcBef>
                <a:spcPts val="300"/>
              </a:spcBef>
              <a:buFont typeface="Wingdings" pitchFamily="2" charset="2"/>
              <a:buNone/>
            </a:pPr>
            <a:r>
              <a:rPr lang="en-GB" sz="1800" dirty="0">
                <a:solidFill>
                  <a:srgbClr val="C00000"/>
                </a:solidFill>
              </a:rPr>
              <a:t>		            return 1   </a:t>
            </a:r>
          </a:p>
          <a:p>
            <a:pPr>
              <a:lnSpc>
                <a:spcPct val="80000"/>
              </a:lnSpc>
              <a:spcBef>
                <a:spcPts val="300"/>
              </a:spcBef>
              <a:buFont typeface="Wingdings" pitchFamily="2" charset="2"/>
              <a:buNone/>
            </a:pPr>
            <a:r>
              <a:rPr lang="en-GB" sz="1800" dirty="0">
                <a:solidFill>
                  <a:srgbClr val="C00000"/>
                </a:solidFill>
              </a:rPr>
              <a:t>		         }</a:t>
            </a:r>
          </a:p>
          <a:p>
            <a:pPr>
              <a:lnSpc>
                <a:spcPct val="80000"/>
              </a:lnSpc>
              <a:spcBef>
                <a:spcPts val="300"/>
              </a:spcBef>
              <a:buFont typeface="Wingdings" pitchFamily="2" charset="2"/>
              <a:buNone/>
            </a:pPr>
            <a:r>
              <a:rPr lang="en-GB" sz="1800" dirty="0">
                <a:solidFill>
                  <a:srgbClr val="C00000"/>
                </a:solidFill>
              </a:rPr>
              <a:t>		         else</a:t>
            </a:r>
          </a:p>
          <a:p>
            <a:pPr>
              <a:lnSpc>
                <a:spcPct val="80000"/>
              </a:lnSpc>
              <a:spcBef>
                <a:spcPts val="300"/>
              </a:spcBef>
              <a:buFont typeface="Wingdings" pitchFamily="2" charset="2"/>
              <a:buNone/>
            </a:pPr>
            <a:r>
              <a:rPr lang="en-GB" sz="1800" dirty="0">
                <a:solidFill>
                  <a:srgbClr val="C00000"/>
                </a:solidFill>
              </a:rPr>
              <a:t>		         {   </a:t>
            </a:r>
          </a:p>
          <a:p>
            <a:pPr>
              <a:lnSpc>
                <a:spcPct val="80000"/>
              </a:lnSpc>
              <a:spcBef>
                <a:spcPts val="300"/>
              </a:spcBef>
              <a:buFont typeface="Wingdings" pitchFamily="2" charset="2"/>
              <a:buNone/>
            </a:pPr>
            <a:r>
              <a:rPr lang="en-GB" sz="1800" dirty="0">
                <a:solidFill>
                  <a:srgbClr val="C00000"/>
                </a:solidFill>
              </a:rPr>
              <a:t>		            return 0   </a:t>
            </a:r>
          </a:p>
          <a:p>
            <a:pPr>
              <a:lnSpc>
                <a:spcPct val="80000"/>
              </a:lnSpc>
              <a:spcBef>
                <a:spcPts val="300"/>
              </a:spcBef>
              <a:buFont typeface="Wingdings" pitchFamily="2" charset="2"/>
              <a:buNone/>
            </a:pPr>
            <a:r>
              <a:rPr lang="en-GB" sz="1800" dirty="0">
                <a:solidFill>
                  <a:srgbClr val="C00000"/>
                </a:solidFill>
              </a:rPr>
              <a:t>		         }</a:t>
            </a:r>
          </a:p>
          <a:p>
            <a:pPr>
              <a:lnSpc>
                <a:spcPct val="80000"/>
              </a:lnSpc>
              <a:spcBef>
                <a:spcPts val="300"/>
              </a:spcBef>
              <a:buFont typeface="Wingdings" pitchFamily="2" charset="2"/>
              <a:buNone/>
            </a:pPr>
            <a:r>
              <a:rPr lang="en-GB" sz="1800" dirty="0">
                <a:solidFill>
                  <a:srgbClr val="C00000"/>
                </a:solidFill>
              </a:rPr>
              <a:t>		      }</a:t>
            </a:r>
          </a:p>
          <a:p>
            <a:pPr>
              <a:lnSpc>
                <a:spcPct val="80000"/>
              </a:lnSpc>
              <a:spcBef>
                <a:spcPts val="300"/>
              </a:spcBef>
              <a:buFont typeface="Wingdings" pitchFamily="2" charset="2"/>
              <a:buNone/>
            </a:pPr>
            <a:r>
              <a:rPr lang="en-GB" sz="1800" dirty="0">
                <a:solidFill>
                  <a:srgbClr val="C00000"/>
                </a:solidFill>
              </a:rPr>
              <a:t>		   ]]&gt;</a:t>
            </a:r>
          </a:p>
          <a:p>
            <a:pPr>
              <a:lnSpc>
                <a:spcPct val="80000"/>
              </a:lnSpc>
              <a:spcBef>
                <a:spcPts val="300"/>
              </a:spcBef>
              <a:buFont typeface="Wingdings" pitchFamily="2" charset="2"/>
              <a:buNone/>
            </a:pPr>
            <a:r>
              <a:rPr lang="en-GB" sz="1800" dirty="0">
                <a:solidFill>
                  <a:srgbClr val="C00000"/>
                </a:solidFill>
              </a:rPr>
              <a:t>		&lt;/script&gt; </a:t>
            </a:r>
          </a:p>
          <a:p>
            <a:pPr>
              <a:lnSpc>
                <a:spcPct val="80000"/>
              </a:lnSpc>
              <a:spcBef>
                <a:spcPts val="450"/>
              </a:spcBef>
            </a:pPr>
            <a:r>
              <a:rPr lang="en-GB" sz="1800" dirty="0"/>
              <a:t>Nested CDATA sections are not allowed</a:t>
            </a:r>
            <a:endParaRPr lang="en-US" sz="18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GB" dirty="0"/>
              <a:t>“Well-formed” XML Documents</a:t>
            </a:r>
            <a:endParaRPr lang="en-US" dirty="0"/>
          </a:p>
        </p:txBody>
      </p:sp>
      <p:sp>
        <p:nvSpPr>
          <p:cNvPr id="409603" name="Rectangle 3"/>
          <p:cNvSpPr>
            <a:spLocks noGrp="1" noChangeArrowheads="1"/>
          </p:cNvSpPr>
          <p:nvPr>
            <p:ph type="body" idx="1"/>
          </p:nvPr>
        </p:nvSpPr>
        <p:spPr/>
        <p:txBody>
          <a:bodyPr/>
          <a:lstStyle/>
          <a:p>
            <a:pPr>
              <a:spcBef>
                <a:spcPts val="500"/>
              </a:spcBef>
            </a:pPr>
            <a:r>
              <a:rPr lang="en-GB" dirty="0"/>
              <a:t>XML with correct syntax is well-formed XML</a:t>
            </a:r>
          </a:p>
          <a:p>
            <a:pPr lvl="1">
              <a:lnSpc>
                <a:spcPct val="98000"/>
              </a:lnSpc>
            </a:pPr>
            <a:r>
              <a:rPr lang="en-US" dirty="0"/>
              <a:t>All elements must have an end tag</a:t>
            </a:r>
          </a:p>
          <a:p>
            <a:pPr lvl="1">
              <a:lnSpc>
                <a:spcPct val="98000"/>
              </a:lnSpc>
            </a:pPr>
            <a:r>
              <a:rPr lang="en-US" dirty="0"/>
              <a:t>All elements must be cleanly nested </a:t>
            </a:r>
          </a:p>
          <a:p>
            <a:pPr lvl="1">
              <a:lnSpc>
                <a:spcPct val="98000"/>
              </a:lnSpc>
            </a:pPr>
            <a:r>
              <a:rPr lang="en-US" dirty="0"/>
              <a:t>All attribute values must be enclosed in quotation marks</a:t>
            </a:r>
          </a:p>
          <a:p>
            <a:pPr lvl="1">
              <a:lnSpc>
                <a:spcPct val="98000"/>
              </a:lnSpc>
            </a:pPr>
            <a:r>
              <a:rPr lang="en-US" dirty="0"/>
              <a:t>Each document must have a unique first element, the root node</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GB" dirty="0"/>
              <a:t>XML Namespaces</a:t>
            </a:r>
            <a:endParaRPr lang="en-US" dirty="0"/>
          </a:p>
        </p:txBody>
      </p:sp>
      <p:sp>
        <p:nvSpPr>
          <p:cNvPr id="412675" name="Rectangle 3"/>
          <p:cNvSpPr>
            <a:spLocks noGrp="1" noChangeArrowheads="1"/>
          </p:cNvSpPr>
          <p:nvPr>
            <p:ph type="body" idx="1"/>
          </p:nvPr>
        </p:nvSpPr>
        <p:spPr/>
        <p:txBody>
          <a:bodyPr>
            <a:normAutofit/>
          </a:bodyPr>
          <a:lstStyle/>
          <a:p>
            <a:pPr>
              <a:spcBef>
                <a:spcPts val="600"/>
              </a:spcBef>
            </a:pPr>
            <a:r>
              <a:rPr lang="en-GB" dirty="0"/>
              <a:t>Name conflicts</a:t>
            </a:r>
          </a:p>
          <a:p>
            <a:pPr lvl="1">
              <a:spcBef>
                <a:spcPts val="400"/>
              </a:spcBef>
            </a:pPr>
            <a:r>
              <a:rPr lang="en-GB" dirty="0"/>
              <a:t>This XML document carries information in a table:</a:t>
            </a:r>
          </a:p>
          <a:p>
            <a:pPr lvl="1">
              <a:spcBef>
                <a:spcPts val="400"/>
              </a:spcBef>
              <a:buFont typeface="Wingdings" pitchFamily="2" charset="2"/>
              <a:buNone/>
            </a:pPr>
            <a:r>
              <a:rPr lang="en-GB" dirty="0"/>
              <a:t>&lt;table&gt;</a:t>
            </a:r>
          </a:p>
          <a:p>
            <a:pPr lvl="1">
              <a:spcBef>
                <a:spcPts val="400"/>
              </a:spcBef>
              <a:buFont typeface="Wingdings" pitchFamily="2" charset="2"/>
              <a:buNone/>
            </a:pPr>
            <a:r>
              <a:rPr lang="en-GB" dirty="0"/>
              <a:t>   &lt;tr&gt;</a:t>
            </a:r>
          </a:p>
          <a:p>
            <a:pPr lvl="1">
              <a:spcBef>
                <a:spcPts val="400"/>
              </a:spcBef>
              <a:buFont typeface="Wingdings" pitchFamily="2" charset="2"/>
              <a:buNone/>
            </a:pPr>
            <a:r>
              <a:rPr lang="en-GB" dirty="0"/>
              <a:t>   &lt;td&gt;Apples&lt;/td&gt;</a:t>
            </a:r>
          </a:p>
          <a:p>
            <a:pPr lvl="1">
              <a:spcBef>
                <a:spcPts val="400"/>
              </a:spcBef>
              <a:buFont typeface="Wingdings" pitchFamily="2" charset="2"/>
              <a:buNone/>
            </a:pPr>
            <a:r>
              <a:rPr lang="en-GB" dirty="0"/>
              <a:t>   &lt;td&gt;Bananas&lt;/td&gt;</a:t>
            </a:r>
          </a:p>
          <a:p>
            <a:pPr lvl="1">
              <a:spcBef>
                <a:spcPts val="400"/>
              </a:spcBef>
              <a:buFont typeface="Wingdings" pitchFamily="2" charset="2"/>
              <a:buNone/>
            </a:pPr>
            <a:r>
              <a:rPr lang="en-GB" dirty="0"/>
              <a:t>   &lt;/tr&gt;</a:t>
            </a:r>
          </a:p>
          <a:p>
            <a:pPr lvl="1">
              <a:spcBef>
                <a:spcPts val="400"/>
              </a:spcBef>
              <a:buFont typeface="Wingdings" pitchFamily="2" charset="2"/>
              <a:buNone/>
            </a:pPr>
            <a:r>
              <a:rPr lang="en-GB" dirty="0"/>
              <a:t>&lt;/table&gt;</a:t>
            </a:r>
          </a:p>
          <a:p>
            <a:pPr lvl="1">
              <a:spcBef>
                <a:spcPts val="400"/>
              </a:spcBef>
              <a:buFont typeface="Wingdings" pitchFamily="2" charset="2"/>
              <a:buNone/>
            </a:pPr>
            <a:endParaRPr lang="en-GB" dirty="0"/>
          </a:p>
          <a:p>
            <a:pPr lvl="1">
              <a:spcBef>
                <a:spcPts val="400"/>
              </a:spcBef>
            </a:pPr>
            <a:r>
              <a:rPr lang="en-GB" dirty="0"/>
              <a:t>This XML document carries information about a table (a piece of furniture):</a:t>
            </a:r>
          </a:p>
          <a:p>
            <a:pPr lvl="1">
              <a:spcBef>
                <a:spcPts val="400"/>
              </a:spcBef>
              <a:buFont typeface="Wingdings" pitchFamily="2" charset="2"/>
              <a:buNone/>
            </a:pPr>
            <a:r>
              <a:rPr lang="en-GB" dirty="0"/>
              <a:t>&lt;table&gt;</a:t>
            </a:r>
          </a:p>
          <a:p>
            <a:pPr lvl="1">
              <a:spcBef>
                <a:spcPts val="400"/>
              </a:spcBef>
              <a:buFont typeface="Wingdings" pitchFamily="2" charset="2"/>
              <a:buNone/>
            </a:pPr>
            <a:r>
              <a:rPr lang="en-GB" dirty="0"/>
              <a:t>   &lt;name&gt;African Coffee Table&lt;/name&gt;</a:t>
            </a:r>
          </a:p>
          <a:p>
            <a:pPr lvl="1">
              <a:spcBef>
                <a:spcPts val="400"/>
              </a:spcBef>
              <a:buFont typeface="Wingdings" pitchFamily="2" charset="2"/>
              <a:buNone/>
            </a:pPr>
            <a:r>
              <a:rPr lang="en-GB" dirty="0"/>
              <a:t>   &lt;width&gt;80&lt;/width&gt;</a:t>
            </a:r>
          </a:p>
          <a:p>
            <a:pPr lvl="1">
              <a:spcBef>
                <a:spcPts val="400"/>
              </a:spcBef>
              <a:buFont typeface="Wingdings" pitchFamily="2" charset="2"/>
              <a:buNone/>
            </a:pPr>
            <a:r>
              <a:rPr lang="en-GB" dirty="0"/>
              <a:t>   &lt;length&gt;120&lt;/length&gt;</a:t>
            </a:r>
          </a:p>
          <a:p>
            <a:pPr lvl="1">
              <a:spcBef>
                <a:spcPts val="400"/>
              </a:spcBef>
              <a:buFont typeface="Wingdings" pitchFamily="2" charset="2"/>
              <a:buNone/>
            </a:pPr>
            <a:r>
              <a:rPr lang="en-GB" dirty="0"/>
              <a:t>&lt;/table&gt;</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GB" dirty="0"/>
              <a:t>XML Namespaces (Contd…)</a:t>
            </a:r>
            <a:endParaRPr lang="en-US" dirty="0"/>
          </a:p>
        </p:txBody>
      </p:sp>
      <p:sp>
        <p:nvSpPr>
          <p:cNvPr id="413699" name="Rectangle 3"/>
          <p:cNvSpPr>
            <a:spLocks noGrp="1" noChangeArrowheads="1"/>
          </p:cNvSpPr>
          <p:nvPr>
            <p:ph type="body" idx="1"/>
          </p:nvPr>
        </p:nvSpPr>
        <p:spPr/>
        <p:txBody>
          <a:bodyPr/>
          <a:lstStyle/>
          <a:p>
            <a:pPr>
              <a:lnSpc>
                <a:spcPct val="104000"/>
              </a:lnSpc>
              <a:buFont typeface="Wingdings" pitchFamily="2" charset="2"/>
              <a:buNone/>
            </a:pPr>
            <a:r>
              <a:rPr lang="en-GB" dirty="0"/>
              <a:t>Solving Name Conflicts Using a Prefix</a:t>
            </a:r>
          </a:p>
          <a:p>
            <a:pPr>
              <a:lnSpc>
                <a:spcPct val="104000"/>
              </a:lnSpc>
            </a:pPr>
            <a:r>
              <a:rPr lang="en-GB" dirty="0"/>
              <a:t>This XML document carries information in a table:</a:t>
            </a:r>
          </a:p>
          <a:p>
            <a:pPr lvl="1">
              <a:lnSpc>
                <a:spcPct val="104000"/>
              </a:lnSpc>
              <a:buFont typeface="Wingdings" pitchFamily="2" charset="2"/>
              <a:buNone/>
            </a:pPr>
            <a:r>
              <a:rPr lang="en-GB" dirty="0">
                <a:solidFill>
                  <a:srgbClr val="C00000"/>
                </a:solidFill>
              </a:rPr>
              <a:t>&lt;h:table&gt;</a:t>
            </a:r>
          </a:p>
          <a:p>
            <a:pPr lvl="1">
              <a:lnSpc>
                <a:spcPct val="104000"/>
              </a:lnSpc>
              <a:buFont typeface="Wingdings" pitchFamily="2" charset="2"/>
              <a:buNone/>
            </a:pPr>
            <a:r>
              <a:rPr lang="en-GB" dirty="0">
                <a:solidFill>
                  <a:srgbClr val="C00000"/>
                </a:solidFill>
              </a:rPr>
              <a:t>   &lt;h:tr&gt;</a:t>
            </a:r>
          </a:p>
          <a:p>
            <a:pPr lvl="1">
              <a:lnSpc>
                <a:spcPct val="104000"/>
              </a:lnSpc>
              <a:buFont typeface="Wingdings" pitchFamily="2" charset="2"/>
              <a:buNone/>
            </a:pPr>
            <a:r>
              <a:rPr lang="en-GB" dirty="0">
                <a:solidFill>
                  <a:srgbClr val="C00000"/>
                </a:solidFill>
              </a:rPr>
              <a:t>   &lt;h:td&gt;Apples&lt;/h:td&gt;</a:t>
            </a:r>
          </a:p>
          <a:p>
            <a:pPr lvl="1">
              <a:lnSpc>
                <a:spcPct val="104000"/>
              </a:lnSpc>
              <a:buFont typeface="Wingdings" pitchFamily="2" charset="2"/>
              <a:buNone/>
            </a:pPr>
            <a:r>
              <a:rPr lang="en-GB" dirty="0">
                <a:solidFill>
                  <a:srgbClr val="C00000"/>
                </a:solidFill>
              </a:rPr>
              <a:t>   &lt;h:td&gt;Bananas&lt;/h:td&gt;</a:t>
            </a:r>
          </a:p>
          <a:p>
            <a:pPr lvl="1">
              <a:lnSpc>
                <a:spcPct val="104000"/>
              </a:lnSpc>
              <a:buFont typeface="Wingdings" pitchFamily="2" charset="2"/>
              <a:buNone/>
            </a:pPr>
            <a:r>
              <a:rPr lang="en-GB" dirty="0">
                <a:solidFill>
                  <a:srgbClr val="C00000"/>
                </a:solidFill>
              </a:rPr>
              <a:t>   &lt;/h:tr&gt;</a:t>
            </a:r>
          </a:p>
          <a:p>
            <a:pPr lvl="1">
              <a:lnSpc>
                <a:spcPct val="104000"/>
              </a:lnSpc>
              <a:buFont typeface="Wingdings" pitchFamily="2" charset="2"/>
              <a:buNone/>
            </a:pPr>
            <a:r>
              <a:rPr lang="en-GB" dirty="0">
                <a:solidFill>
                  <a:srgbClr val="C00000"/>
                </a:solidFill>
              </a:rPr>
              <a:t>&lt;/h:table&gt;</a:t>
            </a:r>
          </a:p>
          <a:p>
            <a:pPr>
              <a:lnSpc>
                <a:spcPct val="104000"/>
              </a:lnSpc>
            </a:pPr>
            <a:r>
              <a:rPr lang="en-GB" dirty="0"/>
              <a:t>This XML document carries information about a piece of furniture:</a:t>
            </a:r>
          </a:p>
          <a:p>
            <a:pPr lvl="1">
              <a:lnSpc>
                <a:spcPct val="104000"/>
              </a:lnSpc>
              <a:buFont typeface="Wingdings" pitchFamily="2" charset="2"/>
              <a:buNone/>
            </a:pPr>
            <a:r>
              <a:rPr lang="en-GB" dirty="0">
                <a:solidFill>
                  <a:srgbClr val="C00000"/>
                </a:solidFill>
              </a:rPr>
              <a:t>&lt;f:table&gt;</a:t>
            </a:r>
          </a:p>
          <a:p>
            <a:pPr lvl="1">
              <a:lnSpc>
                <a:spcPct val="104000"/>
              </a:lnSpc>
              <a:buFont typeface="Wingdings" pitchFamily="2" charset="2"/>
              <a:buNone/>
            </a:pPr>
            <a:r>
              <a:rPr lang="en-GB" dirty="0">
                <a:solidFill>
                  <a:srgbClr val="C00000"/>
                </a:solidFill>
              </a:rPr>
              <a:t>   &lt;f:name&gt;African Coffee Table&lt;/f:name&gt;</a:t>
            </a:r>
          </a:p>
          <a:p>
            <a:pPr lvl="1">
              <a:lnSpc>
                <a:spcPct val="104000"/>
              </a:lnSpc>
              <a:buFont typeface="Wingdings" pitchFamily="2" charset="2"/>
              <a:buNone/>
            </a:pPr>
            <a:r>
              <a:rPr lang="en-GB" dirty="0">
                <a:solidFill>
                  <a:srgbClr val="C00000"/>
                </a:solidFill>
              </a:rPr>
              <a:t>   &lt;f:width&gt;80&lt;/f:width&gt;</a:t>
            </a:r>
          </a:p>
          <a:p>
            <a:pPr lvl="1">
              <a:lnSpc>
                <a:spcPct val="104000"/>
              </a:lnSpc>
              <a:buFont typeface="Wingdings" pitchFamily="2" charset="2"/>
              <a:buNone/>
            </a:pPr>
            <a:r>
              <a:rPr lang="en-GB" dirty="0">
                <a:solidFill>
                  <a:srgbClr val="C00000"/>
                </a:solidFill>
              </a:rPr>
              <a:t>   &lt;f:length&gt;120&lt;/f:length&gt;</a:t>
            </a:r>
          </a:p>
          <a:p>
            <a:pPr lvl="1">
              <a:lnSpc>
                <a:spcPct val="104000"/>
              </a:lnSpc>
              <a:buFont typeface="Wingdings" pitchFamily="2" charset="2"/>
              <a:buNone/>
            </a:pPr>
            <a:r>
              <a:rPr lang="en-GB" dirty="0">
                <a:solidFill>
                  <a:srgbClr val="C00000"/>
                </a:solidFill>
              </a:rPr>
              <a:t>&lt;/f:table&gt;</a:t>
            </a:r>
          </a:p>
          <a:p>
            <a:pPr lvl="1">
              <a:lnSpc>
                <a:spcPct val="104000"/>
              </a:lnSpc>
              <a:buFont typeface="Wingdings" pitchFamily="2" charset="2"/>
              <a:buNone/>
            </a:pPr>
            <a:endParaRPr lang="en-GB"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p:cNvSpPr>
            <a:spLocks noGrp="1" noChangeArrowheads="1"/>
          </p:cNvSpPr>
          <p:nvPr>
            <p:ph type="title"/>
          </p:nvPr>
        </p:nvSpPr>
        <p:spPr/>
        <p:txBody>
          <a:bodyPr/>
          <a:lstStyle/>
          <a:p>
            <a:r>
              <a:rPr lang="en-US" dirty="0"/>
              <a:t>Agenda</a:t>
            </a:r>
          </a:p>
        </p:txBody>
      </p:sp>
      <p:sp>
        <p:nvSpPr>
          <p:cNvPr id="163845" name="Rectangle 5"/>
          <p:cNvSpPr>
            <a:spLocks noGrp="1" noChangeArrowheads="1"/>
          </p:cNvSpPr>
          <p:nvPr>
            <p:ph type="body" idx="1"/>
          </p:nvPr>
        </p:nvSpPr>
        <p:spPr/>
        <p:txBody>
          <a:bodyPr/>
          <a:lstStyle/>
          <a:p>
            <a:pPr>
              <a:buNone/>
            </a:pPr>
            <a:r>
              <a:rPr lang="en-GB" dirty="0" smtClean="0"/>
              <a:t>Following topics are covered during the session,</a:t>
            </a:r>
          </a:p>
          <a:p>
            <a:pPr>
              <a:buNone/>
            </a:pPr>
            <a:endParaRPr lang="en-GB" dirty="0" smtClean="0"/>
          </a:p>
          <a:p>
            <a:pPr lvl="1"/>
            <a:r>
              <a:rPr lang="en-GB" dirty="0" smtClean="0"/>
              <a:t>Introduction </a:t>
            </a:r>
            <a:r>
              <a:rPr lang="en-GB" dirty="0"/>
              <a:t>to XML</a:t>
            </a:r>
          </a:p>
          <a:p>
            <a:pPr lvl="1"/>
            <a:r>
              <a:rPr lang="en-GB" dirty="0"/>
              <a:t>XML Syntax (well formed XML)</a:t>
            </a:r>
          </a:p>
          <a:p>
            <a:pPr lvl="1"/>
            <a:r>
              <a:rPr lang="en-GB" dirty="0"/>
              <a:t>XML Namespace </a:t>
            </a:r>
          </a:p>
          <a:p>
            <a:pPr lvl="1"/>
            <a:r>
              <a:rPr lang="en-GB" dirty="0" smtClean="0"/>
              <a:t>XSD</a:t>
            </a:r>
          </a:p>
          <a:p>
            <a:pPr>
              <a:buNone/>
            </a:pPr>
            <a:endParaRPr lang="en-US" dirty="0"/>
          </a:p>
        </p:txBody>
      </p:sp>
      <p:pic>
        <p:nvPicPr>
          <p:cNvPr id="4" name="Picture 95" descr="Agend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018" y="4648200"/>
            <a:ext cx="1600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GB" dirty="0"/>
              <a:t>XML Namespaces (Contd…)</a:t>
            </a:r>
            <a:endParaRPr lang="en-US" dirty="0"/>
          </a:p>
        </p:txBody>
      </p:sp>
      <p:sp>
        <p:nvSpPr>
          <p:cNvPr id="414723" name="Rectangle 3"/>
          <p:cNvSpPr>
            <a:spLocks noGrp="1" noChangeArrowheads="1"/>
          </p:cNvSpPr>
          <p:nvPr>
            <p:ph type="body" idx="1"/>
          </p:nvPr>
        </p:nvSpPr>
        <p:spPr/>
        <p:txBody>
          <a:bodyPr/>
          <a:lstStyle/>
          <a:p>
            <a:pPr>
              <a:spcBef>
                <a:spcPts val="500"/>
              </a:spcBef>
            </a:pPr>
            <a:r>
              <a:rPr lang="en-GB" dirty="0"/>
              <a:t>XML Namespaces provide a method to avoid element name conflicts</a:t>
            </a:r>
          </a:p>
          <a:p>
            <a:pPr lvl="1">
              <a:spcBef>
                <a:spcPts val="450"/>
              </a:spcBef>
            </a:pPr>
            <a:r>
              <a:rPr lang="en-GB" dirty="0"/>
              <a:t>This XML document carries information in a table:</a:t>
            </a:r>
          </a:p>
          <a:p>
            <a:pPr lvl="1">
              <a:spcBef>
                <a:spcPts val="450"/>
              </a:spcBef>
              <a:buFont typeface="Wingdings" pitchFamily="2" charset="2"/>
              <a:buNone/>
            </a:pPr>
            <a:r>
              <a:rPr lang="en-GB" dirty="0">
                <a:solidFill>
                  <a:srgbClr val="C00000"/>
                </a:solidFill>
              </a:rPr>
              <a:t>&lt;h:table xmlns:h="http://www.w3.org/TR/html4/"&gt;</a:t>
            </a:r>
          </a:p>
          <a:p>
            <a:pPr lvl="1">
              <a:spcBef>
                <a:spcPts val="450"/>
              </a:spcBef>
              <a:buFont typeface="Wingdings" pitchFamily="2" charset="2"/>
              <a:buNone/>
            </a:pPr>
            <a:r>
              <a:rPr lang="en-GB" dirty="0">
                <a:solidFill>
                  <a:srgbClr val="C00000"/>
                </a:solidFill>
              </a:rPr>
              <a:t>   &lt;h:tr&gt;</a:t>
            </a:r>
          </a:p>
          <a:p>
            <a:pPr lvl="1">
              <a:spcBef>
                <a:spcPts val="450"/>
              </a:spcBef>
              <a:buFont typeface="Wingdings" pitchFamily="2" charset="2"/>
              <a:buNone/>
            </a:pPr>
            <a:r>
              <a:rPr lang="en-GB" dirty="0">
                <a:solidFill>
                  <a:srgbClr val="C00000"/>
                </a:solidFill>
              </a:rPr>
              <a:t>   &lt;h:td&gt;Apples&lt;/h:td&gt;</a:t>
            </a:r>
          </a:p>
          <a:p>
            <a:pPr lvl="1">
              <a:spcBef>
                <a:spcPts val="450"/>
              </a:spcBef>
              <a:buFont typeface="Wingdings" pitchFamily="2" charset="2"/>
              <a:buNone/>
            </a:pPr>
            <a:r>
              <a:rPr lang="en-GB" dirty="0">
                <a:solidFill>
                  <a:srgbClr val="C00000"/>
                </a:solidFill>
              </a:rPr>
              <a:t>   &lt;h:td&gt;Bananas&lt;/h:td&gt;</a:t>
            </a:r>
          </a:p>
          <a:p>
            <a:pPr lvl="1">
              <a:spcBef>
                <a:spcPts val="450"/>
              </a:spcBef>
              <a:buFont typeface="Wingdings" pitchFamily="2" charset="2"/>
              <a:buNone/>
            </a:pPr>
            <a:r>
              <a:rPr lang="en-GB" dirty="0">
                <a:solidFill>
                  <a:srgbClr val="C00000"/>
                </a:solidFill>
              </a:rPr>
              <a:t>   &lt;/h:tr&gt;</a:t>
            </a:r>
          </a:p>
          <a:p>
            <a:pPr lvl="1">
              <a:spcBef>
                <a:spcPts val="450"/>
              </a:spcBef>
              <a:buFont typeface="Wingdings" pitchFamily="2" charset="2"/>
              <a:buNone/>
            </a:pPr>
            <a:r>
              <a:rPr lang="en-GB" dirty="0">
                <a:solidFill>
                  <a:srgbClr val="C00000"/>
                </a:solidFill>
              </a:rPr>
              <a:t>&lt;/h:table&gt;</a:t>
            </a:r>
          </a:p>
          <a:p>
            <a:pPr>
              <a:spcBef>
                <a:spcPts val="450"/>
              </a:spcBef>
            </a:pPr>
            <a:r>
              <a:rPr lang="en-GB" dirty="0"/>
              <a:t>This XML document carries information about a piece of furniture:</a:t>
            </a:r>
          </a:p>
          <a:p>
            <a:pPr lvl="1">
              <a:spcBef>
                <a:spcPts val="450"/>
              </a:spcBef>
              <a:buFont typeface="Wingdings" pitchFamily="2" charset="2"/>
              <a:buNone/>
            </a:pPr>
            <a:r>
              <a:rPr lang="en-GB" dirty="0">
                <a:solidFill>
                  <a:srgbClr val="C00000"/>
                </a:solidFill>
              </a:rPr>
              <a:t>&lt;f:table xmlns:f="http://www.w3schools.com/furniture"&gt;</a:t>
            </a:r>
          </a:p>
          <a:p>
            <a:pPr lvl="1">
              <a:spcBef>
                <a:spcPts val="450"/>
              </a:spcBef>
              <a:buFont typeface="Wingdings" pitchFamily="2" charset="2"/>
              <a:buNone/>
            </a:pPr>
            <a:r>
              <a:rPr lang="en-GB" dirty="0">
                <a:solidFill>
                  <a:srgbClr val="C00000"/>
                </a:solidFill>
              </a:rPr>
              <a:t>   &lt;f:name&gt;African Coffee Table&lt;/f:name&gt;</a:t>
            </a:r>
          </a:p>
          <a:p>
            <a:pPr lvl="1">
              <a:spcBef>
                <a:spcPts val="450"/>
              </a:spcBef>
              <a:buFont typeface="Wingdings" pitchFamily="2" charset="2"/>
              <a:buNone/>
            </a:pPr>
            <a:r>
              <a:rPr lang="en-GB" dirty="0">
                <a:solidFill>
                  <a:srgbClr val="C00000"/>
                </a:solidFill>
              </a:rPr>
              <a:t>   &lt;f:width&gt;80&lt;/f:width&gt;</a:t>
            </a:r>
          </a:p>
          <a:p>
            <a:pPr lvl="1">
              <a:spcBef>
                <a:spcPts val="450"/>
              </a:spcBef>
              <a:buFont typeface="Wingdings" pitchFamily="2" charset="2"/>
              <a:buNone/>
            </a:pPr>
            <a:r>
              <a:rPr lang="en-GB" dirty="0">
                <a:solidFill>
                  <a:srgbClr val="C00000"/>
                </a:solidFill>
              </a:rPr>
              <a:t>   &lt;f:length&gt;120&lt;/f:length&gt;</a:t>
            </a:r>
          </a:p>
          <a:p>
            <a:pPr lvl="1">
              <a:spcBef>
                <a:spcPts val="450"/>
              </a:spcBef>
              <a:buFont typeface="Wingdings" pitchFamily="2" charset="2"/>
              <a:buNone/>
            </a:pPr>
            <a:r>
              <a:rPr lang="en-GB" dirty="0">
                <a:solidFill>
                  <a:srgbClr val="C00000"/>
                </a:solidFill>
              </a:rPr>
              <a:t>&lt;/f:table</a:t>
            </a:r>
            <a:r>
              <a:rPr lang="en-GB" dirty="0" smtClean="0">
                <a:solidFill>
                  <a:srgbClr val="C00000"/>
                </a:solidFill>
              </a:rPr>
              <a:t>&gt;</a:t>
            </a:r>
            <a:endParaRPr lang="en-GB" dirty="0">
              <a:solidFill>
                <a:srgbClr val="C00000"/>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GB" dirty="0"/>
              <a:t>XML Namespaces – xmlns Attribute</a:t>
            </a:r>
            <a:endParaRPr lang="en-US" dirty="0"/>
          </a:p>
        </p:txBody>
      </p:sp>
      <p:sp>
        <p:nvSpPr>
          <p:cNvPr id="415747" name="Rectangle 3"/>
          <p:cNvSpPr>
            <a:spLocks noGrp="1" noChangeArrowheads="1"/>
          </p:cNvSpPr>
          <p:nvPr>
            <p:ph type="body" idx="1"/>
          </p:nvPr>
        </p:nvSpPr>
        <p:spPr/>
        <p:txBody>
          <a:bodyPr/>
          <a:lstStyle/>
          <a:p>
            <a:pPr>
              <a:spcBef>
                <a:spcPts val="450"/>
              </a:spcBef>
            </a:pPr>
            <a:r>
              <a:rPr lang="en-GB" dirty="0"/>
              <a:t>The XML namespace attribute is placed in the start tag of an element and has the following syntax:</a:t>
            </a:r>
          </a:p>
          <a:p>
            <a:pPr>
              <a:spcBef>
                <a:spcPts val="500"/>
              </a:spcBef>
              <a:buFont typeface="Wingdings" pitchFamily="2" charset="2"/>
              <a:buNone/>
            </a:pPr>
            <a:r>
              <a:rPr lang="en-GB" dirty="0"/>
              <a:t>		xmlns:namespace-prefix="namespaceURI“</a:t>
            </a:r>
          </a:p>
          <a:p>
            <a:pPr>
              <a:spcBef>
                <a:spcPts val="500"/>
              </a:spcBef>
              <a:buFont typeface="Wingdings" pitchFamily="2" charset="2"/>
              <a:buNone/>
            </a:pPr>
            <a:endParaRPr lang="en-GB" dirty="0"/>
          </a:p>
          <a:p>
            <a:pPr lvl="1">
              <a:spcBef>
                <a:spcPts val="450"/>
              </a:spcBef>
            </a:pPr>
            <a:r>
              <a:rPr lang="en-GB" dirty="0"/>
              <a:t>All child elements with the same prefix are associated with the same namespace.</a:t>
            </a:r>
          </a:p>
          <a:p>
            <a:pPr lvl="1">
              <a:spcBef>
                <a:spcPts val="450"/>
              </a:spcBef>
            </a:pPr>
            <a:endParaRPr lang="en-GB" dirty="0"/>
          </a:p>
          <a:p>
            <a:pPr lvl="1">
              <a:spcBef>
                <a:spcPts val="450"/>
              </a:spcBef>
            </a:pPr>
            <a:r>
              <a:rPr lang="en-GB" dirty="0"/>
              <a:t>Imp: the address used to identify the namespace is not used by the parser to look up information. The only purpose is to give the namespace a unique name. However, very often companies use the namespace as a pointer to a real web page containing information about the namespace.</a:t>
            </a:r>
            <a:br>
              <a:rPr lang="en-GB" dirty="0"/>
            </a:b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GB" dirty="0"/>
              <a:t>XML Namespaces – Default Namespace</a:t>
            </a:r>
            <a:endParaRPr lang="en-US" dirty="0"/>
          </a:p>
        </p:txBody>
      </p:sp>
      <p:sp>
        <p:nvSpPr>
          <p:cNvPr id="416771" name="Rectangle 3"/>
          <p:cNvSpPr>
            <a:spLocks noGrp="1" noChangeArrowheads="1"/>
          </p:cNvSpPr>
          <p:nvPr>
            <p:ph type="body" idx="1"/>
          </p:nvPr>
        </p:nvSpPr>
        <p:spPr/>
        <p:txBody>
          <a:bodyPr>
            <a:normAutofit lnSpcReduction="10000"/>
          </a:bodyPr>
          <a:lstStyle/>
          <a:p>
            <a:pPr>
              <a:spcBef>
                <a:spcPts val="450"/>
              </a:spcBef>
            </a:pPr>
            <a:r>
              <a:rPr lang="en-GB" sz="1800" dirty="0"/>
              <a:t>Defining a default namespace for an element saves us from using prefixes in all the child elements. 	</a:t>
            </a:r>
          </a:p>
          <a:p>
            <a:pPr lvl="1">
              <a:spcBef>
                <a:spcPts val="450"/>
              </a:spcBef>
              <a:buFont typeface="Wingdings" pitchFamily="2" charset="2"/>
              <a:buNone/>
            </a:pPr>
            <a:r>
              <a:rPr lang="en-GB" sz="1600" dirty="0"/>
              <a:t>		</a:t>
            </a:r>
            <a:r>
              <a:rPr lang="en-GB" dirty="0"/>
              <a:t>xmlns="namespaceURI“</a:t>
            </a:r>
          </a:p>
          <a:p>
            <a:pPr>
              <a:spcBef>
                <a:spcPts val="350"/>
              </a:spcBef>
            </a:pPr>
            <a:r>
              <a:rPr lang="en-GB" sz="1800" dirty="0"/>
              <a:t>This XML document carries information in a table:</a:t>
            </a:r>
          </a:p>
          <a:p>
            <a:pPr lvl="1">
              <a:spcBef>
                <a:spcPts val="400"/>
              </a:spcBef>
              <a:buFont typeface="Wingdings" pitchFamily="2" charset="2"/>
              <a:buNone/>
            </a:pPr>
            <a:r>
              <a:rPr lang="en-GB" dirty="0">
                <a:solidFill>
                  <a:srgbClr val="C00000"/>
                </a:solidFill>
              </a:rPr>
              <a:t>&lt;table xmlns="http://www.w3.org/TR/html4/"&gt;</a:t>
            </a:r>
          </a:p>
          <a:p>
            <a:pPr lvl="1">
              <a:spcBef>
                <a:spcPts val="400"/>
              </a:spcBef>
              <a:buFont typeface="Wingdings" pitchFamily="2" charset="2"/>
              <a:buNone/>
            </a:pPr>
            <a:r>
              <a:rPr lang="en-GB" dirty="0">
                <a:solidFill>
                  <a:srgbClr val="C00000"/>
                </a:solidFill>
              </a:rPr>
              <a:t>   &lt;tr&gt;</a:t>
            </a:r>
          </a:p>
          <a:p>
            <a:pPr lvl="1">
              <a:spcBef>
                <a:spcPts val="400"/>
              </a:spcBef>
              <a:buFont typeface="Wingdings" pitchFamily="2" charset="2"/>
              <a:buNone/>
            </a:pPr>
            <a:r>
              <a:rPr lang="en-GB" dirty="0">
                <a:solidFill>
                  <a:srgbClr val="C00000"/>
                </a:solidFill>
              </a:rPr>
              <a:t>   &lt;td&gt;Apples&lt;/td&gt;</a:t>
            </a:r>
          </a:p>
          <a:p>
            <a:pPr lvl="1">
              <a:spcBef>
                <a:spcPts val="400"/>
              </a:spcBef>
              <a:buFont typeface="Wingdings" pitchFamily="2" charset="2"/>
              <a:buNone/>
            </a:pPr>
            <a:r>
              <a:rPr lang="en-GB" dirty="0">
                <a:solidFill>
                  <a:srgbClr val="C00000"/>
                </a:solidFill>
              </a:rPr>
              <a:t>   &lt;td&gt;Bananas&lt;/td&gt;</a:t>
            </a:r>
          </a:p>
          <a:p>
            <a:pPr lvl="1">
              <a:spcBef>
                <a:spcPts val="400"/>
              </a:spcBef>
              <a:buFont typeface="Wingdings" pitchFamily="2" charset="2"/>
              <a:buNone/>
            </a:pPr>
            <a:r>
              <a:rPr lang="en-GB" dirty="0">
                <a:solidFill>
                  <a:srgbClr val="C00000"/>
                </a:solidFill>
              </a:rPr>
              <a:t>   &lt;/tr&gt;</a:t>
            </a:r>
          </a:p>
          <a:p>
            <a:pPr lvl="1">
              <a:spcBef>
                <a:spcPts val="400"/>
              </a:spcBef>
              <a:buFont typeface="Wingdings" pitchFamily="2" charset="2"/>
              <a:buNone/>
            </a:pPr>
            <a:r>
              <a:rPr lang="en-GB" dirty="0">
                <a:solidFill>
                  <a:srgbClr val="C00000"/>
                </a:solidFill>
              </a:rPr>
              <a:t>&lt;/table&gt;</a:t>
            </a:r>
          </a:p>
          <a:p>
            <a:pPr>
              <a:spcBef>
                <a:spcPts val="400"/>
              </a:spcBef>
            </a:pPr>
            <a:r>
              <a:rPr lang="en-GB" sz="1800" dirty="0"/>
              <a:t>This XML document carries information about a piece of furniture:</a:t>
            </a:r>
          </a:p>
          <a:p>
            <a:pPr lvl="1">
              <a:spcBef>
                <a:spcPts val="400"/>
              </a:spcBef>
              <a:buFont typeface="Wingdings" pitchFamily="2" charset="2"/>
              <a:buNone/>
            </a:pPr>
            <a:r>
              <a:rPr lang="en-GB" dirty="0">
                <a:solidFill>
                  <a:srgbClr val="C00000"/>
                </a:solidFill>
              </a:rPr>
              <a:t>&lt;table xmlns="http://www.w3schools.com/furniture"&gt;</a:t>
            </a:r>
          </a:p>
          <a:p>
            <a:pPr lvl="1">
              <a:spcBef>
                <a:spcPts val="400"/>
              </a:spcBef>
              <a:buFont typeface="Wingdings" pitchFamily="2" charset="2"/>
              <a:buNone/>
            </a:pPr>
            <a:r>
              <a:rPr lang="en-GB" dirty="0">
                <a:solidFill>
                  <a:srgbClr val="C00000"/>
                </a:solidFill>
              </a:rPr>
              <a:t>   &lt;name&gt;African Coffee Table&lt;/name&gt;</a:t>
            </a:r>
          </a:p>
          <a:p>
            <a:pPr lvl="1">
              <a:spcBef>
                <a:spcPts val="400"/>
              </a:spcBef>
              <a:buFont typeface="Wingdings" pitchFamily="2" charset="2"/>
              <a:buNone/>
            </a:pPr>
            <a:r>
              <a:rPr lang="en-GB" dirty="0">
                <a:solidFill>
                  <a:srgbClr val="C00000"/>
                </a:solidFill>
              </a:rPr>
              <a:t>   &lt;width&gt;80&lt;/width&gt;</a:t>
            </a:r>
          </a:p>
          <a:p>
            <a:pPr lvl="1">
              <a:spcBef>
                <a:spcPts val="400"/>
              </a:spcBef>
              <a:buFont typeface="Wingdings" pitchFamily="2" charset="2"/>
              <a:buNone/>
            </a:pPr>
            <a:r>
              <a:rPr lang="en-GB" dirty="0">
                <a:solidFill>
                  <a:srgbClr val="C00000"/>
                </a:solidFill>
              </a:rPr>
              <a:t>   &lt;length&gt;120&lt;/length&gt;</a:t>
            </a:r>
          </a:p>
          <a:p>
            <a:pPr lvl="1">
              <a:spcBef>
                <a:spcPts val="400"/>
              </a:spcBef>
              <a:buFont typeface="Wingdings" pitchFamily="2" charset="2"/>
              <a:buNone/>
            </a:pPr>
            <a:r>
              <a:rPr lang="en-GB" dirty="0">
                <a:solidFill>
                  <a:srgbClr val="C00000"/>
                </a:solidFill>
              </a:rPr>
              <a:t>&lt;/table&gt;</a:t>
            </a:r>
            <a:r>
              <a:rPr lang="en-GB" sz="1600" dirty="0">
                <a:solidFill>
                  <a:srgbClr val="C00000"/>
                </a:solidFill>
              </a:rPr>
              <a:t/>
            </a:r>
            <a:br>
              <a:rPr lang="en-GB" sz="1600" dirty="0">
                <a:solidFill>
                  <a:srgbClr val="C00000"/>
                </a:solidFill>
              </a:rPr>
            </a:br>
            <a:endParaRPr lang="en-US" sz="1600" dirty="0">
              <a:solidFill>
                <a:srgbClr val="C00000"/>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 XML</a:t>
            </a:r>
            <a:endParaRPr lang="en-US" dirty="0"/>
          </a:p>
        </p:txBody>
      </p:sp>
      <p:sp>
        <p:nvSpPr>
          <p:cNvPr id="4" name="Text Placeholder 3"/>
          <p:cNvSpPr>
            <a:spLocks noGrp="1"/>
          </p:cNvSpPr>
          <p:nvPr>
            <p:ph type="body" idx="1"/>
          </p:nvPr>
        </p:nvSpPr>
        <p:spPr/>
        <p:txBody>
          <a:bodyPr/>
          <a:lstStyle/>
          <a:p>
            <a:r>
              <a:rPr lang="en-IN" dirty="0"/>
              <a:t>A "well formed" XML document is not the same as a "valid" XML document.</a:t>
            </a:r>
          </a:p>
          <a:p>
            <a:r>
              <a:rPr lang="en-IN" dirty="0"/>
              <a:t>A "valid" XML document must be well formed. In addition, it must conform to a document type definition.</a:t>
            </a:r>
          </a:p>
          <a:p>
            <a:r>
              <a:rPr lang="en-IN" dirty="0"/>
              <a:t>There are two different document type definitions that can be used with XML:</a:t>
            </a:r>
          </a:p>
          <a:p>
            <a:r>
              <a:rPr lang="en-IN" dirty="0"/>
              <a:t>DTD - The original Document Type Definition</a:t>
            </a:r>
          </a:p>
          <a:p>
            <a:r>
              <a:rPr lang="en-IN" dirty="0"/>
              <a:t>XML Schema - An XML-based alternative to DTD</a:t>
            </a:r>
          </a:p>
          <a:p>
            <a:endParaRPr lang="en-IN" dirty="0"/>
          </a:p>
          <a:p>
            <a:r>
              <a:rPr lang="en-IN" dirty="0"/>
              <a:t>Validation of XML is always done against DTD / Schema by Parser</a:t>
            </a:r>
          </a:p>
          <a:p>
            <a:r>
              <a:rPr lang="en-IN" dirty="0"/>
              <a:t>Parser is a program that parses XML document and occasionally modifies it.</a:t>
            </a:r>
          </a:p>
          <a:p>
            <a:r>
              <a:rPr lang="en-IN" dirty="0"/>
              <a:t>Various parsers are available in market along with XML editors </a:t>
            </a:r>
            <a:r>
              <a:rPr lang="en-IN" dirty="0" err="1"/>
              <a:t>Eg</a:t>
            </a:r>
            <a:r>
              <a:rPr lang="en-IN" dirty="0"/>
              <a:t>. </a:t>
            </a:r>
            <a:r>
              <a:rPr lang="en-IN" dirty="0" err="1"/>
              <a:t>Altova</a:t>
            </a:r>
            <a:r>
              <a:rPr lang="en-IN" dirty="0"/>
              <a:t>     </a:t>
            </a:r>
            <a:r>
              <a:rPr lang="en-IN" dirty="0" err="1"/>
              <a:t>XMLSpy</a:t>
            </a:r>
            <a:r>
              <a:rPr lang="en-IN" dirty="0"/>
              <a:t>, Eclipse, MSXML Parser, Expat XML parser etc.</a:t>
            </a:r>
          </a:p>
          <a:p>
            <a:endParaRPr lang="en-IN" dirty="0"/>
          </a:p>
        </p:txBody>
      </p:sp>
      <p:sp>
        <p:nvSpPr>
          <p:cNvPr id="2" name="TextBox 1"/>
          <p:cNvSpPr txBox="1"/>
          <p:nvPr/>
        </p:nvSpPr>
        <p:spPr>
          <a:xfrm>
            <a:off x="533400" y="1412221"/>
            <a:ext cx="8077200" cy="646331"/>
          </a:xfrm>
          <a:prstGeom prst="rect">
            <a:avLst/>
          </a:prstGeom>
          <a:noFill/>
        </p:spPr>
        <p:txBody>
          <a:bodyPr wrap="square" rtlCol="0">
            <a:spAutoFit/>
          </a:bodyPr>
          <a:lstStyle/>
          <a:p>
            <a:endParaRPr lang="en-US" dirty="0"/>
          </a:p>
          <a:p>
            <a:endParaRPr lang="en-US" dirty="0"/>
          </a:p>
        </p:txBody>
      </p:sp>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XML Parser</a:t>
            </a:r>
            <a:endParaRPr lang="en-US" dirty="0"/>
          </a:p>
        </p:txBody>
      </p:sp>
      <p:sp>
        <p:nvSpPr>
          <p:cNvPr id="3" name="Text Placeholder 2"/>
          <p:cNvSpPr>
            <a:spLocks noGrp="1"/>
          </p:cNvSpPr>
          <p:nvPr>
            <p:ph type="body" idx="1"/>
          </p:nvPr>
        </p:nvSpPr>
        <p:spPr/>
        <p:txBody>
          <a:bodyPr/>
          <a:lstStyle/>
          <a:p>
            <a:pPr marL="0" indent="0">
              <a:buNone/>
            </a:pPr>
            <a:r>
              <a:rPr lang="en-US" dirty="0" smtClean="0"/>
              <a:t>XML </a:t>
            </a:r>
            <a:r>
              <a:rPr lang="en-US" dirty="0"/>
              <a:t>Parser provides way how to access or modify data present in an XML document. Java provides multiple options to parse XML document. Following are various types of parsers which are commonly used to parse XML documents.</a:t>
            </a:r>
          </a:p>
          <a:p>
            <a:r>
              <a:rPr lang="en-US" sz="1600" b="1" dirty="0"/>
              <a:t>Dom Parser</a:t>
            </a:r>
            <a:r>
              <a:rPr lang="en-US" sz="1600" dirty="0"/>
              <a:t> - Parses the document by loading the complete contents of the document and creating its </a:t>
            </a:r>
            <a:r>
              <a:rPr lang="en-US" sz="1600"/>
              <a:t>complete </a:t>
            </a:r>
            <a:r>
              <a:rPr lang="en-US" sz="1600" smtClean="0"/>
              <a:t>hierarchical </a:t>
            </a:r>
            <a:r>
              <a:rPr lang="en-US" sz="1600" dirty="0"/>
              <a:t>tree in memory.</a:t>
            </a:r>
          </a:p>
          <a:p>
            <a:r>
              <a:rPr lang="en-US" sz="1600" b="1" dirty="0"/>
              <a:t>SAX Parser</a:t>
            </a:r>
            <a:r>
              <a:rPr lang="en-US" sz="1600" dirty="0"/>
              <a:t> - Parses the document on event based triggers. Does not load the complete document into the memory.</a:t>
            </a:r>
          </a:p>
          <a:p>
            <a:r>
              <a:rPr lang="en-US" sz="1600" b="1" dirty="0"/>
              <a:t>JDOM Parser</a:t>
            </a:r>
            <a:r>
              <a:rPr lang="en-US" sz="1600" dirty="0"/>
              <a:t> - Parses the document in similar fashion to DOM parser but in more easier way.</a:t>
            </a:r>
          </a:p>
          <a:p>
            <a:r>
              <a:rPr lang="en-US" sz="1600" b="1" dirty="0" err="1"/>
              <a:t>StAX</a:t>
            </a:r>
            <a:r>
              <a:rPr lang="en-US" sz="1600" b="1" dirty="0"/>
              <a:t> Parser</a:t>
            </a:r>
            <a:r>
              <a:rPr lang="en-US" sz="1600" dirty="0"/>
              <a:t> - Parses the document in similar fashion to SAX parser but in more efficient way.</a:t>
            </a:r>
          </a:p>
          <a:p>
            <a:r>
              <a:rPr lang="en-US" sz="1600" b="1" dirty="0"/>
              <a:t>XPath Parser</a:t>
            </a:r>
            <a:r>
              <a:rPr lang="en-US" sz="1600" dirty="0"/>
              <a:t> - Parses the XML based on expression and is used extensively in </a:t>
            </a:r>
            <a:r>
              <a:rPr lang="en-US" sz="1600" dirty="0" err="1"/>
              <a:t>conjuction</a:t>
            </a:r>
            <a:r>
              <a:rPr lang="en-US" sz="1600" dirty="0"/>
              <a:t> with XSLT.</a:t>
            </a:r>
          </a:p>
          <a:p>
            <a:r>
              <a:rPr lang="en-US" sz="1600" b="1" dirty="0"/>
              <a:t>DOM4J Parser</a:t>
            </a:r>
            <a:r>
              <a:rPr lang="en-US" sz="1600" dirty="0"/>
              <a:t> - A java library to parse XML, XPath and XSLT using Java Collections Framework , provides support for DOM, SAX and JAXP.</a:t>
            </a:r>
          </a:p>
          <a:p>
            <a:r>
              <a:rPr lang="en-US" sz="1600" dirty="0"/>
              <a:t>There are JAXB and XSLT APIs available to handle XML parsing in Object Oriented way</a:t>
            </a:r>
            <a:r>
              <a:rPr lang="en-US" sz="1600" dirty="0" smtClean="0"/>
              <a:t>.</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3082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US" dirty="0"/>
              <a:t>XML Schemas</a:t>
            </a:r>
          </a:p>
        </p:txBody>
      </p:sp>
      <p:sp>
        <p:nvSpPr>
          <p:cNvPr id="90117" name="Rectangle 5"/>
          <p:cNvSpPr>
            <a:spLocks noGrp="1" noChangeArrowheads="1"/>
          </p:cNvSpPr>
          <p:nvPr>
            <p:ph type="body" idx="1"/>
          </p:nvPr>
        </p:nvSpPr>
        <p:spPr/>
        <p:txBody>
          <a:bodyPr/>
          <a:lstStyle/>
          <a:p>
            <a:r>
              <a:rPr lang="en-US" dirty="0"/>
              <a:t>“XML Schema” is an XML-based alternative to DTDs</a:t>
            </a:r>
          </a:p>
          <a:p>
            <a:r>
              <a:rPr lang="en-US" dirty="0"/>
              <a:t>An XML Schema describes the structure of an XML document</a:t>
            </a:r>
          </a:p>
          <a:p>
            <a:r>
              <a:rPr lang="en-US" dirty="0"/>
              <a:t>The XML Schema language is also referred to as XML Schema Definition (XSD)</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p:txBody>
          <a:bodyPr/>
          <a:lstStyle/>
          <a:p>
            <a:r>
              <a:rPr lang="en-US" dirty="0"/>
              <a:t>Schema Definition</a:t>
            </a:r>
          </a:p>
        </p:txBody>
      </p:sp>
      <p:sp>
        <p:nvSpPr>
          <p:cNvPr id="154629" name="Rectangle 5"/>
          <p:cNvSpPr>
            <a:spLocks noGrp="1" noChangeArrowheads="1"/>
          </p:cNvSpPr>
          <p:nvPr>
            <p:ph type="body" idx="1"/>
          </p:nvPr>
        </p:nvSpPr>
        <p:spPr/>
        <p:txBody>
          <a:bodyPr/>
          <a:lstStyle/>
          <a:p>
            <a:r>
              <a:rPr lang="en-US" dirty="0"/>
              <a:t>An XML Schema defines:</a:t>
            </a:r>
          </a:p>
          <a:p>
            <a:pPr lvl="1"/>
            <a:r>
              <a:rPr lang="en-US" dirty="0"/>
              <a:t>Elements that can appear in a document </a:t>
            </a:r>
          </a:p>
          <a:p>
            <a:pPr lvl="1"/>
            <a:r>
              <a:rPr lang="en-US" dirty="0"/>
              <a:t>Attributes that can appear in a document </a:t>
            </a:r>
          </a:p>
          <a:p>
            <a:pPr lvl="1"/>
            <a:r>
              <a:rPr lang="en-US" dirty="0"/>
              <a:t>Which elements are child elements </a:t>
            </a:r>
          </a:p>
          <a:p>
            <a:pPr lvl="1"/>
            <a:r>
              <a:rPr lang="en-US" dirty="0"/>
              <a:t>Order of child elements </a:t>
            </a:r>
          </a:p>
          <a:p>
            <a:pPr lvl="1"/>
            <a:r>
              <a:rPr lang="en-US" dirty="0"/>
              <a:t>Number of child elements </a:t>
            </a:r>
          </a:p>
          <a:p>
            <a:pPr lvl="1"/>
            <a:r>
              <a:rPr lang="en-US" dirty="0"/>
              <a:t>Whether an element is empty or can include text </a:t>
            </a:r>
          </a:p>
          <a:p>
            <a:pPr lvl="1"/>
            <a:r>
              <a:rPr lang="en-US" dirty="0"/>
              <a:t>Data types for elements and attributes </a:t>
            </a:r>
          </a:p>
          <a:p>
            <a:pPr lvl="1"/>
            <a:r>
              <a:rPr lang="en-US" dirty="0"/>
              <a:t>Default and fixed values for elements and attributes </a:t>
            </a:r>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r>
              <a:rPr lang="en-US" dirty="0"/>
              <a:t>Why XML Schemas?</a:t>
            </a:r>
          </a:p>
        </p:txBody>
      </p:sp>
      <p:sp>
        <p:nvSpPr>
          <p:cNvPr id="92165" name="Rectangle 5"/>
          <p:cNvSpPr>
            <a:spLocks noGrp="1" noChangeArrowheads="1"/>
          </p:cNvSpPr>
          <p:nvPr>
            <p:ph type="body" idx="1"/>
          </p:nvPr>
        </p:nvSpPr>
        <p:spPr/>
        <p:txBody>
          <a:bodyPr/>
          <a:lstStyle/>
          <a:p>
            <a:r>
              <a:rPr lang="en-US" dirty="0"/>
              <a:t>DTDs provide weak specification language</a:t>
            </a:r>
          </a:p>
          <a:p>
            <a:pPr lvl="1"/>
            <a:r>
              <a:rPr lang="en-US" dirty="0"/>
              <a:t>We can not put any restriction on text content</a:t>
            </a:r>
          </a:p>
          <a:p>
            <a:pPr lvl="1"/>
            <a:r>
              <a:rPr lang="en-US" dirty="0"/>
              <a:t>We have very little control over mixed content (text plus elements)</a:t>
            </a:r>
          </a:p>
          <a:p>
            <a:pPr lvl="1"/>
            <a:r>
              <a:rPr lang="en-US" dirty="0"/>
              <a:t>We have little control over ordering of elements</a:t>
            </a:r>
          </a:p>
          <a:p>
            <a:r>
              <a:rPr lang="en-US" dirty="0"/>
              <a:t>DTDs are written in a strange (non-XML) format</a:t>
            </a:r>
          </a:p>
          <a:p>
            <a:pPr lvl="1"/>
            <a:r>
              <a:rPr lang="en-US" dirty="0"/>
              <a:t>We need separate parsers for DTDs and XML</a:t>
            </a:r>
          </a:p>
          <a:p>
            <a:r>
              <a:rPr lang="en-US" dirty="0"/>
              <a:t>The XML Schema Definition language solves these problems</a:t>
            </a:r>
          </a:p>
          <a:p>
            <a:pPr lvl="1"/>
            <a:r>
              <a:rPr lang="en-US" dirty="0"/>
              <a:t>XSD gives you much more control over structure and content</a:t>
            </a:r>
          </a:p>
          <a:p>
            <a:pPr lvl="1"/>
            <a:r>
              <a:rPr lang="en-US" dirty="0"/>
              <a:t>XSD is written in XML</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p:txBody>
          <a:bodyPr/>
          <a:lstStyle/>
          <a:p>
            <a:r>
              <a:rPr lang="en-US" dirty="0"/>
              <a:t>Referring to a Schema</a:t>
            </a:r>
          </a:p>
        </p:txBody>
      </p:sp>
      <p:sp>
        <p:nvSpPr>
          <p:cNvPr id="96261" name="Rectangle 5"/>
          <p:cNvSpPr>
            <a:spLocks noGrp="1" noChangeArrowheads="1"/>
          </p:cNvSpPr>
          <p:nvPr>
            <p:ph type="body" idx="1"/>
          </p:nvPr>
        </p:nvSpPr>
        <p:spPr/>
        <p:txBody>
          <a:bodyPr/>
          <a:lstStyle/>
          <a:p>
            <a:r>
              <a:rPr lang="en-US" dirty="0"/>
              <a:t>To refer to a DTD in an XML document, the reference goes before the root element:</a:t>
            </a:r>
          </a:p>
          <a:p>
            <a:pPr lvl="1">
              <a:buNone/>
            </a:pPr>
            <a:r>
              <a:rPr lang="en-US" sz="2000" dirty="0" smtClean="0"/>
              <a:t>	</a:t>
            </a:r>
            <a:r>
              <a:rPr lang="en-US" dirty="0" smtClean="0">
                <a:solidFill>
                  <a:srgbClr val="C00000"/>
                </a:solidFill>
              </a:rPr>
              <a:t>&lt;?</a:t>
            </a:r>
            <a:r>
              <a:rPr lang="en-US" dirty="0">
                <a:solidFill>
                  <a:srgbClr val="C00000"/>
                </a:solidFill>
              </a:rPr>
              <a:t>xml version="1.0"?&gt;</a:t>
            </a:r>
            <a:br>
              <a:rPr lang="en-US" dirty="0">
                <a:solidFill>
                  <a:srgbClr val="C00000"/>
                </a:solidFill>
              </a:rPr>
            </a:br>
            <a:r>
              <a:rPr lang="en-US" dirty="0">
                <a:solidFill>
                  <a:srgbClr val="C00000"/>
                </a:solidFill>
              </a:rPr>
              <a:t>&lt;!DOCTYPE rootElement SYSTEM "url"&gt;</a:t>
            </a:r>
            <a:br>
              <a:rPr lang="en-US" dirty="0">
                <a:solidFill>
                  <a:srgbClr val="C00000"/>
                </a:solidFill>
              </a:rPr>
            </a:br>
            <a:r>
              <a:rPr lang="en-US" dirty="0">
                <a:solidFill>
                  <a:srgbClr val="C00000"/>
                </a:solidFill>
              </a:rPr>
              <a:t>&lt;rootElement&gt; ... &lt;/rootElement&gt;</a:t>
            </a:r>
          </a:p>
          <a:p>
            <a:pPr lvl="1"/>
            <a:endParaRPr lang="en-US" sz="2000" dirty="0"/>
          </a:p>
          <a:p>
            <a:r>
              <a:rPr lang="en-US" dirty="0"/>
              <a:t>To refer to an XML Schema in an XML document, the reference goes in the root element:</a:t>
            </a:r>
          </a:p>
          <a:p>
            <a:pPr lvl="1">
              <a:buNone/>
            </a:pPr>
            <a:r>
              <a:rPr lang="en-US" sz="2000" dirty="0" smtClean="0"/>
              <a:t>	</a:t>
            </a:r>
            <a:r>
              <a:rPr lang="en-US" dirty="0" smtClean="0">
                <a:solidFill>
                  <a:srgbClr val="C00000"/>
                </a:solidFill>
              </a:rPr>
              <a:t>&lt;?</a:t>
            </a:r>
            <a:r>
              <a:rPr lang="en-US" dirty="0">
                <a:solidFill>
                  <a:srgbClr val="C00000"/>
                </a:solidFill>
              </a:rPr>
              <a:t>xml version="1.0"?&gt;</a:t>
            </a:r>
            <a:br>
              <a:rPr lang="en-US" dirty="0">
                <a:solidFill>
                  <a:srgbClr val="C00000"/>
                </a:solidFill>
              </a:rPr>
            </a:br>
            <a:r>
              <a:rPr lang="en-US" dirty="0">
                <a:solidFill>
                  <a:srgbClr val="C00000"/>
                </a:solidFill>
              </a:rPr>
              <a:t>&lt;rootElement</a:t>
            </a:r>
            <a:br>
              <a:rPr lang="en-US" dirty="0">
                <a:solidFill>
                  <a:srgbClr val="C00000"/>
                </a:solidFill>
              </a:rPr>
            </a:br>
            <a:r>
              <a:rPr lang="en-US" dirty="0">
                <a:solidFill>
                  <a:srgbClr val="00B0F0"/>
                </a:solidFill>
              </a:rPr>
              <a:t>    </a:t>
            </a:r>
            <a:r>
              <a:rPr lang="en-US" dirty="0" err="1" smtClean="0">
                <a:solidFill>
                  <a:srgbClr val="00B0F0"/>
                </a:solidFill>
              </a:rPr>
              <a:t>xmlns:xsi</a:t>
            </a:r>
            <a:r>
              <a:rPr lang="en-US" dirty="0" smtClean="0">
                <a:solidFill>
                  <a:srgbClr val="00B0F0"/>
                </a:solidFill>
              </a:rPr>
              <a:t>="http</a:t>
            </a:r>
            <a:r>
              <a:rPr lang="en-US" dirty="0">
                <a:solidFill>
                  <a:srgbClr val="00B0F0"/>
                </a:solidFill>
              </a:rPr>
              <a:t>://</a:t>
            </a:r>
            <a:r>
              <a:rPr lang="en-US" dirty="0" smtClean="0">
                <a:solidFill>
                  <a:srgbClr val="00B0F0"/>
                </a:solidFill>
              </a:rPr>
              <a:t>www.w3.org/2001/XMLSchema-instance"</a:t>
            </a:r>
            <a:r>
              <a:rPr lang="en-US" dirty="0">
                <a:solidFill>
                  <a:srgbClr val="C00000"/>
                </a:solidFill>
              </a:rPr>
              <a:t/>
            </a:r>
            <a:br>
              <a:rPr lang="en-US" dirty="0">
                <a:solidFill>
                  <a:srgbClr val="C00000"/>
                </a:solidFill>
              </a:rPr>
            </a:br>
            <a:r>
              <a:rPr lang="en-US" dirty="0" smtClean="0">
                <a:solidFill>
                  <a:srgbClr val="C00000"/>
                </a:solidFill>
              </a:rPr>
              <a:t>             (The XML Schema Instance reference is required)</a:t>
            </a:r>
            <a:endParaRPr lang="en-US" dirty="0">
              <a:solidFill>
                <a:srgbClr val="C00000"/>
              </a:solidFill>
            </a:endParaRPr>
          </a:p>
          <a:p>
            <a:pPr lvl="1">
              <a:buFont typeface="Wingdings" pitchFamily="2" charset="2"/>
              <a:buNone/>
            </a:pPr>
            <a:r>
              <a:rPr lang="en-US" dirty="0" smtClean="0">
                <a:solidFill>
                  <a:srgbClr val="C00000"/>
                </a:solidFill>
              </a:rPr>
              <a:t>    </a:t>
            </a:r>
            <a:r>
              <a:rPr lang="en-US" dirty="0" err="1" smtClean="0">
                <a:solidFill>
                  <a:srgbClr val="00B050"/>
                </a:solidFill>
              </a:rPr>
              <a:t>xsi:noNamespaceSchemaLocation</a:t>
            </a:r>
            <a:r>
              <a:rPr lang="en-US" dirty="0">
                <a:solidFill>
                  <a:srgbClr val="00B050"/>
                </a:solidFill>
              </a:rPr>
              <a:t>="url.xsd"&gt;</a:t>
            </a:r>
            <a:r>
              <a:rPr lang="en-US" dirty="0">
                <a:solidFill>
                  <a:srgbClr val="C00000"/>
                </a:solidFill>
              </a:rPr>
              <a:t/>
            </a:r>
            <a:br>
              <a:rPr lang="en-US" dirty="0">
                <a:solidFill>
                  <a:srgbClr val="C00000"/>
                </a:solidFill>
              </a:rPr>
            </a:br>
            <a:r>
              <a:rPr lang="en-US" dirty="0">
                <a:solidFill>
                  <a:srgbClr val="C00000"/>
                </a:solidFill>
              </a:rPr>
              <a:t>              (This is where the XML Schema definition can be found)</a:t>
            </a:r>
            <a:br>
              <a:rPr lang="en-US" dirty="0">
                <a:solidFill>
                  <a:srgbClr val="C00000"/>
                </a:solidFill>
              </a:rPr>
            </a:br>
            <a:r>
              <a:rPr lang="en-US" dirty="0">
                <a:solidFill>
                  <a:srgbClr val="C00000"/>
                </a:solidFill>
              </a:rPr>
              <a:t>   ...</a:t>
            </a:r>
            <a:br>
              <a:rPr lang="en-US" dirty="0">
                <a:solidFill>
                  <a:srgbClr val="C00000"/>
                </a:solidFill>
              </a:rPr>
            </a:br>
            <a:r>
              <a:rPr lang="en-US" dirty="0">
                <a:solidFill>
                  <a:srgbClr val="C00000"/>
                </a:solidFill>
              </a:rPr>
              <a:t>&lt;/rootElement&gt;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US" dirty="0"/>
              <a:t>The XSD Document</a:t>
            </a:r>
          </a:p>
        </p:txBody>
      </p:sp>
      <p:sp>
        <p:nvSpPr>
          <p:cNvPr id="98309" name="Rectangle 5"/>
          <p:cNvSpPr>
            <a:spLocks noGrp="1" noChangeArrowheads="1"/>
          </p:cNvSpPr>
          <p:nvPr>
            <p:ph type="body" idx="1"/>
          </p:nvPr>
        </p:nvSpPr>
        <p:spPr/>
        <p:txBody>
          <a:bodyPr/>
          <a:lstStyle/>
          <a:p>
            <a:r>
              <a:rPr lang="en-US" dirty="0"/>
              <a:t>Since the XSD is written in XML, it can get confusing which we are talking about</a:t>
            </a:r>
          </a:p>
          <a:p>
            <a:r>
              <a:rPr lang="en-US" dirty="0"/>
              <a:t>Except for the additions to the root element of our XML data document, we will discuss about the XSD schema document</a:t>
            </a:r>
          </a:p>
          <a:p>
            <a:r>
              <a:rPr lang="en-US" dirty="0"/>
              <a:t>The file extension is .xsd</a:t>
            </a:r>
          </a:p>
          <a:p>
            <a:r>
              <a:rPr lang="en-US" dirty="0"/>
              <a:t>The root element is &lt;schema&gt;</a:t>
            </a:r>
          </a:p>
          <a:p>
            <a:r>
              <a:rPr lang="en-US" dirty="0"/>
              <a:t>The XSD starts like this:</a:t>
            </a:r>
          </a:p>
          <a:p>
            <a:pPr lvl="1"/>
            <a:r>
              <a:rPr lang="en-US" dirty="0"/>
              <a:t>&lt;?xml version="1.0"?&gt;</a:t>
            </a:r>
            <a:br>
              <a:rPr lang="en-US" dirty="0"/>
            </a:br>
            <a:r>
              <a:rPr lang="en-US" dirty="0"/>
              <a:t>&lt;xs:schema xmlns:xs="http://www.w3.org/2001/XMLSchema"&gt;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GB" dirty="0"/>
              <a:t>What is XML?</a:t>
            </a:r>
            <a:endParaRPr lang="en-US" dirty="0"/>
          </a:p>
        </p:txBody>
      </p:sp>
      <p:sp>
        <p:nvSpPr>
          <p:cNvPr id="389123" name="Rectangle 3"/>
          <p:cNvSpPr>
            <a:spLocks noGrp="1" noChangeArrowheads="1"/>
          </p:cNvSpPr>
          <p:nvPr>
            <p:ph type="body" idx="1"/>
          </p:nvPr>
        </p:nvSpPr>
        <p:spPr/>
        <p:txBody>
          <a:bodyPr>
            <a:normAutofit/>
          </a:bodyPr>
          <a:lstStyle/>
          <a:p>
            <a:pPr>
              <a:spcBef>
                <a:spcPts val="500"/>
              </a:spcBef>
            </a:pPr>
            <a:r>
              <a:rPr lang="en-GB" dirty="0"/>
              <a:t>XML stands for EXtensible Markup Language </a:t>
            </a:r>
          </a:p>
          <a:p>
            <a:pPr lvl="1">
              <a:spcBef>
                <a:spcPts val="450"/>
              </a:spcBef>
              <a:buFont typeface="Wingdings" pitchFamily="2" charset="2"/>
              <a:buNone/>
            </a:pPr>
            <a:endParaRPr lang="en-GB" dirty="0"/>
          </a:p>
          <a:p>
            <a:pPr>
              <a:spcBef>
                <a:spcPts val="500"/>
              </a:spcBef>
            </a:pPr>
            <a:r>
              <a:rPr lang="en-GB" dirty="0"/>
              <a:t>XML is a markup language much like HTML</a:t>
            </a:r>
          </a:p>
          <a:p>
            <a:pPr>
              <a:spcBef>
                <a:spcPts val="500"/>
              </a:spcBef>
              <a:buFont typeface="Wingdings" pitchFamily="2" charset="2"/>
              <a:buNone/>
            </a:pPr>
            <a:r>
              <a:rPr lang="en-GB" dirty="0"/>
              <a:t> </a:t>
            </a:r>
          </a:p>
          <a:p>
            <a:pPr>
              <a:spcBef>
                <a:spcPts val="500"/>
              </a:spcBef>
            </a:pPr>
            <a:r>
              <a:rPr lang="en-GB" dirty="0"/>
              <a:t>XML was designed to describe data </a:t>
            </a:r>
          </a:p>
          <a:p>
            <a:pPr>
              <a:spcBef>
                <a:spcPts val="500"/>
              </a:spcBef>
              <a:buFont typeface="Wingdings" pitchFamily="2" charset="2"/>
              <a:buNone/>
            </a:pPr>
            <a:endParaRPr lang="en-GB" dirty="0"/>
          </a:p>
          <a:p>
            <a:pPr>
              <a:spcBef>
                <a:spcPts val="500"/>
              </a:spcBef>
            </a:pPr>
            <a:r>
              <a:rPr lang="en-GB" dirty="0"/>
              <a:t>XML tags are not predefined. You must define your own tags</a:t>
            </a:r>
          </a:p>
          <a:p>
            <a:pPr>
              <a:spcBef>
                <a:spcPts val="500"/>
              </a:spcBef>
              <a:buFont typeface="Wingdings" pitchFamily="2" charset="2"/>
              <a:buNone/>
            </a:pPr>
            <a:r>
              <a:rPr lang="en-GB" dirty="0"/>
              <a:t> </a:t>
            </a:r>
          </a:p>
          <a:p>
            <a:pPr>
              <a:spcBef>
                <a:spcPts val="500"/>
              </a:spcBef>
              <a:buFont typeface="Wingdings" pitchFamily="2" charset="2"/>
              <a:buNone/>
            </a:pPr>
            <a:endParaRPr lang="en-GB" dirty="0"/>
          </a:p>
          <a:p>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p:txBody>
          <a:bodyPr/>
          <a:lstStyle/>
          <a:p>
            <a:r>
              <a:rPr lang="en-US" dirty="0"/>
              <a:t>&lt;schema&gt;</a:t>
            </a:r>
          </a:p>
        </p:txBody>
      </p:sp>
      <p:sp>
        <p:nvSpPr>
          <p:cNvPr id="100357" name="Rectangle 5"/>
          <p:cNvSpPr>
            <a:spLocks noGrp="1" noChangeArrowheads="1"/>
          </p:cNvSpPr>
          <p:nvPr>
            <p:ph type="body" idx="1"/>
          </p:nvPr>
        </p:nvSpPr>
        <p:spPr/>
        <p:txBody>
          <a:bodyPr/>
          <a:lstStyle/>
          <a:p>
            <a:r>
              <a:rPr lang="en-US" dirty="0"/>
              <a:t>The &lt;schema&gt; element may have attributes:</a:t>
            </a:r>
          </a:p>
          <a:p>
            <a:pPr lvl="1"/>
            <a:r>
              <a:rPr lang="en-US" dirty="0"/>
              <a:t>xmlns:xs="http://www.w3.org/2001/XMLSchema"</a:t>
            </a:r>
          </a:p>
          <a:p>
            <a:pPr lvl="2"/>
            <a:r>
              <a:rPr lang="en-US" dirty="0"/>
              <a:t>This is necessary to specify where all our XSD tags are defined</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p:txBody>
          <a:bodyPr/>
          <a:lstStyle/>
          <a:p>
            <a:r>
              <a:rPr lang="en-US" dirty="0"/>
              <a:t>“Simple” and “Complex” Elements</a:t>
            </a:r>
          </a:p>
        </p:txBody>
      </p:sp>
      <p:sp>
        <p:nvSpPr>
          <p:cNvPr id="102405" name="Rectangle 5"/>
          <p:cNvSpPr>
            <a:spLocks noGrp="1" noChangeArrowheads="1"/>
          </p:cNvSpPr>
          <p:nvPr>
            <p:ph type="body" idx="1"/>
          </p:nvPr>
        </p:nvSpPr>
        <p:spPr/>
        <p:txBody>
          <a:bodyPr/>
          <a:lstStyle/>
          <a:p>
            <a:r>
              <a:rPr lang="en-US" dirty="0"/>
              <a:t>A “simple” element is one that contains text and nothing else</a:t>
            </a:r>
          </a:p>
          <a:p>
            <a:pPr lvl="1"/>
            <a:r>
              <a:rPr lang="en-US" dirty="0"/>
              <a:t>It cannot have attributes</a:t>
            </a:r>
          </a:p>
          <a:p>
            <a:pPr lvl="1"/>
            <a:r>
              <a:rPr lang="en-US" dirty="0"/>
              <a:t>It cannot contain other elements</a:t>
            </a:r>
          </a:p>
          <a:p>
            <a:pPr lvl="1"/>
            <a:r>
              <a:rPr lang="en-US" dirty="0"/>
              <a:t>It cannot be empty</a:t>
            </a:r>
          </a:p>
          <a:p>
            <a:pPr lvl="1"/>
            <a:r>
              <a:rPr lang="en-US" dirty="0"/>
              <a:t>However, the text can be of many different types, and may have various restrictions applied to it</a:t>
            </a:r>
          </a:p>
          <a:p>
            <a:r>
              <a:rPr lang="en-US" dirty="0"/>
              <a:t>If an element is not simple, it is “complex”</a:t>
            </a:r>
          </a:p>
          <a:p>
            <a:pPr lvl="1"/>
            <a:r>
              <a:rPr lang="en-US" dirty="0"/>
              <a:t>A complex element may have attributes</a:t>
            </a:r>
          </a:p>
          <a:p>
            <a:pPr lvl="1"/>
            <a:r>
              <a:rPr lang="en-US" dirty="0"/>
              <a:t>It may be empty, or it may contain text, other elements, or both text and other elements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Defining a simple element</a:t>
            </a:r>
          </a:p>
        </p:txBody>
      </p:sp>
      <p:sp>
        <p:nvSpPr>
          <p:cNvPr id="104451" name="Rectangle 3"/>
          <p:cNvSpPr>
            <a:spLocks noGrp="1" noChangeArrowheads="1"/>
          </p:cNvSpPr>
          <p:nvPr>
            <p:ph type="body" idx="1"/>
          </p:nvPr>
        </p:nvSpPr>
        <p:spPr/>
        <p:txBody>
          <a:bodyPr/>
          <a:lstStyle/>
          <a:p>
            <a:pPr>
              <a:lnSpc>
                <a:spcPct val="90000"/>
              </a:lnSpc>
            </a:pPr>
            <a:r>
              <a:rPr lang="en-US" dirty="0">
                <a:solidFill>
                  <a:schemeClr val="tx1"/>
                </a:solidFill>
              </a:rPr>
              <a:t>A simple element is defined as</a:t>
            </a:r>
            <a:br>
              <a:rPr lang="en-US" dirty="0">
                <a:solidFill>
                  <a:schemeClr val="tx1"/>
                </a:solidFill>
              </a:rPr>
            </a:br>
            <a:r>
              <a:rPr lang="en-US" dirty="0">
                <a:solidFill>
                  <a:schemeClr val="tx1"/>
                </a:solidFill>
              </a:rPr>
              <a:t>    &lt;xs:element   name="</a:t>
            </a:r>
            <a:r>
              <a:rPr lang="en-US" i="1" dirty="0">
                <a:solidFill>
                  <a:schemeClr val="tx1"/>
                </a:solidFill>
              </a:rPr>
              <a:t>name</a:t>
            </a:r>
            <a:r>
              <a:rPr lang="en-US" dirty="0">
                <a:solidFill>
                  <a:schemeClr val="tx1"/>
                </a:solidFill>
              </a:rPr>
              <a:t>"   type="</a:t>
            </a:r>
            <a:r>
              <a:rPr lang="en-US" i="1" dirty="0">
                <a:solidFill>
                  <a:schemeClr val="tx1"/>
                </a:solidFill>
              </a:rPr>
              <a:t>type</a:t>
            </a:r>
            <a:r>
              <a:rPr lang="en-US" dirty="0">
                <a:solidFill>
                  <a:schemeClr val="tx1"/>
                </a:solidFill>
              </a:rPr>
              <a:t>" /&gt;</a:t>
            </a:r>
            <a:br>
              <a:rPr lang="en-US" dirty="0">
                <a:solidFill>
                  <a:schemeClr val="tx1"/>
                </a:solidFill>
              </a:rPr>
            </a:br>
            <a:r>
              <a:rPr lang="en-US" dirty="0">
                <a:solidFill>
                  <a:schemeClr val="tx1"/>
                </a:solidFill>
              </a:rPr>
              <a:t>where:</a:t>
            </a:r>
          </a:p>
          <a:p>
            <a:pPr lvl="1">
              <a:lnSpc>
                <a:spcPct val="90000"/>
              </a:lnSpc>
            </a:pPr>
            <a:r>
              <a:rPr lang="en-US" i="1" dirty="0">
                <a:solidFill>
                  <a:schemeClr val="tx1"/>
                </a:solidFill>
              </a:rPr>
              <a:t>name</a:t>
            </a:r>
            <a:r>
              <a:rPr lang="en-US" dirty="0">
                <a:solidFill>
                  <a:schemeClr val="tx1"/>
                </a:solidFill>
              </a:rPr>
              <a:t> is the name of the element</a:t>
            </a:r>
          </a:p>
          <a:p>
            <a:pPr lvl="1">
              <a:lnSpc>
                <a:spcPct val="90000"/>
              </a:lnSpc>
            </a:pPr>
            <a:r>
              <a:rPr lang="en-US" dirty="0">
                <a:solidFill>
                  <a:schemeClr val="tx1"/>
                </a:solidFill>
              </a:rPr>
              <a:t>the most common values for </a:t>
            </a:r>
            <a:r>
              <a:rPr lang="en-US" i="1" dirty="0">
                <a:solidFill>
                  <a:schemeClr val="tx1"/>
                </a:solidFill>
              </a:rPr>
              <a:t>type</a:t>
            </a:r>
            <a:r>
              <a:rPr lang="en-US" dirty="0">
                <a:solidFill>
                  <a:schemeClr val="tx1"/>
                </a:solidFill>
              </a:rPr>
              <a:t> are</a:t>
            </a:r>
            <a:br>
              <a:rPr lang="en-US" dirty="0">
                <a:solidFill>
                  <a:schemeClr val="tx1"/>
                </a:solidFill>
              </a:rPr>
            </a:br>
            <a:r>
              <a:rPr lang="en-US" dirty="0">
                <a:solidFill>
                  <a:schemeClr val="tx1"/>
                </a:solidFill>
              </a:rPr>
              <a:t>    xs:boolean		xs:integer</a:t>
            </a:r>
            <a:br>
              <a:rPr lang="en-US" dirty="0">
                <a:solidFill>
                  <a:schemeClr val="tx1"/>
                </a:solidFill>
              </a:rPr>
            </a:br>
            <a:r>
              <a:rPr lang="en-US" dirty="0">
                <a:solidFill>
                  <a:schemeClr val="tx1"/>
                </a:solidFill>
              </a:rPr>
              <a:t>    xs:date		xs:string</a:t>
            </a:r>
            <a:br>
              <a:rPr lang="en-US" dirty="0">
                <a:solidFill>
                  <a:schemeClr val="tx1"/>
                </a:solidFill>
              </a:rPr>
            </a:br>
            <a:r>
              <a:rPr lang="en-US" dirty="0">
                <a:solidFill>
                  <a:schemeClr val="tx1"/>
                </a:solidFill>
              </a:rPr>
              <a:t>    xs:decimal		xs:time</a:t>
            </a:r>
          </a:p>
          <a:p>
            <a:pPr>
              <a:lnSpc>
                <a:spcPct val="90000"/>
              </a:lnSpc>
            </a:pPr>
            <a:r>
              <a:rPr lang="en-US" dirty="0">
                <a:solidFill>
                  <a:schemeClr val="tx1"/>
                </a:solidFill>
              </a:rPr>
              <a:t>Other attributes a simple element may have:</a:t>
            </a:r>
          </a:p>
          <a:p>
            <a:pPr lvl="1">
              <a:lnSpc>
                <a:spcPct val="90000"/>
              </a:lnSpc>
            </a:pPr>
            <a:r>
              <a:rPr lang="en-US" dirty="0">
                <a:solidFill>
                  <a:schemeClr val="tx1"/>
                </a:solidFill>
              </a:rPr>
              <a:t>default="</a:t>
            </a:r>
            <a:r>
              <a:rPr lang="en-US" i="1" dirty="0">
                <a:solidFill>
                  <a:schemeClr val="tx1"/>
                </a:solidFill>
              </a:rPr>
              <a:t>default value</a:t>
            </a:r>
            <a:r>
              <a:rPr lang="en-US" dirty="0">
                <a:solidFill>
                  <a:schemeClr val="tx1"/>
                </a:solidFill>
              </a:rPr>
              <a:t>"  if no other value is specified</a:t>
            </a:r>
          </a:p>
          <a:p>
            <a:pPr lvl="1">
              <a:lnSpc>
                <a:spcPct val="90000"/>
              </a:lnSpc>
            </a:pPr>
            <a:r>
              <a:rPr lang="en-US" dirty="0">
                <a:solidFill>
                  <a:schemeClr val="tx1"/>
                </a:solidFill>
              </a:rPr>
              <a:t>fixed="</a:t>
            </a:r>
            <a:r>
              <a:rPr lang="en-US" i="1" dirty="0">
                <a:solidFill>
                  <a:schemeClr val="tx1"/>
                </a:solidFill>
              </a:rPr>
              <a:t>value</a:t>
            </a:r>
            <a:r>
              <a:rPr lang="en-US" dirty="0">
                <a:solidFill>
                  <a:schemeClr val="tx1"/>
                </a:solidFill>
              </a:rPr>
              <a:t>"	     no other value may be specified</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Defining an Attribute</a:t>
            </a:r>
          </a:p>
        </p:txBody>
      </p:sp>
      <p:sp>
        <p:nvSpPr>
          <p:cNvPr id="106499" name="Rectangle 3"/>
          <p:cNvSpPr>
            <a:spLocks noGrp="1" noChangeArrowheads="1"/>
          </p:cNvSpPr>
          <p:nvPr>
            <p:ph type="body" idx="1"/>
          </p:nvPr>
        </p:nvSpPr>
        <p:spPr/>
        <p:txBody>
          <a:bodyPr/>
          <a:lstStyle/>
          <a:p>
            <a:r>
              <a:rPr lang="en-US" sz="1800" dirty="0"/>
              <a:t>Attributes themselves are always declared as simple types</a:t>
            </a:r>
          </a:p>
          <a:p>
            <a:r>
              <a:rPr lang="en-US" sz="1800" dirty="0">
                <a:solidFill>
                  <a:schemeClr val="tx1"/>
                </a:solidFill>
              </a:rPr>
              <a:t>An attribute is defined as</a:t>
            </a:r>
            <a:br>
              <a:rPr lang="en-US" sz="1800" dirty="0">
                <a:solidFill>
                  <a:schemeClr val="tx1"/>
                </a:solidFill>
              </a:rPr>
            </a:br>
            <a:r>
              <a:rPr lang="en-US" sz="1800" dirty="0">
                <a:solidFill>
                  <a:schemeClr val="tx1"/>
                </a:solidFill>
              </a:rPr>
              <a:t>    &lt;xs:attribute   name="</a:t>
            </a:r>
            <a:r>
              <a:rPr lang="en-US" sz="1800" i="1" dirty="0">
                <a:solidFill>
                  <a:schemeClr val="tx1"/>
                </a:solidFill>
              </a:rPr>
              <a:t>name</a:t>
            </a:r>
            <a:r>
              <a:rPr lang="en-US" sz="1800" dirty="0">
                <a:solidFill>
                  <a:schemeClr val="tx1"/>
                </a:solidFill>
              </a:rPr>
              <a:t>"   type="</a:t>
            </a:r>
            <a:r>
              <a:rPr lang="en-US" sz="1800" i="1" dirty="0">
                <a:solidFill>
                  <a:schemeClr val="tx1"/>
                </a:solidFill>
              </a:rPr>
              <a:t>type</a:t>
            </a:r>
            <a:r>
              <a:rPr lang="en-US" sz="1800" dirty="0">
                <a:solidFill>
                  <a:schemeClr val="tx1"/>
                </a:solidFill>
              </a:rPr>
              <a:t>" /&gt;</a:t>
            </a:r>
            <a:br>
              <a:rPr lang="en-US" sz="1800" dirty="0">
                <a:solidFill>
                  <a:schemeClr val="tx1"/>
                </a:solidFill>
              </a:rPr>
            </a:br>
            <a:r>
              <a:rPr lang="en-US" sz="1800" dirty="0">
                <a:solidFill>
                  <a:schemeClr val="tx1"/>
                </a:solidFill>
              </a:rPr>
              <a:t>where:</a:t>
            </a:r>
          </a:p>
          <a:p>
            <a:pPr lvl="1"/>
            <a:r>
              <a:rPr lang="en-US" sz="1600" i="1" dirty="0">
                <a:solidFill>
                  <a:schemeClr val="tx1"/>
                </a:solidFill>
              </a:rPr>
              <a:t>name</a:t>
            </a:r>
            <a:r>
              <a:rPr lang="en-US" sz="1600" dirty="0">
                <a:solidFill>
                  <a:schemeClr val="tx1"/>
                </a:solidFill>
              </a:rPr>
              <a:t> and </a:t>
            </a:r>
            <a:r>
              <a:rPr lang="en-US" sz="1600" i="1" dirty="0">
                <a:solidFill>
                  <a:schemeClr val="tx1"/>
                </a:solidFill>
              </a:rPr>
              <a:t>type</a:t>
            </a:r>
            <a:r>
              <a:rPr lang="en-US" sz="1600" dirty="0">
                <a:solidFill>
                  <a:schemeClr val="tx1"/>
                </a:solidFill>
              </a:rPr>
              <a:t> are the same as for xs:element</a:t>
            </a:r>
          </a:p>
          <a:p>
            <a:r>
              <a:rPr lang="en-US" sz="1800" dirty="0">
                <a:solidFill>
                  <a:schemeClr val="tx1"/>
                </a:solidFill>
              </a:rPr>
              <a:t>Other attributes a simple element may have:</a:t>
            </a:r>
          </a:p>
          <a:p>
            <a:pPr lvl="1"/>
            <a:r>
              <a:rPr lang="en-US" sz="1600" dirty="0">
                <a:solidFill>
                  <a:schemeClr val="tx1"/>
                </a:solidFill>
              </a:rPr>
              <a:t>default="</a:t>
            </a:r>
            <a:r>
              <a:rPr lang="en-US" sz="1600" i="1" dirty="0">
                <a:solidFill>
                  <a:schemeClr val="tx1"/>
                </a:solidFill>
              </a:rPr>
              <a:t>default value</a:t>
            </a:r>
            <a:r>
              <a:rPr lang="en-US" sz="1600" dirty="0">
                <a:solidFill>
                  <a:schemeClr val="tx1"/>
                </a:solidFill>
              </a:rPr>
              <a:t>"     if no other value is specified</a:t>
            </a:r>
          </a:p>
          <a:p>
            <a:pPr lvl="1"/>
            <a:r>
              <a:rPr lang="en-US" sz="1600" dirty="0">
                <a:solidFill>
                  <a:schemeClr val="tx1"/>
                </a:solidFill>
              </a:rPr>
              <a:t>fixed="</a:t>
            </a:r>
            <a:r>
              <a:rPr lang="en-US" sz="1600" i="1" dirty="0">
                <a:solidFill>
                  <a:schemeClr val="tx1"/>
                </a:solidFill>
              </a:rPr>
              <a:t>value</a:t>
            </a:r>
            <a:r>
              <a:rPr lang="en-US" sz="1600" dirty="0">
                <a:solidFill>
                  <a:schemeClr val="tx1"/>
                </a:solidFill>
              </a:rPr>
              <a:t>"	         no other value may be specified</a:t>
            </a:r>
          </a:p>
          <a:p>
            <a:pPr lvl="1"/>
            <a:r>
              <a:rPr lang="en-US" sz="1600" dirty="0">
                <a:solidFill>
                  <a:schemeClr val="tx1"/>
                </a:solidFill>
              </a:rPr>
              <a:t>use="optional" </a:t>
            </a:r>
            <a:r>
              <a:rPr lang="en-US" sz="1600" i="1" dirty="0">
                <a:solidFill>
                  <a:schemeClr val="tx1"/>
                </a:solidFill>
              </a:rPr>
              <a:t>               </a:t>
            </a:r>
            <a:r>
              <a:rPr lang="en-US" sz="1600" dirty="0">
                <a:solidFill>
                  <a:schemeClr val="tx1"/>
                </a:solidFill>
              </a:rPr>
              <a:t>the attribute is not required (default)</a:t>
            </a:r>
          </a:p>
          <a:p>
            <a:pPr lvl="1"/>
            <a:r>
              <a:rPr lang="en-US" sz="1600" dirty="0">
                <a:solidFill>
                  <a:schemeClr val="tx1"/>
                </a:solidFill>
              </a:rPr>
              <a:t>use="required"  </a:t>
            </a:r>
            <a:r>
              <a:rPr lang="en-US" sz="1600" i="1" dirty="0">
                <a:solidFill>
                  <a:schemeClr val="tx1"/>
                </a:solidFill>
              </a:rPr>
              <a:t>             </a:t>
            </a:r>
            <a:r>
              <a:rPr lang="en-US" sz="1600" dirty="0">
                <a:solidFill>
                  <a:schemeClr val="tx1"/>
                </a:solidFill>
              </a:rPr>
              <a:t>the attribute must be present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US" dirty="0"/>
              <a:t>Restrictions, or “facets”</a:t>
            </a:r>
          </a:p>
        </p:txBody>
      </p:sp>
      <p:sp>
        <p:nvSpPr>
          <p:cNvPr id="108549" name="Rectangle 5"/>
          <p:cNvSpPr>
            <a:spLocks noGrp="1" noChangeArrowheads="1"/>
          </p:cNvSpPr>
          <p:nvPr>
            <p:ph type="body" idx="1"/>
          </p:nvPr>
        </p:nvSpPr>
        <p:spPr/>
        <p:txBody>
          <a:bodyPr/>
          <a:lstStyle/>
          <a:p>
            <a:r>
              <a:rPr lang="en-US" dirty="0"/>
              <a:t>The general form for putting a restriction on a text value is:</a:t>
            </a:r>
          </a:p>
          <a:p>
            <a:pPr lvl="1"/>
            <a:r>
              <a:rPr lang="en-US" dirty="0">
                <a:solidFill>
                  <a:srgbClr val="C00000"/>
                </a:solidFill>
              </a:rPr>
              <a:t>&lt;xs:element  name="name"&gt;               (or xs:attribute)</a:t>
            </a:r>
            <a:br>
              <a:rPr lang="en-US" dirty="0">
                <a:solidFill>
                  <a:srgbClr val="C00000"/>
                </a:solidFill>
              </a:rPr>
            </a:br>
            <a:r>
              <a:rPr lang="en-US" dirty="0">
                <a:solidFill>
                  <a:srgbClr val="C00000"/>
                </a:solidFill>
              </a:rPr>
              <a:t>    &lt;xs:restriction base="type"&gt;</a:t>
            </a:r>
            <a:br>
              <a:rPr lang="en-US" dirty="0">
                <a:solidFill>
                  <a:srgbClr val="C00000"/>
                </a:solidFill>
              </a:rPr>
            </a:br>
            <a:r>
              <a:rPr lang="en-US" dirty="0">
                <a:solidFill>
                  <a:srgbClr val="C00000"/>
                </a:solidFill>
              </a:rPr>
              <a:t>          ... the restrictions ...</a:t>
            </a:r>
            <a:br>
              <a:rPr lang="en-US" dirty="0">
                <a:solidFill>
                  <a:srgbClr val="C00000"/>
                </a:solidFill>
              </a:rPr>
            </a:br>
            <a:r>
              <a:rPr lang="en-US" dirty="0">
                <a:solidFill>
                  <a:srgbClr val="C00000"/>
                </a:solidFill>
              </a:rPr>
              <a:t>     &lt;/xs:restriction&gt;</a:t>
            </a:r>
            <a:br>
              <a:rPr lang="en-US" dirty="0">
                <a:solidFill>
                  <a:srgbClr val="C00000"/>
                </a:solidFill>
              </a:rPr>
            </a:br>
            <a:r>
              <a:rPr lang="en-US" dirty="0">
                <a:solidFill>
                  <a:srgbClr val="C00000"/>
                </a:solidFill>
              </a:rPr>
              <a:t>&lt;/xs:element&gt;</a:t>
            </a:r>
          </a:p>
          <a:p>
            <a:r>
              <a:rPr lang="en-US" dirty="0"/>
              <a:t>For example:</a:t>
            </a:r>
          </a:p>
          <a:p>
            <a:pPr lvl="1"/>
            <a:r>
              <a:rPr lang="en-US" dirty="0">
                <a:solidFill>
                  <a:srgbClr val="C00000"/>
                </a:solidFill>
              </a:rPr>
              <a:t>&lt;xs:element  name="age"&gt;</a:t>
            </a:r>
            <a:br>
              <a:rPr lang="en-US" dirty="0">
                <a:solidFill>
                  <a:srgbClr val="C00000"/>
                </a:solidFill>
              </a:rPr>
            </a:br>
            <a:r>
              <a:rPr lang="en-US" dirty="0">
                <a:solidFill>
                  <a:srgbClr val="C00000"/>
                </a:solidFill>
              </a:rPr>
              <a:t>     &lt;xs:restriction base="xs:integer"&gt;</a:t>
            </a:r>
            <a:br>
              <a:rPr lang="en-US" dirty="0">
                <a:solidFill>
                  <a:srgbClr val="C00000"/>
                </a:solidFill>
              </a:rPr>
            </a:br>
            <a:r>
              <a:rPr lang="en-US" dirty="0">
                <a:solidFill>
                  <a:srgbClr val="C00000"/>
                </a:solidFill>
              </a:rPr>
              <a:t>          &lt;xs:minInclusive value="0"&gt;</a:t>
            </a:r>
            <a:br>
              <a:rPr lang="en-US" dirty="0">
                <a:solidFill>
                  <a:srgbClr val="C00000"/>
                </a:solidFill>
              </a:rPr>
            </a:br>
            <a:r>
              <a:rPr lang="en-US" dirty="0">
                <a:solidFill>
                  <a:srgbClr val="C00000"/>
                </a:solidFill>
              </a:rPr>
              <a:t>          &lt;xs:maxInclusive value="140"&gt;</a:t>
            </a:r>
            <a:br>
              <a:rPr lang="en-US" dirty="0">
                <a:solidFill>
                  <a:srgbClr val="C00000"/>
                </a:solidFill>
              </a:rPr>
            </a:br>
            <a:r>
              <a:rPr lang="en-US" dirty="0">
                <a:solidFill>
                  <a:srgbClr val="C00000"/>
                </a:solidFill>
              </a:rPr>
              <a:t>     &lt;/xs:restriction&gt;</a:t>
            </a:r>
            <a:br>
              <a:rPr lang="en-US" dirty="0">
                <a:solidFill>
                  <a:srgbClr val="C00000"/>
                </a:solidFill>
              </a:rPr>
            </a:br>
            <a:r>
              <a:rPr lang="en-US" dirty="0">
                <a:solidFill>
                  <a:srgbClr val="C00000"/>
                </a:solidFill>
              </a:rPr>
              <a:t>&lt;/xs:element&gt;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Restrictions on Numbers</a:t>
            </a:r>
          </a:p>
        </p:txBody>
      </p:sp>
      <p:sp>
        <p:nvSpPr>
          <p:cNvPr id="110595" name="Rectangle 3"/>
          <p:cNvSpPr>
            <a:spLocks noGrp="1" noChangeArrowheads="1"/>
          </p:cNvSpPr>
          <p:nvPr>
            <p:ph type="body" idx="1"/>
          </p:nvPr>
        </p:nvSpPr>
        <p:spPr/>
        <p:txBody>
          <a:bodyPr/>
          <a:lstStyle/>
          <a:p>
            <a:pPr>
              <a:lnSpc>
                <a:spcPct val="130000"/>
              </a:lnSpc>
            </a:pPr>
            <a:r>
              <a:rPr lang="en-US" sz="1800" dirty="0">
                <a:solidFill>
                  <a:schemeClr val="tx1"/>
                </a:solidFill>
              </a:rPr>
              <a:t>minInclusive: number must be ≥ the given </a:t>
            </a:r>
            <a:r>
              <a:rPr lang="en-US" sz="1800" i="1" dirty="0">
                <a:solidFill>
                  <a:schemeClr val="tx1"/>
                </a:solidFill>
              </a:rPr>
              <a:t>value</a:t>
            </a:r>
            <a:endParaRPr lang="en-US" sz="1800" dirty="0">
              <a:solidFill>
                <a:schemeClr val="tx1"/>
              </a:solidFill>
            </a:endParaRPr>
          </a:p>
          <a:p>
            <a:pPr>
              <a:lnSpc>
                <a:spcPct val="130000"/>
              </a:lnSpc>
            </a:pPr>
            <a:r>
              <a:rPr lang="en-US" sz="1800" dirty="0">
                <a:solidFill>
                  <a:schemeClr val="tx1"/>
                </a:solidFill>
              </a:rPr>
              <a:t>minExclusive: number must be &gt; the given </a:t>
            </a:r>
            <a:r>
              <a:rPr lang="en-US" sz="1800" i="1" dirty="0">
                <a:solidFill>
                  <a:schemeClr val="tx1"/>
                </a:solidFill>
              </a:rPr>
              <a:t>value</a:t>
            </a:r>
            <a:endParaRPr lang="en-US" sz="1800" dirty="0">
              <a:solidFill>
                <a:schemeClr val="tx1"/>
              </a:solidFill>
            </a:endParaRPr>
          </a:p>
          <a:p>
            <a:pPr>
              <a:lnSpc>
                <a:spcPct val="130000"/>
              </a:lnSpc>
            </a:pPr>
            <a:r>
              <a:rPr lang="en-US" sz="1800" dirty="0">
                <a:solidFill>
                  <a:schemeClr val="tx1"/>
                </a:solidFill>
              </a:rPr>
              <a:t>maxInclusive: number must be ≤ the given </a:t>
            </a:r>
            <a:r>
              <a:rPr lang="en-US" sz="1800" i="1" dirty="0">
                <a:solidFill>
                  <a:schemeClr val="tx1"/>
                </a:solidFill>
              </a:rPr>
              <a:t>value</a:t>
            </a:r>
            <a:endParaRPr lang="en-US" sz="1800" dirty="0">
              <a:solidFill>
                <a:schemeClr val="tx1"/>
              </a:solidFill>
            </a:endParaRPr>
          </a:p>
          <a:p>
            <a:pPr>
              <a:lnSpc>
                <a:spcPct val="130000"/>
              </a:lnSpc>
            </a:pPr>
            <a:r>
              <a:rPr lang="en-US" sz="1800" dirty="0">
                <a:solidFill>
                  <a:schemeClr val="tx1"/>
                </a:solidFill>
              </a:rPr>
              <a:t>maxExclusive: number must be &lt; the given </a:t>
            </a:r>
            <a:r>
              <a:rPr lang="en-US" sz="1800" i="1" dirty="0">
                <a:solidFill>
                  <a:schemeClr val="tx1"/>
                </a:solidFill>
              </a:rPr>
              <a:t>value</a:t>
            </a:r>
          </a:p>
          <a:p>
            <a:pPr>
              <a:lnSpc>
                <a:spcPct val="130000"/>
              </a:lnSpc>
            </a:pPr>
            <a:r>
              <a:rPr lang="en-US" sz="1800" dirty="0">
                <a:solidFill>
                  <a:schemeClr val="tx1"/>
                </a:solidFill>
              </a:rPr>
              <a:t>totalDigits: number must have exactly </a:t>
            </a:r>
            <a:r>
              <a:rPr lang="en-US" sz="1800" i="1" dirty="0">
                <a:solidFill>
                  <a:schemeClr val="tx1"/>
                </a:solidFill>
              </a:rPr>
              <a:t>value </a:t>
            </a:r>
            <a:r>
              <a:rPr lang="en-US" sz="1800" dirty="0">
                <a:solidFill>
                  <a:schemeClr val="tx1"/>
                </a:solidFill>
              </a:rPr>
              <a:t>digits</a:t>
            </a:r>
          </a:p>
          <a:p>
            <a:pPr>
              <a:lnSpc>
                <a:spcPct val="130000"/>
              </a:lnSpc>
            </a:pPr>
            <a:r>
              <a:rPr lang="en-US" sz="1800" dirty="0">
                <a:solidFill>
                  <a:schemeClr val="tx1"/>
                </a:solidFill>
              </a:rPr>
              <a:t>fractionDigits: number must have no more than </a:t>
            </a:r>
            <a:r>
              <a:rPr lang="en-US" sz="1800" i="1" dirty="0">
                <a:solidFill>
                  <a:schemeClr val="tx1"/>
                </a:solidFill>
              </a:rPr>
              <a:t>value</a:t>
            </a:r>
            <a:r>
              <a:rPr lang="en-US" sz="1800" i="1" dirty="0">
                <a:solidFill>
                  <a:srgbClr val="FFFF7F"/>
                </a:solidFill>
              </a:rPr>
              <a:t> </a:t>
            </a:r>
            <a:r>
              <a:rPr lang="en-US" sz="1800" dirty="0"/>
              <a:t>digits after the decimal point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Grp="1" noChangeArrowheads="1"/>
          </p:cNvSpPr>
          <p:nvPr>
            <p:ph type="title"/>
          </p:nvPr>
        </p:nvSpPr>
        <p:spPr/>
        <p:txBody>
          <a:bodyPr/>
          <a:lstStyle/>
          <a:p>
            <a:r>
              <a:rPr lang="en-US" dirty="0"/>
              <a:t>Restrictions on Strings</a:t>
            </a:r>
          </a:p>
        </p:txBody>
      </p:sp>
      <p:sp>
        <p:nvSpPr>
          <p:cNvPr id="112645" name="Rectangle 5"/>
          <p:cNvSpPr>
            <a:spLocks noGrp="1" noChangeArrowheads="1"/>
          </p:cNvSpPr>
          <p:nvPr>
            <p:ph type="body" idx="1"/>
          </p:nvPr>
        </p:nvSpPr>
        <p:spPr/>
        <p:txBody>
          <a:bodyPr/>
          <a:lstStyle/>
          <a:p>
            <a:r>
              <a:rPr lang="en-US" dirty="0"/>
              <a:t>Length: the string must contain exactly value characters </a:t>
            </a:r>
          </a:p>
          <a:p>
            <a:r>
              <a:rPr lang="en-US" dirty="0"/>
              <a:t>minLength: the string must contain at least value characters</a:t>
            </a:r>
          </a:p>
          <a:p>
            <a:r>
              <a:rPr lang="en-US" dirty="0"/>
              <a:t>maxLength: the string must contain no more than value characters</a:t>
            </a:r>
          </a:p>
          <a:p>
            <a:r>
              <a:rPr lang="en-US" dirty="0"/>
              <a:t>Pattern: the value is a regular expression that the string must match</a:t>
            </a:r>
          </a:p>
          <a:p>
            <a:r>
              <a:rPr lang="en-US" dirty="0"/>
              <a:t>whiteSpace: not really a “restriction”; tells what to do with whitespace</a:t>
            </a:r>
          </a:p>
          <a:p>
            <a:pPr lvl="1"/>
            <a:r>
              <a:rPr lang="en-US" dirty="0"/>
              <a:t>value="preserve“: Keeps all whitespace</a:t>
            </a:r>
          </a:p>
          <a:p>
            <a:pPr lvl="1"/>
            <a:r>
              <a:rPr lang="en-US" dirty="0"/>
              <a:t>value="replace“: Changes all whitespace characters to spaces</a:t>
            </a:r>
          </a:p>
          <a:p>
            <a:pPr lvl="1"/>
            <a:r>
              <a:rPr lang="en-US" dirty="0"/>
              <a:t>value="collapse“: Removes leading and trailing whitespace, and replaces all sequences of whitespace with a single space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en-US" dirty="0"/>
              <a:t>Enumeration</a:t>
            </a:r>
          </a:p>
        </p:txBody>
      </p:sp>
      <p:sp>
        <p:nvSpPr>
          <p:cNvPr id="114693" name="Rectangle 5"/>
          <p:cNvSpPr>
            <a:spLocks noGrp="1" noChangeArrowheads="1"/>
          </p:cNvSpPr>
          <p:nvPr>
            <p:ph type="body" idx="1"/>
          </p:nvPr>
        </p:nvSpPr>
        <p:spPr/>
        <p:txBody>
          <a:bodyPr/>
          <a:lstStyle/>
          <a:p>
            <a:r>
              <a:rPr lang="en-US" dirty="0"/>
              <a:t>An enumeration restricts the value to be one of a fixed set of values</a:t>
            </a:r>
          </a:p>
          <a:p>
            <a:r>
              <a:rPr lang="en-US" dirty="0"/>
              <a:t>Example:</a:t>
            </a:r>
          </a:p>
          <a:p>
            <a:pPr lvl="1"/>
            <a:r>
              <a:rPr lang="en-US" dirty="0">
                <a:solidFill>
                  <a:srgbClr val="C00000"/>
                </a:solidFill>
              </a:rPr>
              <a:t>&lt;xs:element name="season"&gt;</a:t>
            </a:r>
            <a:br>
              <a:rPr lang="en-US" dirty="0">
                <a:solidFill>
                  <a:srgbClr val="C00000"/>
                </a:solidFill>
              </a:rPr>
            </a:br>
            <a:r>
              <a:rPr lang="en-US" dirty="0">
                <a:solidFill>
                  <a:srgbClr val="C00000"/>
                </a:solidFill>
              </a:rPr>
              <a:t>     &lt;xs:simpleType&gt;</a:t>
            </a:r>
            <a:br>
              <a:rPr lang="en-US" dirty="0">
                <a:solidFill>
                  <a:srgbClr val="C00000"/>
                </a:solidFill>
              </a:rPr>
            </a:br>
            <a:r>
              <a:rPr lang="en-US" dirty="0">
                <a:solidFill>
                  <a:srgbClr val="C00000"/>
                </a:solidFill>
              </a:rPr>
              <a:t>          &lt;xs:restriction base="xs:string"&gt;</a:t>
            </a:r>
            <a:br>
              <a:rPr lang="en-US" dirty="0">
                <a:solidFill>
                  <a:srgbClr val="C00000"/>
                </a:solidFill>
              </a:rPr>
            </a:br>
            <a:r>
              <a:rPr lang="en-US" dirty="0">
                <a:solidFill>
                  <a:srgbClr val="C00000"/>
                </a:solidFill>
              </a:rPr>
              <a:t>               &lt;xs:enumeration value="Spring"/&gt;</a:t>
            </a:r>
            <a:br>
              <a:rPr lang="en-US" dirty="0">
                <a:solidFill>
                  <a:srgbClr val="C00000"/>
                </a:solidFill>
              </a:rPr>
            </a:br>
            <a:r>
              <a:rPr lang="en-US" dirty="0">
                <a:solidFill>
                  <a:srgbClr val="C00000"/>
                </a:solidFill>
              </a:rPr>
              <a:t>               &lt;xs:enumeration value="Summer"/&gt;</a:t>
            </a:r>
            <a:br>
              <a:rPr lang="en-US" dirty="0">
                <a:solidFill>
                  <a:srgbClr val="C00000"/>
                </a:solidFill>
              </a:rPr>
            </a:br>
            <a:r>
              <a:rPr lang="en-US" dirty="0">
                <a:solidFill>
                  <a:srgbClr val="C00000"/>
                </a:solidFill>
              </a:rPr>
              <a:t>               &lt;xs:enumeration value="Autumn"/&gt;</a:t>
            </a:r>
            <a:br>
              <a:rPr lang="en-US" dirty="0">
                <a:solidFill>
                  <a:srgbClr val="C00000"/>
                </a:solidFill>
              </a:rPr>
            </a:br>
            <a:r>
              <a:rPr lang="en-US" dirty="0">
                <a:solidFill>
                  <a:srgbClr val="C00000"/>
                </a:solidFill>
              </a:rPr>
              <a:t>               &lt;xs:enumeration value="Fall"/&gt;</a:t>
            </a:r>
            <a:br>
              <a:rPr lang="en-US" dirty="0">
                <a:solidFill>
                  <a:srgbClr val="C00000"/>
                </a:solidFill>
              </a:rPr>
            </a:br>
            <a:r>
              <a:rPr lang="en-US" dirty="0">
                <a:solidFill>
                  <a:srgbClr val="C00000"/>
                </a:solidFill>
              </a:rPr>
              <a:t>               &lt;xs:enumeration value="Winter"/&gt;</a:t>
            </a:r>
            <a:br>
              <a:rPr lang="en-US" dirty="0">
                <a:solidFill>
                  <a:srgbClr val="C00000"/>
                </a:solidFill>
              </a:rPr>
            </a:br>
            <a:r>
              <a:rPr lang="en-US" dirty="0">
                <a:solidFill>
                  <a:srgbClr val="C00000"/>
                </a:solidFill>
              </a:rPr>
              <a:t>          &lt;/xs:restriction&gt;</a:t>
            </a:r>
            <a:br>
              <a:rPr lang="en-US" dirty="0">
                <a:solidFill>
                  <a:srgbClr val="C00000"/>
                </a:solidFill>
              </a:rPr>
            </a:br>
            <a:r>
              <a:rPr lang="en-US" dirty="0">
                <a:solidFill>
                  <a:srgbClr val="C00000"/>
                </a:solidFill>
              </a:rPr>
              <a:t>     &lt;/xs:simpleType&gt;</a:t>
            </a:r>
            <a:br>
              <a:rPr lang="en-US" dirty="0">
                <a:solidFill>
                  <a:srgbClr val="C00000"/>
                </a:solidFill>
              </a:rPr>
            </a:br>
            <a:r>
              <a:rPr lang="en-US" dirty="0">
                <a:solidFill>
                  <a:srgbClr val="C00000"/>
                </a:solidFill>
              </a:rPr>
              <a:t>&lt;/xs:element&gt;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Complex Elements</a:t>
            </a:r>
          </a:p>
        </p:txBody>
      </p:sp>
      <p:sp>
        <p:nvSpPr>
          <p:cNvPr id="116739" name="Rectangle 3"/>
          <p:cNvSpPr>
            <a:spLocks noGrp="1" noChangeArrowheads="1"/>
          </p:cNvSpPr>
          <p:nvPr>
            <p:ph type="body" idx="1"/>
          </p:nvPr>
        </p:nvSpPr>
        <p:spPr/>
        <p:txBody>
          <a:bodyPr/>
          <a:lstStyle/>
          <a:p>
            <a:r>
              <a:rPr lang="en-US" sz="1800" dirty="0"/>
              <a:t>A complex element is defined as</a:t>
            </a:r>
            <a:br>
              <a:rPr lang="en-US" sz="1800" dirty="0"/>
            </a:br>
            <a:r>
              <a:rPr lang="en-US" sz="1400" dirty="0">
                <a:solidFill>
                  <a:srgbClr val="C00000"/>
                </a:solidFill>
              </a:rPr>
              <a:t>    </a:t>
            </a:r>
            <a:r>
              <a:rPr lang="en-US" sz="1600" dirty="0">
                <a:solidFill>
                  <a:srgbClr val="C00000"/>
                </a:solidFill>
              </a:rPr>
              <a:t>&lt;xs:element  name="</a:t>
            </a:r>
            <a:r>
              <a:rPr lang="en-US" sz="1600" i="1" dirty="0">
                <a:solidFill>
                  <a:srgbClr val="C00000"/>
                </a:solidFill>
              </a:rPr>
              <a:t>name</a:t>
            </a:r>
            <a:r>
              <a:rPr lang="en-US" sz="1600" dirty="0">
                <a:solidFill>
                  <a:srgbClr val="C00000"/>
                </a:solidFill>
              </a:rPr>
              <a:t>"&gt;</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a:t>
            </a:r>
            <a:r>
              <a:rPr lang="en-US" sz="1600" i="1" dirty="0">
                <a:solidFill>
                  <a:srgbClr val="C00000"/>
                </a:solidFill>
              </a:rPr>
              <a:t>... information about the complex type...</a:t>
            </a:r>
            <a:r>
              <a:rPr lang="en-US" sz="1600" dirty="0">
                <a:solidFill>
                  <a:srgbClr val="C00000"/>
                </a:solidFill>
              </a:rPr>
              <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&lt;/xs:element&gt;</a:t>
            </a:r>
          </a:p>
          <a:p>
            <a:r>
              <a:rPr lang="en-US" sz="1800" dirty="0">
                <a:solidFill>
                  <a:schemeClr val="tx1"/>
                </a:solidFill>
              </a:rPr>
              <a:t>Example:</a:t>
            </a:r>
            <a:br>
              <a:rPr lang="en-US" sz="1800" dirty="0">
                <a:solidFill>
                  <a:schemeClr val="tx1"/>
                </a:solidFill>
              </a:rPr>
            </a:br>
            <a:r>
              <a:rPr lang="en-US" sz="1400" dirty="0">
                <a:solidFill>
                  <a:srgbClr val="C00000"/>
                </a:solidFill>
              </a:rPr>
              <a:t>    </a:t>
            </a:r>
            <a:r>
              <a:rPr lang="en-US" sz="1600" dirty="0">
                <a:solidFill>
                  <a:srgbClr val="C00000"/>
                </a:solidFill>
              </a:rPr>
              <a:t>&lt;xs:element name="person"&gt;</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&lt;xs:sequence&gt;</a:t>
            </a:r>
            <a:br>
              <a:rPr lang="en-US" sz="1600" dirty="0">
                <a:solidFill>
                  <a:srgbClr val="C00000"/>
                </a:solidFill>
              </a:rPr>
            </a:br>
            <a:r>
              <a:rPr lang="en-US" sz="1600" dirty="0">
                <a:solidFill>
                  <a:srgbClr val="C00000"/>
                </a:solidFill>
              </a:rPr>
              <a:t>                  &lt;xs:element  name="firstName"  type="xs:string" /&gt;</a:t>
            </a:r>
            <a:br>
              <a:rPr lang="en-US" sz="1600" dirty="0">
                <a:solidFill>
                  <a:srgbClr val="C00000"/>
                </a:solidFill>
              </a:rPr>
            </a:br>
            <a:r>
              <a:rPr lang="en-US" sz="1600" dirty="0">
                <a:solidFill>
                  <a:srgbClr val="C00000"/>
                </a:solidFill>
              </a:rPr>
              <a:t>                  &lt;xs:element  name="lastName"  type="xs:string" /&gt;</a:t>
            </a:r>
            <a:br>
              <a:rPr lang="en-US" sz="1600" dirty="0">
                <a:solidFill>
                  <a:srgbClr val="C00000"/>
                </a:solidFill>
              </a:rPr>
            </a:br>
            <a:r>
              <a:rPr lang="en-US" sz="1600" dirty="0">
                <a:solidFill>
                  <a:srgbClr val="C00000"/>
                </a:solidFill>
              </a:rPr>
              <a:t>             &lt;/xs:sequence&gt;</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&lt;/xs:element&gt;</a:t>
            </a:r>
          </a:p>
          <a:p>
            <a:r>
              <a:rPr lang="en-US" sz="1800" dirty="0"/>
              <a:t>Remember that attributes are always simple types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Declaration and Use</a:t>
            </a:r>
          </a:p>
        </p:txBody>
      </p:sp>
      <p:sp>
        <p:nvSpPr>
          <p:cNvPr id="120835" name="Rectangle 3"/>
          <p:cNvSpPr>
            <a:spLocks noGrp="1" noChangeArrowheads="1"/>
          </p:cNvSpPr>
          <p:nvPr>
            <p:ph type="body" idx="1"/>
          </p:nvPr>
        </p:nvSpPr>
        <p:spPr/>
        <p:txBody>
          <a:bodyPr/>
          <a:lstStyle/>
          <a:p>
            <a:r>
              <a:rPr lang="en-US" dirty="0"/>
              <a:t>So far we’ve been talking about how to </a:t>
            </a:r>
            <a:r>
              <a:rPr lang="en-US" i="1" dirty="0"/>
              <a:t>declare</a:t>
            </a:r>
            <a:r>
              <a:rPr lang="en-US" dirty="0"/>
              <a:t> types, not how to </a:t>
            </a:r>
            <a:r>
              <a:rPr lang="en-US" i="1" dirty="0"/>
              <a:t>use</a:t>
            </a:r>
            <a:r>
              <a:rPr lang="en-US" dirty="0"/>
              <a:t> them</a:t>
            </a:r>
          </a:p>
          <a:p>
            <a:r>
              <a:rPr lang="en-US" dirty="0"/>
              <a:t>To </a:t>
            </a:r>
            <a:r>
              <a:rPr lang="en-US" i="1" dirty="0"/>
              <a:t>use</a:t>
            </a:r>
            <a:r>
              <a:rPr lang="en-US" dirty="0"/>
              <a:t> a type we have declared, use it as the value of</a:t>
            </a:r>
            <a:r>
              <a:rPr lang="en-US" dirty="0">
                <a:solidFill>
                  <a:srgbClr val="FFFF7F"/>
                </a:solidFill>
              </a:rPr>
              <a:t> </a:t>
            </a:r>
            <a:r>
              <a:rPr lang="en-US" dirty="0">
                <a:solidFill>
                  <a:schemeClr val="tx1"/>
                </a:solidFill>
              </a:rPr>
              <a:t>type="..."</a:t>
            </a:r>
          </a:p>
          <a:p>
            <a:pPr lvl="1"/>
            <a:r>
              <a:rPr lang="en-US" dirty="0">
                <a:solidFill>
                  <a:schemeClr val="tx1"/>
                </a:solidFill>
              </a:rPr>
              <a:t>Examples:</a:t>
            </a:r>
          </a:p>
          <a:p>
            <a:pPr lvl="2"/>
            <a:r>
              <a:rPr lang="en-US" dirty="0">
                <a:solidFill>
                  <a:schemeClr val="tx1"/>
                </a:solidFill>
              </a:rPr>
              <a:t>&lt;xs:element name="student" type="person"/&gt;</a:t>
            </a:r>
          </a:p>
          <a:p>
            <a:pPr lvl="2"/>
            <a:r>
              <a:rPr lang="en-US" dirty="0">
                <a:solidFill>
                  <a:schemeClr val="tx1"/>
                </a:solidFill>
              </a:rPr>
              <a:t>&lt;xs:element name="professor" type="person"/&gt;</a:t>
            </a:r>
          </a:p>
          <a:p>
            <a:pPr lvl="1"/>
            <a:r>
              <a:rPr lang="en-US" dirty="0">
                <a:solidFill>
                  <a:schemeClr val="tx1"/>
                </a:solidFill>
              </a:rPr>
              <a:t>Scope is important: you cannot use a type if is local to some other type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GB" dirty="0"/>
              <a:t>What is XML? (Contd…)</a:t>
            </a:r>
            <a:endParaRPr lang="en-US" dirty="0"/>
          </a:p>
        </p:txBody>
      </p:sp>
      <p:sp>
        <p:nvSpPr>
          <p:cNvPr id="169987" name="Rectangle 3"/>
          <p:cNvSpPr>
            <a:spLocks noGrp="1" noChangeArrowheads="1"/>
          </p:cNvSpPr>
          <p:nvPr>
            <p:ph type="body" idx="1"/>
          </p:nvPr>
        </p:nvSpPr>
        <p:spPr/>
        <p:txBody>
          <a:bodyPr/>
          <a:lstStyle/>
          <a:p>
            <a:r>
              <a:rPr lang="en-GB" dirty="0" smtClean="0"/>
              <a:t>XML is a W3C Recommendation </a:t>
            </a:r>
          </a:p>
          <a:p>
            <a:pPr>
              <a:buNone/>
            </a:pPr>
            <a:endParaRPr lang="en-US" dirty="0" smtClean="0"/>
          </a:p>
          <a:p>
            <a:r>
              <a:rPr lang="en-US" dirty="0" smtClean="0"/>
              <a:t>Based </a:t>
            </a:r>
            <a:r>
              <a:rPr lang="en-US" dirty="0"/>
              <a:t>on Standard Generalized Markup Language (SGML</a:t>
            </a:r>
            <a:r>
              <a:rPr lang="en-US" dirty="0" smtClean="0"/>
              <a:t>)</a:t>
            </a:r>
          </a:p>
          <a:p>
            <a:endParaRPr lang="en-GB" dirty="0" smtClean="0"/>
          </a:p>
          <a:p>
            <a:endParaRPr lang="en-GB" dirty="0" smtClean="0"/>
          </a:p>
          <a:p>
            <a:pPr>
              <a:buNone/>
            </a:pPr>
            <a:endParaRPr lang="en-GB" dirty="0" smtClean="0"/>
          </a:p>
          <a:p>
            <a:endParaRPr lang="en-GB" dirty="0" smtClean="0"/>
          </a:p>
          <a:p>
            <a:endParaRPr lang="en-GB" dirty="0" smtClean="0"/>
          </a:p>
          <a:p>
            <a:r>
              <a:rPr lang="en-GB" dirty="0" smtClean="0"/>
              <a:t>XML uses a Document Type Definition (DTD) or an XML Schema (XSD) to provide grammar for the data </a:t>
            </a:r>
          </a:p>
          <a:p>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169988" name="Picture 4"/>
          <p:cNvPicPr>
            <a:picLocks noChangeAspect="1" noChangeArrowheads="1"/>
          </p:cNvPicPr>
          <p:nvPr/>
        </p:nvPicPr>
        <p:blipFill>
          <a:blip r:embed="rId2"/>
          <a:srcRect/>
          <a:stretch>
            <a:fillRect/>
          </a:stretch>
        </p:blipFill>
        <p:spPr bwMode="auto">
          <a:xfrm>
            <a:off x="3124200" y="2362200"/>
            <a:ext cx="2286000" cy="1430338"/>
          </a:xfrm>
          <a:prstGeom prst="rect">
            <a:avLst/>
          </a:prstGeom>
          <a:noFill/>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xs:sequence</a:t>
            </a:r>
          </a:p>
        </p:txBody>
      </p:sp>
      <p:sp>
        <p:nvSpPr>
          <p:cNvPr id="122883" name="Rectangle 3"/>
          <p:cNvSpPr>
            <a:spLocks noGrp="1" noChangeArrowheads="1"/>
          </p:cNvSpPr>
          <p:nvPr>
            <p:ph type="body" idx="1"/>
          </p:nvPr>
        </p:nvSpPr>
        <p:spPr/>
        <p:txBody>
          <a:bodyPr/>
          <a:lstStyle/>
          <a:p>
            <a:r>
              <a:rPr lang="en-US" dirty="0"/>
              <a:t>We’ve already seen an example of a complex type whose elements must occur in a specific order:</a:t>
            </a:r>
          </a:p>
          <a:p>
            <a:pPr>
              <a:buNone/>
            </a:pPr>
            <a:r>
              <a:rPr lang="en-US" sz="1600" dirty="0" smtClean="0">
                <a:solidFill>
                  <a:srgbClr val="C00000"/>
                </a:solidFill>
              </a:rPr>
              <a:t>	&lt;</a:t>
            </a:r>
            <a:r>
              <a:rPr lang="en-US" sz="1600" dirty="0">
                <a:solidFill>
                  <a:srgbClr val="C00000"/>
                </a:solidFill>
              </a:rPr>
              <a:t>xs:element   name="person"&gt;</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&lt;xs:sequence&gt;</a:t>
            </a:r>
            <a:br>
              <a:rPr lang="en-US" sz="1600" dirty="0">
                <a:solidFill>
                  <a:srgbClr val="C00000"/>
                </a:solidFill>
              </a:rPr>
            </a:br>
            <a:r>
              <a:rPr lang="en-US" sz="1600" dirty="0">
                <a:solidFill>
                  <a:srgbClr val="C00000"/>
                </a:solidFill>
              </a:rPr>
              <a:t>              &lt;xs:element  name="firstName"  type="xs:string" /&gt;</a:t>
            </a:r>
            <a:br>
              <a:rPr lang="en-US" sz="1600" dirty="0">
                <a:solidFill>
                  <a:srgbClr val="C00000"/>
                </a:solidFill>
              </a:rPr>
            </a:br>
            <a:r>
              <a:rPr lang="en-US" sz="1600" dirty="0">
                <a:solidFill>
                  <a:srgbClr val="C00000"/>
                </a:solidFill>
              </a:rPr>
              <a:t>              &lt;xs:element  name="lastName"  type="xs:string" /&gt;</a:t>
            </a:r>
            <a:br>
              <a:rPr lang="en-US" sz="1600" dirty="0">
                <a:solidFill>
                  <a:srgbClr val="C00000"/>
                </a:solidFill>
              </a:rPr>
            </a:br>
            <a:r>
              <a:rPr lang="en-US" sz="1600" dirty="0">
                <a:solidFill>
                  <a:srgbClr val="C00000"/>
                </a:solidFill>
              </a:rPr>
              <a:t>         &lt;/xs:sequence&gt;</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&lt;/xs:element&gt;</a:t>
            </a:r>
            <a:r>
              <a:rPr lang="en-US" sz="1600" dirty="0">
                <a:solidFill>
                  <a:schemeClr val="tx1"/>
                </a:solidFill>
              </a:rPr>
              <a:t/>
            </a:r>
            <a:br>
              <a:rPr lang="en-US" sz="1600" dirty="0">
                <a:solidFill>
                  <a:schemeClr val="tx1"/>
                </a:solidFill>
              </a:rPr>
            </a:br>
            <a:endParaRPr lang="en-US" sz="1800" dirty="0">
              <a:solidFill>
                <a:schemeClr val="tx1"/>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a:t>Text element with attributes</a:t>
            </a:r>
          </a:p>
        </p:txBody>
      </p:sp>
      <p:sp>
        <p:nvSpPr>
          <p:cNvPr id="129027" name="Rectangle 3"/>
          <p:cNvSpPr>
            <a:spLocks noGrp="1" noChangeArrowheads="1"/>
          </p:cNvSpPr>
          <p:nvPr>
            <p:ph type="body" idx="1"/>
          </p:nvPr>
        </p:nvSpPr>
        <p:spPr/>
        <p:txBody>
          <a:bodyPr/>
          <a:lstStyle/>
          <a:p>
            <a:r>
              <a:rPr lang="en-US" dirty="0">
                <a:solidFill>
                  <a:schemeClr val="tx1"/>
                </a:solidFill>
              </a:rPr>
              <a:t>If a text element has attributes, it is no longer a simple type</a:t>
            </a:r>
          </a:p>
          <a:p>
            <a:pPr lvl="1">
              <a:buNone/>
            </a:pPr>
            <a:r>
              <a:rPr lang="en-US" sz="1600" dirty="0">
                <a:solidFill>
                  <a:srgbClr val="C00000"/>
                </a:solidFill>
              </a:rPr>
              <a:t>&lt;xs:element name="population"&gt;</a:t>
            </a:r>
            <a:br>
              <a:rPr lang="en-US" sz="1600" dirty="0">
                <a:solidFill>
                  <a:srgbClr val="C00000"/>
                </a:solidFill>
              </a:rPr>
            </a:br>
            <a:r>
              <a:rPr lang="en-US" sz="1600" dirty="0">
                <a:solidFill>
                  <a:srgbClr val="C00000"/>
                </a:solidFill>
              </a:rPr>
              <a:t>     &lt;xs:complexType&gt;</a:t>
            </a:r>
            <a:br>
              <a:rPr lang="en-US" sz="1600" dirty="0">
                <a:solidFill>
                  <a:srgbClr val="C00000"/>
                </a:solidFill>
              </a:rPr>
            </a:br>
            <a:r>
              <a:rPr lang="en-US" sz="1600" dirty="0">
                <a:solidFill>
                  <a:srgbClr val="C00000"/>
                </a:solidFill>
              </a:rPr>
              <a:t>          &lt;xs:simpleContent&gt;</a:t>
            </a:r>
            <a:br>
              <a:rPr lang="en-US" sz="1600" dirty="0">
                <a:solidFill>
                  <a:srgbClr val="C00000"/>
                </a:solidFill>
              </a:rPr>
            </a:br>
            <a:r>
              <a:rPr lang="en-US" sz="1600" dirty="0">
                <a:solidFill>
                  <a:srgbClr val="C00000"/>
                </a:solidFill>
              </a:rPr>
              <a:t>               &lt;xs:extension  base="xs:integer"&gt;</a:t>
            </a:r>
            <a:br>
              <a:rPr lang="en-US" sz="1600" dirty="0">
                <a:solidFill>
                  <a:srgbClr val="C00000"/>
                </a:solidFill>
              </a:rPr>
            </a:br>
            <a:r>
              <a:rPr lang="en-US" sz="1600" dirty="0">
                <a:solidFill>
                  <a:srgbClr val="C00000"/>
                </a:solidFill>
              </a:rPr>
              <a:t>                    &lt;xs:attribute  name="year" type="xs:integer"&gt;</a:t>
            </a:r>
            <a:br>
              <a:rPr lang="en-US" sz="1600" dirty="0">
                <a:solidFill>
                  <a:srgbClr val="C00000"/>
                </a:solidFill>
              </a:rPr>
            </a:br>
            <a:r>
              <a:rPr lang="en-US" sz="1600" dirty="0">
                <a:solidFill>
                  <a:srgbClr val="C00000"/>
                </a:solidFill>
              </a:rPr>
              <a:t>               &lt;/xs:extension&gt;</a:t>
            </a:r>
            <a:br>
              <a:rPr lang="en-US" sz="1600" dirty="0">
                <a:solidFill>
                  <a:srgbClr val="C00000"/>
                </a:solidFill>
              </a:rPr>
            </a:br>
            <a:r>
              <a:rPr lang="en-US" sz="1600" dirty="0">
                <a:solidFill>
                  <a:srgbClr val="C00000"/>
                </a:solidFill>
              </a:rPr>
              <a:t>          &lt;/xs:simpleContent&gt;</a:t>
            </a:r>
            <a:br>
              <a:rPr lang="en-US" sz="1600" dirty="0">
                <a:solidFill>
                  <a:srgbClr val="C00000"/>
                </a:solidFill>
              </a:rPr>
            </a:br>
            <a:r>
              <a:rPr lang="en-US" sz="1600" dirty="0">
                <a:solidFill>
                  <a:srgbClr val="C00000"/>
                </a:solidFill>
              </a:rPr>
              <a:t>     &lt;/xs:complexType&gt;</a:t>
            </a:r>
          </a:p>
          <a:p>
            <a:pPr lvl="1">
              <a:buNone/>
            </a:pPr>
            <a:r>
              <a:rPr lang="en-US" sz="1600" dirty="0">
                <a:solidFill>
                  <a:srgbClr val="C00000"/>
                </a:solidFill>
              </a:rPr>
              <a:t>&lt;/xs:element&gt;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Predefined Date and Time Types</a:t>
            </a:r>
          </a:p>
        </p:txBody>
      </p:sp>
      <p:sp>
        <p:nvSpPr>
          <p:cNvPr id="139267" name="Rectangle 3"/>
          <p:cNvSpPr>
            <a:spLocks noGrp="1" noChangeArrowheads="1"/>
          </p:cNvSpPr>
          <p:nvPr>
            <p:ph type="body" idx="1"/>
          </p:nvPr>
        </p:nvSpPr>
        <p:spPr/>
        <p:txBody>
          <a:bodyPr/>
          <a:lstStyle/>
          <a:p>
            <a:r>
              <a:rPr lang="en-US" dirty="0">
                <a:solidFill>
                  <a:schemeClr val="tx1"/>
                </a:solidFill>
              </a:rPr>
              <a:t>xs:date: A date in the format </a:t>
            </a:r>
            <a:r>
              <a:rPr lang="en-US" i="1" dirty="0">
                <a:solidFill>
                  <a:schemeClr val="tx1"/>
                </a:solidFill>
              </a:rPr>
              <a:t>CCYY-MM-DD</a:t>
            </a:r>
            <a:r>
              <a:rPr lang="en-US" dirty="0">
                <a:solidFill>
                  <a:schemeClr val="tx1"/>
                </a:solidFill>
              </a:rPr>
              <a:t>, for example,</a:t>
            </a:r>
            <a:r>
              <a:rPr lang="en-US" i="1" dirty="0">
                <a:solidFill>
                  <a:schemeClr val="tx1"/>
                </a:solidFill>
              </a:rPr>
              <a:t> </a:t>
            </a:r>
            <a:r>
              <a:rPr lang="en-US" dirty="0">
                <a:solidFill>
                  <a:schemeClr val="tx1"/>
                </a:solidFill>
              </a:rPr>
              <a:t>2002-11-05</a:t>
            </a:r>
          </a:p>
          <a:p>
            <a:r>
              <a:rPr lang="en-US" dirty="0">
                <a:solidFill>
                  <a:schemeClr val="tx1"/>
                </a:solidFill>
              </a:rPr>
              <a:t>xs:time: A date in the format </a:t>
            </a:r>
            <a:r>
              <a:rPr lang="en-US" i="1" dirty="0">
                <a:solidFill>
                  <a:schemeClr val="tx1"/>
                </a:solidFill>
              </a:rPr>
              <a:t>hh:mm:ss</a:t>
            </a:r>
            <a:r>
              <a:rPr lang="en-US" dirty="0">
                <a:solidFill>
                  <a:schemeClr val="tx1"/>
                </a:solidFill>
              </a:rPr>
              <a:t> (hours, minutes, seconds)</a:t>
            </a:r>
          </a:p>
          <a:p>
            <a:r>
              <a:rPr lang="en-US" dirty="0">
                <a:solidFill>
                  <a:schemeClr val="tx1"/>
                </a:solidFill>
              </a:rPr>
              <a:t>xs:dateTime: Format is </a:t>
            </a:r>
            <a:r>
              <a:rPr lang="en-US" i="1" dirty="0">
                <a:solidFill>
                  <a:schemeClr val="tx1"/>
                </a:solidFill>
              </a:rPr>
              <a:t>CCYY-MM-DD</a:t>
            </a:r>
            <a:r>
              <a:rPr lang="en-US" dirty="0">
                <a:solidFill>
                  <a:schemeClr val="tx1"/>
                </a:solidFill>
              </a:rPr>
              <a:t>T</a:t>
            </a:r>
            <a:r>
              <a:rPr lang="en-US" i="1" dirty="0">
                <a:solidFill>
                  <a:schemeClr val="tx1"/>
                </a:solidFill>
              </a:rPr>
              <a:t>hh:mm:ss</a:t>
            </a:r>
          </a:p>
          <a:p>
            <a:r>
              <a:rPr lang="en-US" dirty="0">
                <a:solidFill>
                  <a:schemeClr val="tx1"/>
                </a:solidFill>
              </a:rPr>
              <a:t>Allowable restrictions on dates and times:</a:t>
            </a:r>
          </a:p>
          <a:p>
            <a:pPr lvl="1"/>
            <a:r>
              <a:rPr lang="en-US" dirty="0">
                <a:solidFill>
                  <a:schemeClr val="tx1"/>
                </a:solidFill>
              </a:rPr>
              <a:t>enumeration, minInclusive, maxExclusive, maxInclusive, maxExclusive, pattern, whiteSpace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a:t>Predefined Numeric Types</a:t>
            </a:r>
          </a:p>
        </p:txBody>
      </p:sp>
      <p:sp>
        <p:nvSpPr>
          <p:cNvPr id="141315" name="Rectangle 3"/>
          <p:cNvSpPr>
            <a:spLocks noGrp="1" noChangeArrowheads="1"/>
          </p:cNvSpPr>
          <p:nvPr>
            <p:ph type="body" idx="1"/>
          </p:nvPr>
        </p:nvSpPr>
        <p:spPr/>
        <p:txBody>
          <a:bodyPr/>
          <a:lstStyle/>
          <a:p>
            <a:r>
              <a:rPr lang="en-US" sz="1800" dirty="0"/>
              <a:t>Some of the predefined numeric types:</a:t>
            </a:r>
          </a:p>
        </p:txBody>
      </p:sp>
      <p:sp>
        <p:nvSpPr>
          <p:cNvPr id="141316" name="Rectangle 4"/>
          <p:cNvSpPr>
            <a:spLocks noGrp="1" noChangeArrowheads="1"/>
          </p:cNvSpPr>
          <p:nvPr>
            <p:ph sz="half" idx="4294967295"/>
          </p:nvPr>
        </p:nvSpPr>
        <p:spPr>
          <a:xfrm>
            <a:off x="0" y="3429000"/>
            <a:ext cx="8229600" cy="2033588"/>
          </a:xfrm>
        </p:spPr>
        <p:txBody>
          <a:bodyPr/>
          <a:lstStyle/>
          <a:p>
            <a:r>
              <a:rPr lang="en-US" sz="1800" dirty="0"/>
              <a:t>Allowable restrictions on numeric types:</a:t>
            </a:r>
          </a:p>
          <a:p>
            <a:pPr lvl="1"/>
            <a:r>
              <a:rPr lang="en-US" sz="1600" dirty="0">
                <a:solidFill>
                  <a:schemeClr val="tx1"/>
                </a:solidFill>
              </a:rPr>
              <a:t>enumeration, minInclusive, maxExclusive, maxInclusive,</a:t>
            </a:r>
            <a:r>
              <a:rPr lang="en-US" sz="1600" dirty="0">
                <a:solidFill>
                  <a:srgbClr val="FFFF7F"/>
                </a:solidFill>
              </a:rPr>
              <a:t> </a:t>
            </a:r>
            <a:r>
              <a:rPr lang="en-US" sz="1600" dirty="0">
                <a:solidFill>
                  <a:schemeClr val="tx1"/>
                </a:solidFill>
              </a:rPr>
              <a:t>maxExclusive, fractionDigits, totalDigits, pattern, whiteSpace</a:t>
            </a:r>
          </a:p>
        </p:txBody>
      </p:sp>
      <p:sp>
        <p:nvSpPr>
          <p:cNvPr id="141317" name="Text Box 5"/>
          <p:cNvSpPr txBox="1">
            <a:spLocks noChangeArrowheads="1"/>
          </p:cNvSpPr>
          <p:nvPr/>
        </p:nvSpPr>
        <p:spPr bwMode="auto">
          <a:xfrm>
            <a:off x="838200" y="1481138"/>
            <a:ext cx="6186309" cy="1619931"/>
          </a:xfrm>
          <a:prstGeom prst="rect">
            <a:avLst/>
          </a:prstGeom>
          <a:noFill/>
          <a:ln w="9525">
            <a:noFill/>
            <a:miter lim="800000"/>
            <a:headEnd/>
            <a:tailEnd/>
          </a:ln>
          <a:effectLst/>
        </p:spPr>
        <p:txBody>
          <a:bodyPr wrap="none">
            <a:spAutoFit/>
          </a:bodyPr>
          <a:lstStyle/>
          <a:p>
            <a:pPr>
              <a:lnSpc>
                <a:spcPct val="70000"/>
              </a:lnSpc>
              <a:spcBef>
                <a:spcPct val="50000"/>
              </a:spcBef>
            </a:pPr>
            <a:r>
              <a:rPr lang="en-US" dirty="0">
                <a:latin typeface="+mn-lt"/>
              </a:rPr>
              <a:t>xs:decimal			xs:positiveInteger</a:t>
            </a:r>
          </a:p>
          <a:p>
            <a:pPr>
              <a:lnSpc>
                <a:spcPct val="70000"/>
              </a:lnSpc>
              <a:spcBef>
                <a:spcPct val="50000"/>
              </a:spcBef>
            </a:pPr>
            <a:r>
              <a:rPr lang="en-US" dirty="0">
                <a:latin typeface="+mn-lt"/>
              </a:rPr>
              <a:t>xs:byte			xs:negativeInteger</a:t>
            </a:r>
          </a:p>
          <a:p>
            <a:pPr>
              <a:lnSpc>
                <a:spcPct val="70000"/>
              </a:lnSpc>
              <a:spcBef>
                <a:spcPct val="50000"/>
              </a:spcBef>
            </a:pPr>
            <a:r>
              <a:rPr lang="en-US" dirty="0">
                <a:latin typeface="+mn-lt"/>
              </a:rPr>
              <a:t>xs:short			xs:nonPositiveInteger</a:t>
            </a:r>
          </a:p>
          <a:p>
            <a:pPr>
              <a:lnSpc>
                <a:spcPct val="70000"/>
              </a:lnSpc>
              <a:spcBef>
                <a:spcPct val="50000"/>
              </a:spcBef>
            </a:pPr>
            <a:r>
              <a:rPr lang="en-US" dirty="0">
                <a:latin typeface="+mn-lt"/>
              </a:rPr>
              <a:t>xs:int				xs:nonNegativeInteger</a:t>
            </a:r>
          </a:p>
          <a:p>
            <a:pPr>
              <a:lnSpc>
                <a:spcPct val="70000"/>
              </a:lnSpc>
              <a:spcBef>
                <a:spcPct val="50000"/>
              </a:spcBef>
            </a:pPr>
            <a:r>
              <a:rPr lang="en-US" dirty="0">
                <a:latin typeface="+mn-lt"/>
              </a:rPr>
              <a:t>xs:long</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a:t>Sample XSD</a:t>
            </a:r>
          </a:p>
        </p:txBody>
      </p:sp>
      <p:sp>
        <p:nvSpPr>
          <p:cNvPr id="156675" name="Rectangle 3"/>
          <p:cNvSpPr>
            <a:spLocks noGrp="1" noChangeArrowheads="1"/>
          </p:cNvSpPr>
          <p:nvPr>
            <p:ph type="body" idx="1"/>
          </p:nvPr>
        </p:nvSpPr>
        <p:spPr/>
        <p:txBody>
          <a:bodyPr/>
          <a:lstStyle/>
          <a:p>
            <a:pPr>
              <a:lnSpc>
                <a:spcPct val="80000"/>
              </a:lnSpc>
              <a:buFont typeface="Wingdings" pitchFamily="2" charset="2"/>
              <a:buNone/>
            </a:pPr>
            <a:r>
              <a:rPr lang="en-US" sz="1100" b="1" dirty="0">
                <a:solidFill>
                  <a:srgbClr val="0070C0"/>
                </a:solidFill>
              </a:rPr>
              <a:t>&lt;?xml version="1.0" encoding="UTF-8"?&gt;</a:t>
            </a:r>
          </a:p>
          <a:p>
            <a:pPr>
              <a:lnSpc>
                <a:spcPct val="80000"/>
              </a:lnSpc>
              <a:buFont typeface="Wingdings" pitchFamily="2" charset="2"/>
              <a:buNone/>
            </a:pPr>
            <a:r>
              <a:rPr lang="en-US" sz="1100" b="1" dirty="0">
                <a:solidFill>
                  <a:srgbClr val="0070C0"/>
                </a:solidFill>
              </a:rPr>
              <a:t>&lt;xs:schema xmlns:xs="http://www.w3.org/2001/XMLSchema" elementFormDefault="qualified"&gt;</a:t>
            </a:r>
          </a:p>
          <a:p>
            <a:pPr>
              <a:lnSpc>
                <a:spcPct val="80000"/>
              </a:lnSpc>
              <a:buFont typeface="Wingdings" pitchFamily="2" charset="2"/>
              <a:buNone/>
            </a:pPr>
            <a:r>
              <a:rPr lang="en-US" sz="1100" dirty="0">
                <a:solidFill>
                  <a:srgbClr val="C00000"/>
                </a:solidFill>
              </a:rPr>
              <a:t>         </a:t>
            </a:r>
            <a:r>
              <a:rPr lang="en-US" sz="1100" b="1" dirty="0">
                <a:solidFill>
                  <a:srgbClr val="0070C0"/>
                </a:solidFill>
              </a:rPr>
              <a:t>&lt;xs:element name="customername" type="xs:string"/&gt;</a:t>
            </a:r>
          </a:p>
          <a:p>
            <a:pPr>
              <a:lnSpc>
                <a:spcPct val="80000"/>
              </a:lnSpc>
              <a:buFont typeface="Wingdings" pitchFamily="2" charset="2"/>
              <a:buNone/>
            </a:pPr>
            <a:r>
              <a:rPr lang="en-US" sz="1100" b="1" dirty="0">
                <a:solidFill>
                  <a:srgbClr val="0070C0"/>
                </a:solidFill>
              </a:rPr>
              <a:t>         &lt;xs:element name="salesperson" type="xs:string"/&gt;</a:t>
            </a:r>
          </a:p>
          <a:p>
            <a:pPr>
              <a:lnSpc>
                <a:spcPct val="80000"/>
              </a:lnSpc>
              <a:buFont typeface="Wingdings" pitchFamily="2" charset="2"/>
              <a:buNone/>
            </a:pPr>
            <a:r>
              <a:rPr lang="en-US" sz="1100" b="1" dirty="0">
                <a:solidFill>
                  <a:srgbClr val="0070C0"/>
                </a:solidFill>
              </a:rPr>
              <a:t>	&lt;xs:element name="shippingaddress" type="xs:string"/&gt;</a:t>
            </a:r>
          </a:p>
          <a:p>
            <a:pPr>
              <a:lnSpc>
                <a:spcPct val="80000"/>
              </a:lnSpc>
              <a:buFont typeface="Wingdings" pitchFamily="2" charset="2"/>
              <a:buNone/>
            </a:pPr>
            <a:r>
              <a:rPr lang="en-US" sz="1100" b="1" dirty="0">
                <a:solidFill>
                  <a:srgbClr val="0070C0"/>
                </a:solidFill>
              </a:rPr>
              <a:t>        	&lt;xs:element name="orderdate" type="xs:string"/&gt;</a:t>
            </a:r>
          </a:p>
          <a:p>
            <a:pPr>
              <a:lnSpc>
                <a:spcPct val="80000"/>
              </a:lnSpc>
              <a:buFont typeface="Wingdings" pitchFamily="2" charset="2"/>
              <a:buNone/>
            </a:pPr>
            <a:r>
              <a:rPr lang="en-US" sz="1100" b="1" dirty="0">
                <a:solidFill>
                  <a:srgbClr val="0070C0"/>
                </a:solidFill>
              </a:rPr>
              <a:t>	&lt;xs:element name="order"&gt;</a:t>
            </a:r>
          </a:p>
          <a:p>
            <a:pPr>
              <a:lnSpc>
                <a:spcPct val="80000"/>
              </a:lnSpc>
              <a:buFont typeface="Wingdings" pitchFamily="2" charset="2"/>
              <a:buNone/>
            </a:pPr>
            <a:r>
              <a:rPr lang="en-US" sz="1100" b="1" dirty="0">
                <a:solidFill>
                  <a:srgbClr val="0070C0"/>
                </a:solidFill>
              </a:rPr>
              <a:t>		&lt;xs:complexType&gt;</a:t>
            </a:r>
          </a:p>
          <a:p>
            <a:pPr>
              <a:lnSpc>
                <a:spcPct val="80000"/>
              </a:lnSpc>
              <a:buFont typeface="Wingdings" pitchFamily="2" charset="2"/>
              <a:buNone/>
            </a:pPr>
            <a:r>
              <a:rPr lang="en-US" sz="1100" b="1" dirty="0">
                <a:solidFill>
                  <a:srgbClr val="0070C0"/>
                </a:solidFill>
              </a:rPr>
              <a:t>			&lt;xs:sequence&gt;</a:t>
            </a:r>
          </a:p>
          <a:p>
            <a:pPr>
              <a:lnSpc>
                <a:spcPct val="80000"/>
              </a:lnSpc>
              <a:buFont typeface="Wingdings" pitchFamily="2" charset="2"/>
              <a:buNone/>
            </a:pPr>
            <a:r>
              <a:rPr lang="en-US" sz="1100" b="1" dirty="0">
                <a:solidFill>
                  <a:srgbClr val="0070C0"/>
                </a:solidFill>
              </a:rPr>
              <a:t>				&lt;xs:element ref="orderid"/&gt;</a:t>
            </a:r>
          </a:p>
          <a:p>
            <a:pPr>
              <a:lnSpc>
                <a:spcPct val="80000"/>
              </a:lnSpc>
              <a:buFont typeface="Wingdings" pitchFamily="2" charset="2"/>
              <a:buNone/>
            </a:pPr>
            <a:r>
              <a:rPr lang="en-US" sz="1100" b="1" dirty="0">
                <a:solidFill>
                  <a:srgbClr val="0070C0"/>
                </a:solidFill>
              </a:rPr>
              <a:t>				&lt;xs:element ref="customername"/&gt;</a:t>
            </a:r>
          </a:p>
          <a:p>
            <a:pPr>
              <a:lnSpc>
                <a:spcPct val="80000"/>
              </a:lnSpc>
              <a:buFont typeface="Wingdings" pitchFamily="2" charset="2"/>
              <a:buNone/>
            </a:pPr>
            <a:r>
              <a:rPr lang="en-US" sz="1100" b="1" dirty="0">
                <a:solidFill>
                  <a:srgbClr val="0070C0"/>
                </a:solidFill>
              </a:rPr>
              <a:t>				&lt;xs:element ref="orderdate"/&gt;</a:t>
            </a:r>
          </a:p>
          <a:p>
            <a:pPr>
              <a:lnSpc>
                <a:spcPct val="80000"/>
              </a:lnSpc>
              <a:buFont typeface="Wingdings" pitchFamily="2" charset="2"/>
              <a:buNone/>
            </a:pPr>
            <a:r>
              <a:rPr lang="en-US" sz="1100" b="1" dirty="0">
                <a:solidFill>
                  <a:srgbClr val="0070C0"/>
                </a:solidFill>
              </a:rPr>
              <a:t>				&lt;xs:element ref="salesperson"/&gt;</a:t>
            </a:r>
          </a:p>
          <a:p>
            <a:pPr>
              <a:lnSpc>
                <a:spcPct val="80000"/>
              </a:lnSpc>
              <a:buFont typeface="Wingdings" pitchFamily="2" charset="2"/>
              <a:buNone/>
            </a:pPr>
            <a:r>
              <a:rPr lang="en-US" sz="1100" b="1" dirty="0">
                <a:solidFill>
                  <a:srgbClr val="0070C0"/>
                </a:solidFill>
              </a:rPr>
              <a:t>				&lt;xs:element ref="shippingaddress"/&gt;</a:t>
            </a:r>
          </a:p>
          <a:p>
            <a:pPr>
              <a:lnSpc>
                <a:spcPct val="80000"/>
              </a:lnSpc>
              <a:buFont typeface="Wingdings" pitchFamily="2" charset="2"/>
              <a:buNone/>
            </a:pPr>
            <a:r>
              <a:rPr lang="en-US" sz="1100" b="1" dirty="0">
                <a:solidFill>
                  <a:srgbClr val="0070C0"/>
                </a:solidFill>
              </a:rPr>
              <a:t>			&lt;/xs:sequence&gt;</a:t>
            </a:r>
          </a:p>
          <a:p>
            <a:pPr>
              <a:lnSpc>
                <a:spcPct val="80000"/>
              </a:lnSpc>
              <a:buFont typeface="Wingdings" pitchFamily="2" charset="2"/>
              <a:buNone/>
            </a:pPr>
            <a:r>
              <a:rPr lang="en-US" sz="1100" b="1" dirty="0">
                <a:solidFill>
                  <a:srgbClr val="0070C0"/>
                </a:solidFill>
              </a:rPr>
              <a:t>		&lt;/xs:complexType&gt;</a:t>
            </a:r>
          </a:p>
          <a:p>
            <a:pPr>
              <a:lnSpc>
                <a:spcPct val="80000"/>
              </a:lnSpc>
              <a:buFont typeface="Wingdings" pitchFamily="2" charset="2"/>
              <a:buNone/>
            </a:pPr>
            <a:r>
              <a:rPr lang="en-US" sz="1100" b="1" dirty="0">
                <a:solidFill>
                  <a:srgbClr val="0070C0"/>
                </a:solidFill>
              </a:rPr>
              <a:t>	&lt;/xs:element&gt;</a:t>
            </a:r>
          </a:p>
          <a:p>
            <a:pPr>
              <a:lnSpc>
                <a:spcPct val="80000"/>
              </a:lnSpc>
              <a:buFont typeface="Wingdings" pitchFamily="2" charset="2"/>
              <a:buNone/>
            </a:pPr>
            <a:r>
              <a:rPr lang="en-US" sz="1100" b="1" dirty="0">
                <a:solidFill>
                  <a:srgbClr val="0070C0"/>
                </a:solidFill>
              </a:rPr>
              <a:t>		&lt;xs:element name="orderid"&gt;</a:t>
            </a:r>
          </a:p>
          <a:p>
            <a:pPr>
              <a:lnSpc>
                <a:spcPct val="80000"/>
              </a:lnSpc>
              <a:buFont typeface="Wingdings" pitchFamily="2" charset="2"/>
              <a:buNone/>
            </a:pPr>
            <a:r>
              <a:rPr lang="en-US" sz="1100" b="1" dirty="0">
                <a:solidFill>
                  <a:srgbClr val="0070C0"/>
                </a:solidFill>
              </a:rPr>
              <a:t>		&lt;xs:simpleType&gt;</a:t>
            </a:r>
          </a:p>
          <a:p>
            <a:pPr>
              <a:lnSpc>
                <a:spcPct val="80000"/>
              </a:lnSpc>
              <a:buFont typeface="Wingdings" pitchFamily="2" charset="2"/>
              <a:buNone/>
            </a:pPr>
            <a:r>
              <a:rPr lang="en-US" sz="1100" b="1" dirty="0">
                <a:solidFill>
                  <a:srgbClr val="0070C0"/>
                </a:solidFill>
              </a:rPr>
              <a:t>			&lt;xs:restriction base="xs:byte"&gt;</a:t>
            </a:r>
          </a:p>
          <a:p>
            <a:pPr>
              <a:lnSpc>
                <a:spcPct val="80000"/>
              </a:lnSpc>
              <a:buFont typeface="Wingdings" pitchFamily="2" charset="2"/>
              <a:buNone/>
            </a:pPr>
            <a:r>
              <a:rPr lang="en-US" sz="1100" b="1" dirty="0">
                <a:solidFill>
                  <a:srgbClr val="0070C0"/>
                </a:solidFill>
              </a:rPr>
              <a:t>				&lt;xs:enumeration value="1"/&gt;</a:t>
            </a:r>
          </a:p>
          <a:p>
            <a:pPr>
              <a:lnSpc>
                <a:spcPct val="80000"/>
              </a:lnSpc>
              <a:buFont typeface="Wingdings" pitchFamily="2" charset="2"/>
              <a:buNone/>
            </a:pPr>
            <a:r>
              <a:rPr lang="en-US" sz="1100" b="1" dirty="0">
                <a:solidFill>
                  <a:srgbClr val="0070C0"/>
                </a:solidFill>
              </a:rPr>
              <a:t>				&lt;xs:enumeration value="2"/&gt;</a:t>
            </a:r>
          </a:p>
          <a:p>
            <a:pPr>
              <a:lnSpc>
                <a:spcPct val="80000"/>
              </a:lnSpc>
              <a:buFont typeface="Wingdings" pitchFamily="2" charset="2"/>
              <a:buNone/>
            </a:pPr>
            <a:r>
              <a:rPr lang="en-US" sz="1100" b="1" dirty="0">
                <a:solidFill>
                  <a:srgbClr val="0070C0"/>
                </a:solidFill>
              </a:rPr>
              <a:t>			&lt;/xs:restriction&gt;</a:t>
            </a:r>
          </a:p>
          <a:p>
            <a:pPr>
              <a:lnSpc>
                <a:spcPct val="80000"/>
              </a:lnSpc>
              <a:buFont typeface="Wingdings" pitchFamily="2" charset="2"/>
              <a:buNone/>
            </a:pPr>
            <a:r>
              <a:rPr lang="en-US" sz="1100" b="1" dirty="0">
                <a:solidFill>
                  <a:srgbClr val="0070C0"/>
                </a:solidFill>
              </a:rPr>
              <a:t>		&lt;/xs:simpleType&gt;</a:t>
            </a:r>
          </a:p>
          <a:p>
            <a:pPr>
              <a:lnSpc>
                <a:spcPct val="80000"/>
              </a:lnSpc>
              <a:buFont typeface="Wingdings" pitchFamily="2" charset="2"/>
              <a:buNone/>
            </a:pPr>
            <a:r>
              <a:rPr lang="en-US" sz="1100" b="1" dirty="0">
                <a:solidFill>
                  <a:srgbClr val="0070C0"/>
                </a:solidFill>
              </a:rPr>
              <a:t>	&lt;/xs:element&gt;</a:t>
            </a:r>
          </a:p>
          <a:p>
            <a:pPr>
              <a:lnSpc>
                <a:spcPct val="80000"/>
              </a:lnSpc>
              <a:buFont typeface="Wingdings" pitchFamily="2" charset="2"/>
              <a:buNone/>
            </a:pPr>
            <a:r>
              <a:rPr lang="en-US" sz="1100" b="1" dirty="0">
                <a:solidFill>
                  <a:srgbClr val="0070C0"/>
                </a:solidFill>
              </a:rPr>
              <a:t>	&lt;xs:element name="orders"&gt;</a:t>
            </a:r>
          </a:p>
          <a:p>
            <a:pPr>
              <a:lnSpc>
                <a:spcPct val="80000"/>
              </a:lnSpc>
              <a:buFont typeface="Wingdings" pitchFamily="2" charset="2"/>
              <a:buNone/>
            </a:pPr>
            <a:r>
              <a:rPr lang="en-US" sz="1100" b="1" dirty="0">
                <a:solidFill>
                  <a:srgbClr val="0070C0"/>
                </a:solidFill>
              </a:rPr>
              <a:t>		&lt;xs:complexType&gt;</a:t>
            </a:r>
          </a:p>
          <a:p>
            <a:pPr>
              <a:lnSpc>
                <a:spcPct val="80000"/>
              </a:lnSpc>
              <a:buFont typeface="Wingdings" pitchFamily="2" charset="2"/>
              <a:buNone/>
            </a:pPr>
            <a:r>
              <a:rPr lang="en-US" sz="1100" b="1" dirty="0">
                <a:solidFill>
                  <a:srgbClr val="0070C0"/>
                </a:solidFill>
              </a:rPr>
              <a:t>			&lt;xs:sequence&gt;</a:t>
            </a:r>
          </a:p>
          <a:p>
            <a:pPr>
              <a:lnSpc>
                <a:spcPct val="80000"/>
              </a:lnSpc>
              <a:buFont typeface="Wingdings" pitchFamily="2" charset="2"/>
              <a:buNone/>
            </a:pPr>
            <a:r>
              <a:rPr lang="en-US" sz="1100" b="1" dirty="0">
                <a:solidFill>
                  <a:srgbClr val="0070C0"/>
                </a:solidFill>
              </a:rPr>
              <a:t>				&lt;xs:element ref="order" maxOccurs="unbounded"/&gt;</a:t>
            </a:r>
          </a:p>
          <a:p>
            <a:pPr>
              <a:lnSpc>
                <a:spcPct val="80000"/>
              </a:lnSpc>
              <a:buFont typeface="Wingdings" pitchFamily="2" charset="2"/>
              <a:buNone/>
            </a:pPr>
            <a:r>
              <a:rPr lang="en-US" sz="1100" b="1" dirty="0">
                <a:solidFill>
                  <a:srgbClr val="0070C0"/>
                </a:solidFill>
              </a:rPr>
              <a:t>			&lt;/xs:sequence&gt;</a:t>
            </a:r>
          </a:p>
          <a:p>
            <a:pPr>
              <a:lnSpc>
                <a:spcPct val="80000"/>
              </a:lnSpc>
              <a:buFont typeface="Wingdings" pitchFamily="2" charset="2"/>
              <a:buNone/>
            </a:pPr>
            <a:r>
              <a:rPr lang="en-US" sz="1100" b="1" dirty="0">
                <a:solidFill>
                  <a:srgbClr val="0070C0"/>
                </a:solidFill>
              </a:rPr>
              <a:t>		&lt;/xs:complexType&gt;</a:t>
            </a:r>
          </a:p>
          <a:p>
            <a:pPr>
              <a:lnSpc>
                <a:spcPct val="80000"/>
              </a:lnSpc>
              <a:buFont typeface="Wingdings" pitchFamily="2" charset="2"/>
              <a:buNone/>
            </a:pPr>
            <a:r>
              <a:rPr lang="en-US" sz="1100" b="1" dirty="0">
                <a:solidFill>
                  <a:srgbClr val="0070C0"/>
                </a:solidFill>
              </a:rPr>
              <a:t>	&lt;/xs:element&gt;</a:t>
            </a:r>
          </a:p>
          <a:p>
            <a:pPr>
              <a:lnSpc>
                <a:spcPct val="80000"/>
              </a:lnSpc>
              <a:buFont typeface="Wingdings" pitchFamily="2" charset="2"/>
              <a:buNone/>
            </a:pPr>
            <a:r>
              <a:rPr lang="en-US" sz="1100" b="1" dirty="0">
                <a:solidFill>
                  <a:srgbClr val="0070C0"/>
                </a:solidFill>
              </a:rPr>
              <a:t>&lt;/xs:schema&gt;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a:t>Sample XML with XSD</a:t>
            </a:r>
          </a:p>
        </p:txBody>
      </p:sp>
      <p:sp>
        <p:nvSpPr>
          <p:cNvPr id="155651" name="Rectangle 3"/>
          <p:cNvSpPr>
            <a:spLocks noGrp="1" noChangeArrowheads="1"/>
          </p:cNvSpPr>
          <p:nvPr>
            <p:ph type="body" idx="1"/>
          </p:nvPr>
        </p:nvSpPr>
        <p:spPr/>
        <p:txBody>
          <a:bodyPr/>
          <a:lstStyle/>
          <a:p>
            <a:pPr>
              <a:lnSpc>
                <a:spcPct val="80000"/>
              </a:lnSpc>
              <a:buFont typeface="Wingdings" pitchFamily="2" charset="2"/>
              <a:buNone/>
            </a:pPr>
            <a:r>
              <a:rPr lang="en-US" sz="1800" dirty="0"/>
              <a:t>&lt;?xml version="1.0"?&gt;</a:t>
            </a:r>
          </a:p>
          <a:p>
            <a:pPr>
              <a:lnSpc>
                <a:spcPct val="80000"/>
              </a:lnSpc>
              <a:buFont typeface="Wingdings" pitchFamily="2" charset="2"/>
              <a:buNone/>
            </a:pPr>
            <a:r>
              <a:rPr lang="en-US" sz="1800" dirty="0" smtClean="0"/>
              <a:t>&lt;</a:t>
            </a:r>
            <a:r>
              <a:rPr lang="en-US" sz="1800" dirty="0"/>
              <a:t>orders </a:t>
            </a:r>
            <a:endParaRPr lang="en-US" sz="1800" dirty="0" smtClean="0"/>
          </a:p>
          <a:p>
            <a:pPr>
              <a:lnSpc>
                <a:spcPct val="80000"/>
              </a:lnSpc>
              <a:buFont typeface="Wingdings" pitchFamily="2" charset="2"/>
              <a:buNone/>
            </a:pPr>
            <a:r>
              <a:rPr lang="en-US" sz="1800" dirty="0" smtClean="0"/>
              <a:t>	</a:t>
            </a:r>
            <a:r>
              <a:rPr lang="en-US" sz="1800" dirty="0" err="1" smtClean="0">
                <a:solidFill>
                  <a:srgbClr val="CC3300"/>
                </a:solidFill>
              </a:rPr>
              <a:t>xmlns:xsi</a:t>
            </a:r>
            <a:r>
              <a:rPr lang="en-US" sz="1800" dirty="0">
                <a:solidFill>
                  <a:srgbClr val="CC3300"/>
                </a:solidFill>
              </a:rPr>
              <a:t>="http://www.w3.org/2001/XMLSchema-instance" </a:t>
            </a:r>
            <a:r>
              <a:rPr lang="en-US" sz="1800" dirty="0" err="1">
                <a:solidFill>
                  <a:srgbClr val="CC3300"/>
                </a:solidFill>
              </a:rPr>
              <a:t>xsi:noNamespaceSchemaLocation</a:t>
            </a:r>
            <a:r>
              <a:rPr lang="en-US" sz="1800" dirty="0" smtClean="0">
                <a:solidFill>
                  <a:srgbClr val="CC3300"/>
                </a:solidFill>
              </a:rPr>
              <a:t>=“example2.xsd</a:t>
            </a:r>
            <a:r>
              <a:rPr lang="en-US" sz="1800" dirty="0">
                <a:solidFill>
                  <a:srgbClr val="CC3300"/>
                </a:solidFill>
              </a:rPr>
              <a:t>"</a:t>
            </a:r>
            <a:r>
              <a:rPr lang="en-US" sz="1800" dirty="0"/>
              <a:t>&gt;</a:t>
            </a:r>
          </a:p>
          <a:p>
            <a:pPr>
              <a:lnSpc>
                <a:spcPct val="80000"/>
              </a:lnSpc>
              <a:buFont typeface="Wingdings" pitchFamily="2" charset="2"/>
              <a:buNone/>
            </a:pPr>
            <a:r>
              <a:rPr lang="en-US" sz="1800" dirty="0"/>
              <a:t>	&lt;order&gt;</a:t>
            </a:r>
          </a:p>
          <a:p>
            <a:pPr>
              <a:lnSpc>
                <a:spcPct val="80000"/>
              </a:lnSpc>
              <a:buFont typeface="Wingdings" pitchFamily="2" charset="2"/>
              <a:buNone/>
            </a:pPr>
            <a:r>
              <a:rPr lang="en-US" sz="1800" dirty="0"/>
              <a:t>		</a:t>
            </a:r>
            <a:r>
              <a:rPr lang="en-US" sz="1800" dirty="0" smtClean="0"/>
              <a:t> </a:t>
            </a:r>
            <a:r>
              <a:rPr lang="en-US" sz="1800" dirty="0"/>
              <a:t>&lt;orderid&gt;1&lt;/orderid&gt;</a:t>
            </a:r>
          </a:p>
          <a:p>
            <a:pPr>
              <a:lnSpc>
                <a:spcPct val="80000"/>
              </a:lnSpc>
              <a:buFont typeface="Wingdings" pitchFamily="2" charset="2"/>
              <a:buNone/>
            </a:pPr>
            <a:r>
              <a:rPr lang="en-US" sz="1800" dirty="0"/>
              <a:t>		&lt;customername&gt;Nova Systems&lt;/customername&gt;</a:t>
            </a:r>
          </a:p>
          <a:p>
            <a:pPr>
              <a:lnSpc>
                <a:spcPct val="80000"/>
              </a:lnSpc>
              <a:buFont typeface="Wingdings" pitchFamily="2" charset="2"/>
              <a:buNone/>
            </a:pPr>
            <a:r>
              <a:rPr lang="en-US" sz="1800" dirty="0"/>
              <a:t>		&lt;orderdate&gt;10-april-2001&lt;/orderdate&gt;</a:t>
            </a:r>
          </a:p>
          <a:p>
            <a:pPr>
              <a:lnSpc>
                <a:spcPct val="80000"/>
              </a:lnSpc>
              <a:buFont typeface="Wingdings" pitchFamily="2" charset="2"/>
              <a:buNone/>
            </a:pPr>
            <a:r>
              <a:rPr lang="en-US" sz="1800" dirty="0"/>
              <a:t>		&lt;salesperson&gt;Jack Nicholson&lt;/salesperson&gt;</a:t>
            </a:r>
          </a:p>
          <a:p>
            <a:pPr>
              <a:lnSpc>
                <a:spcPct val="80000"/>
              </a:lnSpc>
              <a:buFont typeface="Wingdings" pitchFamily="2" charset="2"/>
              <a:buNone/>
            </a:pPr>
            <a:r>
              <a:rPr lang="en-US" sz="1800" dirty="0"/>
              <a:t>		&lt;shippingaddress&gt;12,green park&lt;/shippingaddress&gt;</a:t>
            </a:r>
          </a:p>
          <a:p>
            <a:pPr>
              <a:lnSpc>
                <a:spcPct val="80000"/>
              </a:lnSpc>
              <a:buFont typeface="Wingdings" pitchFamily="2" charset="2"/>
              <a:buNone/>
            </a:pPr>
            <a:r>
              <a:rPr lang="en-US" sz="1800" dirty="0"/>
              <a:t>	&lt;/order&gt;</a:t>
            </a:r>
          </a:p>
          <a:p>
            <a:pPr>
              <a:lnSpc>
                <a:spcPct val="80000"/>
              </a:lnSpc>
              <a:buFont typeface="Wingdings" pitchFamily="2" charset="2"/>
              <a:buNone/>
            </a:pPr>
            <a:r>
              <a:rPr lang="en-US" sz="1800" dirty="0"/>
              <a:t>	&lt;order&gt;</a:t>
            </a:r>
          </a:p>
          <a:p>
            <a:pPr>
              <a:lnSpc>
                <a:spcPct val="80000"/>
              </a:lnSpc>
              <a:buFont typeface="Wingdings" pitchFamily="2" charset="2"/>
              <a:buNone/>
            </a:pPr>
            <a:r>
              <a:rPr lang="en-US" sz="1800" dirty="0"/>
              <a:t>		&lt;orderid&gt;2&lt;/orderid&gt;</a:t>
            </a:r>
          </a:p>
          <a:p>
            <a:pPr>
              <a:lnSpc>
                <a:spcPct val="80000"/>
              </a:lnSpc>
              <a:buFont typeface="Wingdings" pitchFamily="2" charset="2"/>
              <a:buNone/>
            </a:pPr>
            <a:r>
              <a:rPr lang="en-US" sz="1800" dirty="0"/>
              <a:t>		&lt;customername&gt;Iflex Systems&lt;/customername&gt;</a:t>
            </a:r>
          </a:p>
          <a:p>
            <a:pPr>
              <a:lnSpc>
                <a:spcPct val="80000"/>
              </a:lnSpc>
              <a:buFont typeface="Wingdings" pitchFamily="2" charset="2"/>
              <a:buNone/>
            </a:pPr>
            <a:r>
              <a:rPr lang="en-US" sz="1800" dirty="0"/>
              <a:t>		&lt;orderdate&gt;20-april-2001&lt;/orderdate&gt;</a:t>
            </a:r>
          </a:p>
          <a:p>
            <a:pPr>
              <a:lnSpc>
                <a:spcPct val="80000"/>
              </a:lnSpc>
              <a:buFont typeface="Wingdings" pitchFamily="2" charset="2"/>
              <a:buNone/>
            </a:pPr>
            <a:r>
              <a:rPr lang="en-US" sz="1800" dirty="0"/>
              <a:t>		&lt;salesperson&gt;Bill Gates&lt;/salesperson&gt;</a:t>
            </a:r>
          </a:p>
          <a:p>
            <a:pPr>
              <a:lnSpc>
                <a:spcPct val="80000"/>
              </a:lnSpc>
              <a:buFont typeface="Wingdings" pitchFamily="2" charset="2"/>
              <a:buNone/>
            </a:pPr>
            <a:r>
              <a:rPr lang="en-US" sz="1800" dirty="0"/>
              <a:t>		&lt;shippingaddress&gt; M.G.Road &lt;/shippingaddress&gt;</a:t>
            </a:r>
          </a:p>
          <a:p>
            <a:pPr>
              <a:lnSpc>
                <a:spcPct val="80000"/>
              </a:lnSpc>
              <a:buFont typeface="Wingdings" pitchFamily="2" charset="2"/>
              <a:buNone/>
            </a:pPr>
            <a:r>
              <a:rPr lang="en-US" sz="1800" dirty="0"/>
              <a:t>	&lt;/order&gt;</a:t>
            </a:r>
          </a:p>
          <a:p>
            <a:pPr>
              <a:lnSpc>
                <a:spcPct val="80000"/>
              </a:lnSpc>
              <a:buFont typeface="Wingdings" pitchFamily="2" charset="2"/>
              <a:buNone/>
            </a:pPr>
            <a:r>
              <a:rPr lang="en-US" sz="1800" dirty="0"/>
              <a:t>&lt;/orders&gt;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dirty="0"/>
              <a:t>Summary</a:t>
            </a:r>
          </a:p>
        </p:txBody>
      </p:sp>
      <p:sp>
        <p:nvSpPr>
          <p:cNvPr id="446467" name="Rectangle 3"/>
          <p:cNvSpPr>
            <a:spLocks noGrp="1" noChangeArrowheads="1"/>
          </p:cNvSpPr>
          <p:nvPr>
            <p:ph type="body" idx="1"/>
          </p:nvPr>
        </p:nvSpPr>
        <p:spPr/>
        <p:txBody>
          <a:bodyPr/>
          <a:lstStyle/>
          <a:p>
            <a:r>
              <a:rPr lang="en-US" dirty="0"/>
              <a:t>In this session, we have covered:</a:t>
            </a:r>
          </a:p>
          <a:p>
            <a:pPr lvl="1"/>
            <a:r>
              <a:rPr lang="en-GB" dirty="0" smtClean="0"/>
              <a:t>Introduction to XML</a:t>
            </a:r>
          </a:p>
          <a:p>
            <a:pPr lvl="1"/>
            <a:r>
              <a:rPr lang="en-GB" dirty="0" smtClean="0"/>
              <a:t>XML Syntax (well formed XML)</a:t>
            </a:r>
          </a:p>
          <a:p>
            <a:pPr lvl="1"/>
            <a:r>
              <a:rPr lang="en-GB" dirty="0" smtClean="0"/>
              <a:t>XML Namespace </a:t>
            </a:r>
          </a:p>
          <a:p>
            <a:pPr lvl="1"/>
            <a:r>
              <a:rPr lang="en-GB" dirty="0" smtClean="0"/>
              <a:t>XSD</a:t>
            </a:r>
          </a:p>
          <a:p>
            <a:pPr>
              <a:buNone/>
            </a:pPr>
            <a:endParaRPr lang="en-US" dirty="0"/>
          </a:p>
        </p:txBody>
      </p:sp>
      <p:pic>
        <p:nvPicPr>
          <p:cNvPr id="4" name="Picture 41" descr="Summa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815849"/>
            <a:ext cx="17526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8910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GB" dirty="0"/>
              <a:t>XML Versions</a:t>
            </a:r>
            <a:endParaRPr lang="en-US" dirty="0"/>
          </a:p>
        </p:txBody>
      </p:sp>
      <p:sp>
        <p:nvSpPr>
          <p:cNvPr id="388099" name="Rectangle 3"/>
          <p:cNvSpPr>
            <a:spLocks noGrp="1" noChangeArrowheads="1"/>
          </p:cNvSpPr>
          <p:nvPr>
            <p:ph type="body" idx="1"/>
          </p:nvPr>
        </p:nvSpPr>
        <p:spPr/>
        <p:txBody>
          <a:bodyPr>
            <a:normAutofit/>
          </a:bodyPr>
          <a:lstStyle/>
          <a:p>
            <a:pPr>
              <a:lnSpc>
                <a:spcPct val="90000"/>
              </a:lnSpc>
            </a:pPr>
            <a:r>
              <a:rPr lang="en-GB" dirty="0"/>
              <a:t>XML 1.0 (First Edition)</a:t>
            </a:r>
          </a:p>
          <a:p>
            <a:pPr lvl="1">
              <a:lnSpc>
                <a:spcPct val="90000"/>
              </a:lnSpc>
            </a:pPr>
            <a:r>
              <a:rPr lang="en-GB" dirty="0"/>
              <a:t>XML 1.0 was released as a W3C Recommendation 10, February 1998</a:t>
            </a:r>
          </a:p>
          <a:p>
            <a:pPr lvl="1">
              <a:lnSpc>
                <a:spcPct val="90000"/>
              </a:lnSpc>
            </a:pPr>
            <a:endParaRPr lang="en-GB" dirty="0"/>
          </a:p>
          <a:p>
            <a:pPr>
              <a:lnSpc>
                <a:spcPct val="90000"/>
              </a:lnSpc>
            </a:pPr>
            <a:r>
              <a:rPr lang="en-GB" dirty="0"/>
              <a:t>XML 1.0 (Second Edition)</a:t>
            </a:r>
          </a:p>
          <a:p>
            <a:pPr lvl="1">
              <a:lnSpc>
                <a:spcPct val="90000"/>
              </a:lnSpc>
            </a:pPr>
            <a:r>
              <a:rPr lang="en-GB" dirty="0"/>
              <a:t>XML 1.0 (SE) was released as a W3C Recommendation 6, October 2000</a:t>
            </a:r>
            <a:br>
              <a:rPr lang="en-GB" dirty="0"/>
            </a:br>
            <a:r>
              <a:rPr lang="en-GB" dirty="0"/>
              <a:t>Second Edition is only a correction to XML 1.0 that incorporates the first-edition errata (bug fixes)</a:t>
            </a:r>
          </a:p>
          <a:p>
            <a:pPr lvl="1">
              <a:lnSpc>
                <a:spcPct val="90000"/>
              </a:lnSpc>
            </a:pPr>
            <a:endParaRPr lang="en-GB" dirty="0"/>
          </a:p>
          <a:p>
            <a:pPr>
              <a:lnSpc>
                <a:spcPct val="90000"/>
              </a:lnSpc>
            </a:pPr>
            <a:r>
              <a:rPr lang="en-GB" dirty="0"/>
              <a:t>XML 1.0 (Third Edition)</a:t>
            </a:r>
          </a:p>
          <a:p>
            <a:pPr lvl="1">
              <a:lnSpc>
                <a:spcPct val="90000"/>
              </a:lnSpc>
            </a:pPr>
            <a:r>
              <a:rPr lang="en-GB" dirty="0"/>
              <a:t>Third Edition is only a correction to XML 1.0 that incorporates the first- and second-edition errata (bug fixes)</a:t>
            </a:r>
          </a:p>
          <a:p>
            <a:pPr lvl="1">
              <a:lnSpc>
                <a:spcPct val="90000"/>
              </a:lnSpc>
            </a:pPr>
            <a:endParaRPr lang="en-GB" dirty="0"/>
          </a:p>
          <a:p>
            <a:pPr>
              <a:lnSpc>
                <a:spcPct val="90000"/>
              </a:lnSpc>
            </a:pPr>
            <a:r>
              <a:rPr lang="en-GB" dirty="0"/>
              <a:t>XML 1.1</a:t>
            </a:r>
          </a:p>
          <a:p>
            <a:pPr lvl="1">
              <a:lnSpc>
                <a:spcPct val="90000"/>
              </a:lnSpc>
            </a:pPr>
            <a:r>
              <a:rPr lang="en-GB" dirty="0"/>
              <a:t>XML 1.1 was released as a Working Draft 13, December 2001, and as a Candidate Recommendation 15, October 2002.</a:t>
            </a:r>
            <a:br>
              <a:rPr lang="en-GB" dirty="0"/>
            </a:br>
            <a:r>
              <a:rPr lang="en-GB" dirty="0"/>
              <a:t>XML 1.1 allows almost any Unicode characters to be used in names. </a:t>
            </a:r>
            <a:endParaRPr lang="en-US" sz="16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GB" dirty="0" smtClean="0"/>
              <a:t>How XML Differs from HTML ??</a:t>
            </a:r>
            <a:endParaRPr lang="en-US" dirty="0"/>
          </a:p>
        </p:txBody>
      </p:sp>
      <p:sp>
        <p:nvSpPr>
          <p:cNvPr id="390147" name="Rectangle 3"/>
          <p:cNvSpPr>
            <a:spLocks noGrp="1" noChangeArrowheads="1"/>
          </p:cNvSpPr>
          <p:nvPr>
            <p:ph type="body" idx="1"/>
          </p:nvPr>
        </p:nvSpPr>
        <p:spPr/>
        <p:txBody>
          <a:bodyPr>
            <a:normAutofit/>
          </a:bodyPr>
          <a:lstStyle/>
          <a:p>
            <a:pPr>
              <a:spcBef>
                <a:spcPts val="450"/>
              </a:spcBef>
              <a:buFont typeface="Wingdings" pitchFamily="2" charset="2"/>
              <a:buNone/>
            </a:pPr>
            <a:endParaRPr lang="en-GB" dirty="0"/>
          </a:p>
          <a:p>
            <a:pPr>
              <a:spcBef>
                <a:spcPts val="450"/>
              </a:spcBef>
            </a:pPr>
            <a:r>
              <a:rPr lang="en-GB" dirty="0" smtClean="0"/>
              <a:t>HTML tags are predefined while as XML tags are user defined.</a:t>
            </a:r>
          </a:p>
          <a:p>
            <a:pPr>
              <a:spcBef>
                <a:spcPts val="450"/>
              </a:spcBef>
              <a:buNone/>
            </a:pPr>
            <a:r>
              <a:rPr lang="en-GB" dirty="0" smtClean="0"/>
              <a:t> </a:t>
            </a:r>
          </a:p>
          <a:p>
            <a:pPr>
              <a:spcBef>
                <a:spcPts val="450"/>
              </a:spcBef>
            </a:pPr>
            <a:r>
              <a:rPr lang="en-GB" dirty="0" smtClean="0"/>
              <a:t>XML </a:t>
            </a:r>
            <a:r>
              <a:rPr lang="en-GB" dirty="0"/>
              <a:t>and HTML were designed with different goals:</a:t>
            </a:r>
          </a:p>
          <a:p>
            <a:pPr lvl="1">
              <a:spcBef>
                <a:spcPts val="400"/>
              </a:spcBef>
            </a:pPr>
            <a:r>
              <a:rPr lang="en-GB" dirty="0"/>
              <a:t>XML was designed to describe data and to focus on what data is</a:t>
            </a:r>
          </a:p>
          <a:p>
            <a:pPr lvl="1">
              <a:spcBef>
                <a:spcPts val="400"/>
              </a:spcBef>
            </a:pPr>
            <a:r>
              <a:rPr lang="en-GB" dirty="0"/>
              <a:t>HTML was designed to display data and to focus on how data looks</a:t>
            </a:r>
          </a:p>
          <a:p>
            <a:pPr lvl="1">
              <a:spcBef>
                <a:spcPts val="400"/>
              </a:spcBef>
              <a:buFont typeface="Wingdings" pitchFamily="2" charset="2"/>
              <a:buNone/>
            </a:pPr>
            <a:endParaRPr lang="en-GB" dirty="0"/>
          </a:p>
          <a:p>
            <a:pPr>
              <a:spcBef>
                <a:spcPts val="450"/>
              </a:spcBef>
            </a:pPr>
            <a:r>
              <a:rPr lang="en-GB" dirty="0" smtClean="0"/>
              <a:t>XML </a:t>
            </a:r>
            <a:r>
              <a:rPr lang="en-GB" dirty="0"/>
              <a:t>when used in conjuction with HTML, vastly extends the capability of web pages to:</a:t>
            </a:r>
          </a:p>
          <a:p>
            <a:pPr lvl="1">
              <a:spcBef>
                <a:spcPts val="400"/>
              </a:spcBef>
            </a:pPr>
            <a:r>
              <a:rPr lang="en-GB" dirty="0"/>
              <a:t>Deliver virtually any type of document</a:t>
            </a:r>
          </a:p>
          <a:p>
            <a:pPr lvl="1">
              <a:spcBef>
                <a:spcPts val="400"/>
              </a:spcBef>
            </a:pPr>
            <a:r>
              <a:rPr lang="en-GB" dirty="0"/>
              <a:t>Sort, filter, rearrange, find and manipulate the information</a:t>
            </a:r>
          </a:p>
          <a:p>
            <a:pPr lvl="1">
              <a:spcBef>
                <a:spcPts val="400"/>
              </a:spcBef>
            </a:pPr>
            <a:r>
              <a:rPr lang="en-GB" dirty="0"/>
              <a:t>Present highly structured information</a:t>
            </a: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GB" dirty="0"/>
              <a:t>XML </a:t>
            </a:r>
            <a:r>
              <a:rPr lang="en-GB" dirty="0" smtClean="0"/>
              <a:t>Document</a:t>
            </a:r>
            <a:endParaRPr lang="en-US" dirty="0"/>
          </a:p>
        </p:txBody>
      </p:sp>
      <p:sp>
        <p:nvSpPr>
          <p:cNvPr id="391171" name="Rectangle 3"/>
          <p:cNvSpPr>
            <a:spLocks noGrp="1" noChangeArrowheads="1"/>
          </p:cNvSpPr>
          <p:nvPr>
            <p:ph type="body" idx="1"/>
          </p:nvPr>
        </p:nvSpPr>
        <p:spPr>
          <a:ln/>
        </p:spPr>
        <p:style>
          <a:lnRef idx="2">
            <a:schemeClr val="accent6"/>
          </a:lnRef>
          <a:fillRef idx="1">
            <a:schemeClr val="lt1"/>
          </a:fillRef>
          <a:effectRef idx="0">
            <a:schemeClr val="accent6"/>
          </a:effectRef>
          <a:fontRef idx="minor">
            <a:schemeClr val="dk1"/>
          </a:fontRef>
        </p:style>
        <p:txBody>
          <a:bodyPr/>
          <a:lstStyle/>
          <a:p>
            <a:pPr marL="1379538" indent="-871538">
              <a:lnSpc>
                <a:spcPct val="93000"/>
              </a:lnSpc>
              <a:buFont typeface="Wingdings" pitchFamily="2" charset="2"/>
              <a:buNone/>
            </a:pPr>
            <a:r>
              <a:rPr lang="en-GB" dirty="0">
                <a:solidFill>
                  <a:srgbClr val="0033CC"/>
                </a:solidFill>
              </a:rPr>
              <a:t>&lt;note&gt;</a:t>
            </a:r>
          </a:p>
          <a:p>
            <a:pPr marL="1379538" indent="-871538">
              <a:lnSpc>
                <a:spcPct val="93000"/>
              </a:lnSpc>
              <a:buFont typeface="Wingdings" pitchFamily="2" charset="2"/>
              <a:buNone/>
            </a:pPr>
            <a:r>
              <a:rPr lang="en-GB" dirty="0">
                <a:solidFill>
                  <a:srgbClr val="0033CC"/>
                </a:solidFill>
              </a:rPr>
              <a:t>&lt;to&gt;Tove&lt;/to&gt;</a:t>
            </a:r>
          </a:p>
          <a:p>
            <a:pPr marL="1379538" indent="-871538">
              <a:lnSpc>
                <a:spcPct val="93000"/>
              </a:lnSpc>
              <a:buFont typeface="Wingdings" pitchFamily="2" charset="2"/>
              <a:buNone/>
            </a:pPr>
            <a:r>
              <a:rPr lang="en-GB" dirty="0">
                <a:solidFill>
                  <a:srgbClr val="0033CC"/>
                </a:solidFill>
              </a:rPr>
              <a:t>&lt;from&gt;Jani&lt;/from&gt;</a:t>
            </a:r>
          </a:p>
          <a:p>
            <a:pPr marL="1379538" indent="-871538">
              <a:lnSpc>
                <a:spcPct val="93000"/>
              </a:lnSpc>
              <a:buFont typeface="Wingdings" pitchFamily="2" charset="2"/>
              <a:buNone/>
            </a:pPr>
            <a:r>
              <a:rPr lang="en-GB" dirty="0">
                <a:solidFill>
                  <a:srgbClr val="0033CC"/>
                </a:solidFill>
              </a:rPr>
              <a:t>&lt;heading&gt;Reminder&lt;/heading&gt;</a:t>
            </a:r>
          </a:p>
          <a:p>
            <a:pPr marL="1379538" indent="-871538">
              <a:lnSpc>
                <a:spcPct val="93000"/>
              </a:lnSpc>
              <a:buFont typeface="Wingdings" pitchFamily="2" charset="2"/>
              <a:buNone/>
            </a:pPr>
            <a:r>
              <a:rPr lang="en-GB" dirty="0">
                <a:solidFill>
                  <a:srgbClr val="0033CC"/>
                </a:solidFill>
              </a:rPr>
              <a:t>&lt;body&gt;Don't forget me this weekend!&lt;/body&gt;</a:t>
            </a:r>
          </a:p>
          <a:p>
            <a:pPr marL="1379538" indent="-871538">
              <a:lnSpc>
                <a:spcPct val="93000"/>
              </a:lnSpc>
              <a:buFont typeface="Wingdings" pitchFamily="2" charset="2"/>
              <a:buNone/>
            </a:pPr>
            <a:r>
              <a:rPr lang="en-GB" dirty="0">
                <a:solidFill>
                  <a:srgbClr val="0033CC"/>
                </a:solidFill>
              </a:rPr>
              <a:t>&lt;/</a:t>
            </a:r>
            <a:r>
              <a:rPr lang="en-GB" dirty="0" smtClean="0">
                <a:solidFill>
                  <a:srgbClr val="0033CC"/>
                </a:solidFill>
              </a:rPr>
              <a:t>note&gt;</a:t>
            </a:r>
            <a:endParaRPr lang="en-GB" dirty="0">
              <a:solidFill>
                <a:srgbClr val="0033CC"/>
              </a:solidFill>
            </a:endParaRPr>
          </a:p>
          <a:p>
            <a:pPr marL="1379538" indent="-871538"/>
            <a:endParaRPr lang="en-US" dirty="0">
              <a:solidFill>
                <a:srgbClr val="0033CC"/>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GB" dirty="0"/>
              <a:t>How can XML be used?</a:t>
            </a:r>
            <a:endParaRPr lang="en-US" dirty="0"/>
          </a:p>
        </p:txBody>
      </p:sp>
      <p:sp>
        <p:nvSpPr>
          <p:cNvPr id="392195" name="Rectangle 3"/>
          <p:cNvSpPr>
            <a:spLocks noGrp="1" noChangeArrowheads="1"/>
          </p:cNvSpPr>
          <p:nvPr>
            <p:ph type="body" idx="1"/>
          </p:nvPr>
        </p:nvSpPr>
        <p:spPr/>
        <p:txBody>
          <a:bodyPr>
            <a:normAutofit/>
          </a:bodyPr>
          <a:lstStyle/>
          <a:p>
            <a:pPr>
              <a:lnSpc>
                <a:spcPct val="90000"/>
              </a:lnSpc>
              <a:spcBef>
                <a:spcPts val="450"/>
              </a:spcBef>
            </a:pPr>
            <a:r>
              <a:rPr lang="en-GB" dirty="0"/>
              <a:t>XML can separate data from HTML</a:t>
            </a:r>
          </a:p>
          <a:p>
            <a:pPr lvl="1">
              <a:lnSpc>
                <a:spcPct val="90000"/>
              </a:lnSpc>
              <a:spcBef>
                <a:spcPts val="450"/>
              </a:spcBef>
            </a:pPr>
            <a:r>
              <a:rPr lang="en-GB" dirty="0"/>
              <a:t>With XML, your data is stored outside your HTML</a:t>
            </a:r>
          </a:p>
          <a:p>
            <a:pPr>
              <a:lnSpc>
                <a:spcPct val="90000"/>
              </a:lnSpc>
              <a:spcBef>
                <a:spcPts val="450"/>
              </a:spcBef>
            </a:pPr>
            <a:r>
              <a:rPr lang="en-GB" dirty="0"/>
              <a:t>XML is used to exchange data</a:t>
            </a:r>
          </a:p>
          <a:p>
            <a:pPr lvl="1">
              <a:lnSpc>
                <a:spcPct val="90000"/>
              </a:lnSpc>
              <a:spcBef>
                <a:spcPts val="450"/>
              </a:spcBef>
            </a:pPr>
            <a:r>
              <a:rPr lang="en-GB" dirty="0"/>
              <a:t>With XML, data can be exchanged between incompatible systems</a:t>
            </a:r>
          </a:p>
          <a:p>
            <a:pPr>
              <a:lnSpc>
                <a:spcPct val="90000"/>
              </a:lnSpc>
              <a:spcBef>
                <a:spcPts val="450"/>
              </a:spcBef>
            </a:pPr>
            <a:r>
              <a:rPr lang="en-GB" dirty="0"/>
              <a:t>XML and B2B</a:t>
            </a:r>
          </a:p>
          <a:p>
            <a:pPr lvl="1">
              <a:lnSpc>
                <a:spcPct val="90000"/>
              </a:lnSpc>
              <a:spcBef>
                <a:spcPts val="450"/>
              </a:spcBef>
            </a:pPr>
            <a:r>
              <a:rPr lang="en-GB" dirty="0"/>
              <a:t>With XML, </a:t>
            </a:r>
            <a:r>
              <a:rPr lang="en-GB" dirty="0" smtClean="0"/>
              <a:t>information </a:t>
            </a:r>
            <a:r>
              <a:rPr lang="en-GB" dirty="0"/>
              <a:t>can be exchanged over the Internet</a:t>
            </a:r>
          </a:p>
          <a:p>
            <a:pPr>
              <a:lnSpc>
                <a:spcPct val="90000"/>
              </a:lnSpc>
              <a:spcBef>
                <a:spcPts val="450"/>
              </a:spcBef>
            </a:pPr>
            <a:r>
              <a:rPr lang="en-GB" dirty="0" smtClean="0"/>
              <a:t>XML </a:t>
            </a:r>
            <a:r>
              <a:rPr lang="en-GB" dirty="0"/>
              <a:t>can be used to create new languages</a:t>
            </a:r>
          </a:p>
          <a:p>
            <a:pPr lvl="1">
              <a:lnSpc>
                <a:spcPct val="90000"/>
              </a:lnSpc>
              <a:spcBef>
                <a:spcPts val="400"/>
              </a:spcBef>
            </a:pPr>
            <a:r>
              <a:rPr lang="en-GB" dirty="0"/>
              <a:t>XML is the mother of WAP and WML</a:t>
            </a:r>
          </a:p>
          <a:p>
            <a:pPr>
              <a:lnSpc>
                <a:spcPct val="90000"/>
              </a:lnSpc>
              <a:spcBef>
                <a:spcPts val="450"/>
              </a:spcBef>
            </a:pPr>
            <a:r>
              <a:rPr lang="en-GB" dirty="0" smtClean="0"/>
              <a:t>XML </a:t>
            </a:r>
            <a:r>
              <a:rPr lang="en-GB" dirty="0"/>
              <a:t>is a cross-platform, software and hardware independent tool for transmitting information</a:t>
            </a:r>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TLS Template</Template>
  <TotalTime>4976</TotalTime>
  <Words>3420</Words>
  <Application>Microsoft Office PowerPoint</Application>
  <PresentationFormat>On-screen Show (4:3)</PresentationFormat>
  <Paragraphs>687</Paragraphs>
  <Slides>57</Slides>
  <Notes>27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ESG-FocusAreas_Nov'12Update_Issue1</vt:lpstr>
      <vt:lpstr>XML </vt:lpstr>
      <vt:lpstr>Objectives</vt:lpstr>
      <vt:lpstr>Agenda</vt:lpstr>
      <vt:lpstr>What is XML?</vt:lpstr>
      <vt:lpstr>What is XML? (Contd…)</vt:lpstr>
      <vt:lpstr>XML Versions</vt:lpstr>
      <vt:lpstr>How XML Differs from HTML ??</vt:lpstr>
      <vt:lpstr>XML Document</vt:lpstr>
      <vt:lpstr>How can XML be used?</vt:lpstr>
      <vt:lpstr>Anatomy of an XML document</vt:lpstr>
      <vt:lpstr> Prolog (Optional)</vt:lpstr>
      <vt:lpstr>Document Element</vt:lpstr>
      <vt:lpstr>Epilog (Optional)</vt:lpstr>
      <vt:lpstr>Example</vt:lpstr>
      <vt:lpstr>Example</vt:lpstr>
      <vt:lpstr>XML Syntax </vt:lpstr>
      <vt:lpstr>XML Syntax (Contd...)</vt:lpstr>
      <vt:lpstr>XML Elements </vt:lpstr>
      <vt:lpstr>XML Elements </vt:lpstr>
      <vt:lpstr>XML Attributes</vt:lpstr>
      <vt:lpstr>Use of Elements vs. Attributes</vt:lpstr>
      <vt:lpstr>Use of Elements vs. Attributes</vt:lpstr>
      <vt:lpstr>Avoid using Attributes</vt:lpstr>
      <vt:lpstr>When to use  Attribute </vt:lpstr>
      <vt:lpstr>Entity Reference</vt:lpstr>
      <vt:lpstr>XML CDATA</vt:lpstr>
      <vt:lpstr>“Well-formed” XML Documents</vt:lpstr>
      <vt:lpstr>XML Namespaces</vt:lpstr>
      <vt:lpstr>XML Namespaces (Contd…)</vt:lpstr>
      <vt:lpstr>XML Namespaces (Contd…)</vt:lpstr>
      <vt:lpstr>XML Namespaces – xmlns Attribute</vt:lpstr>
      <vt:lpstr>XML Namespaces – Default Namespace</vt:lpstr>
      <vt:lpstr>Valid XML</vt:lpstr>
      <vt:lpstr>What is XML Parser</vt:lpstr>
      <vt:lpstr>XML Schemas</vt:lpstr>
      <vt:lpstr>Schema Definition</vt:lpstr>
      <vt:lpstr>Why XML Schemas?</vt:lpstr>
      <vt:lpstr>Referring to a Schema</vt:lpstr>
      <vt:lpstr>The XSD Document</vt:lpstr>
      <vt:lpstr>&lt;schema&gt;</vt:lpstr>
      <vt:lpstr>“Simple” and “Complex” Elements</vt:lpstr>
      <vt:lpstr>Defining a simple element</vt:lpstr>
      <vt:lpstr>Defining an Attribute</vt:lpstr>
      <vt:lpstr>Restrictions, or “facets”</vt:lpstr>
      <vt:lpstr>Restrictions on Numbers</vt:lpstr>
      <vt:lpstr>Restrictions on Strings</vt:lpstr>
      <vt:lpstr>Enumeration</vt:lpstr>
      <vt:lpstr>Complex Elements</vt:lpstr>
      <vt:lpstr>Declaration and Use</vt:lpstr>
      <vt:lpstr>xs:sequence</vt:lpstr>
      <vt:lpstr>Text element with attributes</vt:lpstr>
      <vt:lpstr>Predefined Date and Time Types</vt:lpstr>
      <vt:lpstr>Predefined Numeric Types</vt:lpstr>
      <vt:lpstr>Sample XSD</vt:lpstr>
      <vt:lpstr>Sample XML with XSD</vt:lpstr>
      <vt:lpstr>Summary</vt:lpstr>
      <vt:lpstr>Thank You</vt:lpstr>
    </vt:vector>
  </TitlesOfParts>
  <Manager>Umesh</Manager>
  <Company>Tech Mahindra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J2EE_XML</dc:title>
  <dc:subject>J2EE</dc:subject>
  <dc:creator>Jaya Anil</dc:creator>
  <cp:keywords>J2EE</cp:keywords>
  <dc:description>Reviewed by Dhanajay Diwan, Version 1.0, Feb 2007_x000d_
revised 29 May 2008</dc:description>
  <cp:lastModifiedBy>Shweta Gandhi</cp:lastModifiedBy>
  <cp:revision>631</cp:revision>
  <dcterms:created xsi:type="dcterms:W3CDTF">2006-11-01T08:39:45Z</dcterms:created>
  <dcterms:modified xsi:type="dcterms:W3CDTF">2016-09-08T12:40:07Z</dcterms:modified>
  <cp:category>ITP Trng. material</cp:category>
</cp:coreProperties>
</file>