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74" r:id="rId14"/>
    <p:sldId id="275" r:id="rId15"/>
    <p:sldId id="270" r:id="rId16"/>
    <p:sldId id="277" r:id="rId17"/>
    <p:sldId id="273" r:id="rId18"/>
  </p:sldIdLst>
  <p:sldSz cx="9144000" cy="5143500" type="screen16x9"/>
  <p:notesSz cx="6858000" cy="9144000"/>
  <p:embeddedFontLst>
    <p:embeddedFont>
      <p:font typeface="Wingdings 3" panose="05040102010807070707"/>
      <p:regular r:id="rId22"/>
    </p:embeddedFont>
    <p:embeddedFont>
      <p:font typeface="Verdana" panose="020B0604030504040204"/>
      <p:regular r:id="rId23"/>
    </p:embeddedFont>
    <p:embeddedFont>
      <p:font typeface="Wingdings 2" panose="05020102010507070707"/>
      <p:regular r:id="rId24"/>
    </p:embeddedFont>
    <p:embeddedFont>
      <p:font typeface="Nixie One" panose="02000503080000020004"/>
      <p:regular r:id="rId25"/>
    </p:embeddedFont>
    <p:embeddedFont>
      <p:font typeface="Muli" panose="00000500000000000000"/>
      <p:regular r:id="rId26"/>
      <p:bold r:id="rId27"/>
      <p:boldItalic r:id="rId28"/>
    </p:embeddedFont>
    <p:embeddedFont>
      <p:font typeface="Open Sans" panose="020B0606030504020204"/>
      <p:regular r:id="rId29"/>
      <p:bold r:id="rId30"/>
      <p:boldItalic r:id="rId31"/>
    </p:embeddedFont>
    <p:embeddedFont>
      <p:font typeface="MS Mincho" panose="02020609040205080304" pitchFamily="49" charset="-128"/>
      <p:regular r:id="rId32"/>
    </p:embeddedFont>
    <p:embeddedFont>
      <p:font typeface="Lucida Sans Unicode" panose="020B0602030504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278" autoAdjust="0"/>
  </p:normalViewPr>
  <p:slideViewPr>
    <p:cSldViewPr>
      <p:cViewPr>
        <p:scale>
          <a:sx n="95" d="100"/>
          <a:sy n="95" d="100"/>
        </p:scale>
        <p:origin x="-1248" y="-24"/>
      </p:cViewPr>
      <p:guideLst>
        <p:guide orient="horz" pos="15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219539d23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219539d23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219539d23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219539d23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219539d23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219539d23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19539d23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219539d23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 panose="02000503080000020004"/>
              <a:buChar char="◇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￭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￮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●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○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■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●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○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■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/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 + 2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C9B81F-C347-4BEF-BFDF-29C42F4830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47C9B81F-C347-4BEF-BFDF-29C42F48304A}" type="datetimeFigureOut">
              <a:rPr lang="en-US" smtClean="0"/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title" idx="4294967295"/>
          </p:nvPr>
        </p:nvSpPr>
        <p:spPr>
          <a:xfrm>
            <a:off x="1504950" y="1301750"/>
            <a:ext cx="6133465" cy="1791970"/>
          </a:xfrm>
          <a:prstGeom prst="rect">
            <a:avLst/>
          </a:prstGeom>
          <a:scene3d>
            <a:camera prst="obliqueTopRight"/>
            <a:lightRig rig="soft" dir="t"/>
          </a:scene3d>
          <a:sp3d>
            <a:bevelT/>
          </a:sp3d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 dirty="0" smtClean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GB" sz="6600" i="1" dirty="0" smtClean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GB" sz="7200" i="1" dirty="0" smtClean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RENTKARO</a:t>
            </a:r>
            <a:br>
              <a:rPr lang="en-IN" altLang="en-GB" sz="7200" i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i="1" dirty="0" smtClean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Online Rental System</a:t>
            </a:r>
            <a:endParaRPr lang="en-GB" altLang="en-GB" sz="2800" i="1" dirty="0" smtClean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Content Placeholder 1" descr="12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8385" y="213360"/>
            <a:ext cx="4507865" cy="4592320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>
            <a:spLocks noGrp="1"/>
          </p:cNvSpPr>
          <p:nvPr>
            <p:ph type="ctrTitle"/>
          </p:nvPr>
        </p:nvSpPr>
        <p:spPr>
          <a:xfrm>
            <a:off x="1947545" y="14055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Architecture</a:t>
            </a:r>
            <a:endParaRPr lang="en-GB" b="1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pic>
        <p:nvPicPr>
          <p:cNvPr id="4" name="Content Placeholder 3" descr="microservi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8000" y="53340"/>
            <a:ext cx="5815330" cy="4583430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 descr="m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1023620"/>
            <a:ext cx="8311515" cy="3189605"/>
          </a:xfrm>
          <a:prstGeom prst="rect">
            <a:avLst/>
          </a:prstGeom>
        </p:spPr>
      </p:pic>
      <p:sp>
        <p:nvSpPr>
          <p:cNvPr id="8" name="Google Shape;452;p25"/>
          <p:cNvSpPr txBox="1">
            <a:spLocks noGrp="1"/>
          </p:cNvSpPr>
          <p:nvPr/>
        </p:nvSpPr>
        <p:spPr>
          <a:xfrm>
            <a:off x="3319145" y="133350"/>
            <a:ext cx="2984500" cy="644525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IN" altLang="en-GB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52" name="Google Shape;452;p25"/>
          <p:cNvSpPr txBox="1">
            <a:spLocks noGrp="1"/>
          </p:cNvSpPr>
          <p:nvPr>
            <p:ph type="title" idx="4294967295"/>
          </p:nvPr>
        </p:nvSpPr>
        <p:spPr>
          <a:xfrm>
            <a:off x="3061335" y="350520"/>
            <a:ext cx="267462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GB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12"/>
          <p:cNvSpPr txBox="1">
            <a:spLocks noGrp="1"/>
          </p:cNvSpPr>
          <p:nvPr/>
        </p:nvSpPr>
        <p:spPr>
          <a:xfrm>
            <a:off x="2139315" y="1422083"/>
            <a:ext cx="4721225" cy="3279775"/>
          </a:xfrm>
          <a:prstGeom prst="rect">
            <a:avLst/>
          </a:prstGeom>
        </p:spPr>
        <p:txBody>
          <a:bodyPr vert="horz" wrap="square" lIns="91425" tIns="91425" rIns="91425" bIns="91425" anchor="t" anchorCtr="0">
            <a:no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</a:t>
            </a:r>
            <a:endParaRPr lang="en-IN" altLang="en-GB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Pivotal Cloud Foundry</a:t>
            </a:r>
            <a:endParaRPr lang="en-GB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3" name="Google Shape;483;p28"/>
          <p:cNvSpPr/>
          <p:nvPr/>
        </p:nvSpPr>
        <p:spPr>
          <a:xfrm>
            <a:off x="1571604" y="114299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25"/>
          <p:cNvSpPr txBox="1">
            <a:spLocks noGrp="1"/>
          </p:cNvSpPr>
          <p:nvPr/>
        </p:nvSpPr>
        <p:spPr>
          <a:xfrm>
            <a:off x="212725" y="318770"/>
            <a:ext cx="1683385" cy="644525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IN" altLang="en-GB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endParaRPr lang="en-IN" altLang="en-GB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home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780" y="318770"/>
            <a:ext cx="7208520" cy="4486910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42" name="Google Shape;342;p12"/>
          <p:cNvSpPr txBox="1">
            <a:spLocks noGrp="1"/>
          </p:cNvSpPr>
          <p:nvPr>
            <p:ph type="ctrTitle" idx="4294967295"/>
          </p:nvPr>
        </p:nvSpPr>
        <p:spPr>
          <a:xfrm>
            <a:off x="2273935" y="572770"/>
            <a:ext cx="4991100" cy="1160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GB" sz="3200" b="1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12"/>
          <p:cNvSpPr txBox="1">
            <a:spLocks noGrp="1"/>
          </p:cNvSpPr>
          <p:nvPr>
            <p:ph type="subTitle" idx="4294967295"/>
          </p:nvPr>
        </p:nvSpPr>
        <p:spPr>
          <a:xfrm>
            <a:off x="3926205" y="1525588"/>
            <a:ext cx="4721225" cy="327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Navya Prabhu M</a:t>
            </a:r>
            <a:endParaRPr lang="en-GB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Shefali B S</a:t>
            </a:r>
            <a:endParaRPr lang="en-GB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Shreshta M Naik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Sreejitha N</a:t>
            </a:r>
            <a:endParaRPr lang="en-GB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Swarna</a:t>
            </a:r>
            <a:endParaRPr lang="en-GB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Yadavi </a:t>
            </a:r>
            <a:endParaRPr lang="en-GB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44" name="Google Shape;344;p12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45" name="Google Shape;345;p1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2" name="Google Shape;352;p12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12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714348" y="714362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3600" b="1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Google Shape;362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1472" y="1643056"/>
            <a:ext cx="835824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project  is to provide users a one stop rental portal.</a:t>
            </a:r>
            <a:endParaRPr lang="en-I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services such as hiring automobiles, furnitures and appliances.</a:t>
            </a:r>
            <a:endParaRPr lang="en-I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view products based on the city.</a:t>
            </a:r>
            <a:endParaRPr lang="en-I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Customers should register on the portal inorder to add the product to cart .</a:t>
            </a:r>
            <a:endParaRPr lang="en-I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uli" panose="00000500000000000000"/>
              <a:cs typeface="Times New Roman" panose="02020603050405020304" pitchFamily="18" charset="0"/>
              <a:sym typeface="Muli" panose="000005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uli" panose="00000500000000000000"/>
              <a:cs typeface="Times New Roman" panose="02020603050405020304" pitchFamily="18" charset="0"/>
              <a:sym typeface="Muli" panose="0000050000000000000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7" name="Google Shape;367;p14"/>
          <p:cNvSpPr txBox="1">
            <a:spLocks noGrp="1"/>
          </p:cNvSpPr>
          <p:nvPr>
            <p:ph type="title" idx="4294967295"/>
          </p:nvPr>
        </p:nvSpPr>
        <p:spPr>
          <a:xfrm>
            <a:off x="1564005" y="614363"/>
            <a:ext cx="6016625" cy="646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3600" b="1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bg2">
                <a:lumMod val="2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  <a:latin typeface="Times New Roman" panose="02020603050405020304" pitchFamily="18" charset="0"/>
              <a:ea typeface="Muli" panose="00000500000000000000"/>
              <a:cs typeface="Times New Roman" panose="02020603050405020304" pitchFamily="18" charset="0"/>
              <a:sym typeface="Muli" panose="00000500000000000000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uli" panose="00000500000000000000"/>
                <a:cs typeface="Times New Roman" panose="02020603050405020304" pitchFamily="18" charset="0"/>
                <a:sym typeface="Muli" panose="00000500000000000000"/>
              </a:rPr>
              <a:t>Easy </a:t>
            </a:r>
            <a:r>
              <a:rPr lang="en-IN" altLang="en-GB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uli" panose="00000500000000000000"/>
                <a:cs typeface="Times New Roman" panose="02020603050405020304" pitchFamily="18" charset="0"/>
                <a:sym typeface="Muli" panose="00000500000000000000"/>
              </a:rPr>
              <a:t>renting 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uli" panose="00000500000000000000"/>
                <a:cs typeface="Times New Roman" panose="02020603050405020304" pitchFamily="18" charset="0"/>
                <a:sym typeface="Muli" panose="00000500000000000000"/>
              </a:rPr>
              <a:t>of products</a:t>
            </a:r>
            <a:endParaRPr lang="en-GB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uli" panose="00000500000000000000"/>
              <a:cs typeface="Times New Roman" panose="02020603050405020304" pitchFamily="18" charset="0"/>
              <a:sym typeface="Muli" panose="0000050000000000000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8794" y="2500312"/>
            <a:ext cx="1571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uli" panose="00000500000000000000"/>
                <a:cs typeface="Times New Roman" panose="02020603050405020304" pitchFamily="18" charset="0"/>
                <a:sym typeface="Muli" panose="00000500000000000000"/>
              </a:rPr>
              <a:t>Enables users to view and buy products based on city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uli" panose="00000500000000000000"/>
              <a:cs typeface="Times New Roman" panose="02020603050405020304" pitchFamily="18" charset="0"/>
              <a:sym typeface="Muli" panose="00000500000000000000"/>
            </a:endParaRPr>
          </a:p>
        </p:txBody>
      </p:sp>
      <p:sp>
        <p:nvSpPr>
          <p:cNvPr id="2" name="Google Shape;369;p14"/>
          <p:cNvSpPr/>
          <p:nvPr/>
        </p:nvSpPr>
        <p:spPr>
          <a:xfrm>
            <a:off x="5494997" y="2328350"/>
            <a:ext cx="1983600" cy="1325100"/>
          </a:xfrm>
          <a:prstGeom prst="chevron">
            <a:avLst>
              <a:gd name="adj" fmla="val 29853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uli" panose="00000500000000000000"/>
                <a:cs typeface="Times New Roman" panose="02020603050405020304" pitchFamily="18" charset="0"/>
                <a:sym typeface="Muli" panose="00000500000000000000"/>
              </a:rPr>
              <a:t>Interactive approach to 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uli" panose="00000500000000000000"/>
                <a:cs typeface="Times New Roman" panose="02020603050405020304" pitchFamily="18" charset="0"/>
                <a:sym typeface="Muli" panose="00000500000000000000"/>
              </a:rPr>
              <a:t>order products  for rent!</a:t>
            </a:r>
            <a:endParaRPr lang="en-GB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uli" panose="00000500000000000000"/>
              <a:cs typeface="Times New Roman" panose="02020603050405020304" pitchFamily="18" charset="0"/>
              <a:sym typeface="Muli" panose="0000050000000000000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1145960" y="717400"/>
            <a:ext cx="6852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GB" sz="3600" b="1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Google Shape;377;p15"/>
          <p:cNvSpPr txBox="1">
            <a:spLocks noGrp="1"/>
          </p:cNvSpPr>
          <p:nvPr>
            <p:ph type="body" idx="1"/>
          </p:nvPr>
        </p:nvSpPr>
        <p:spPr>
          <a:xfrm>
            <a:off x="1285852" y="2357436"/>
            <a:ext cx="2176800" cy="19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Open Sans" panose="020B0606030504020204"/>
                <a:cs typeface="Times New Roman" panose="02020603050405020304" pitchFamily="18" charset="0"/>
                <a:sym typeface="Open Sans" panose="020B0606030504020204"/>
              </a:rPr>
              <a:t>This application will help users to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Open Sans" panose="020B0606030504020204"/>
                <a:cs typeface="Times New Roman" panose="02020603050405020304" pitchFamily="18" charset="0"/>
                <a:sym typeface="Open Sans" panose="020B0606030504020204"/>
              </a:rPr>
              <a:t>find different categories of product  in  a single platform.</a:t>
            </a:r>
            <a:endParaRPr lang="en-GB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Open Sans" panose="020B0606030504020204"/>
              <a:cs typeface="Times New Roman" panose="02020603050405020304" pitchFamily="18" charset="0"/>
              <a:sym typeface="Open Sans" panose="020B0606030504020204"/>
            </a:endParaRPr>
          </a:p>
        </p:txBody>
      </p:sp>
      <p:sp>
        <p:nvSpPr>
          <p:cNvPr id="379" name="Google Shape;379;p1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197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also provides users easy way to pay the bill through payment gateway.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Google Shape;3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Google Shape;379;p15"/>
          <p:cNvSpPr txBox="1">
            <a:spLocks noGrp="1"/>
          </p:cNvSpPr>
          <p:nvPr/>
        </p:nvSpPr>
        <p:spPr>
          <a:xfrm>
            <a:off x="3854335" y="2380900"/>
            <a:ext cx="2176800" cy="197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91425" rIns="91425" bIns="91425" anchor="t" anchorCtr="0">
            <a:noAutofit/>
          </a:bodyPr>
          <a:lstStyle>
            <a:lvl1pPr marL="457200" lvl="0" indent="-317500" algn="l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◇"/>
              <a:defRPr kumimoji="0"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 panose="020B0604030504040204"/>
              <a:buChar char="￭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/>
              <a:buChar char="￮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/>
              <a:buChar char="●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 panose="05020102010507070707"/>
              <a:buChar char="○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ingdings 2" panose="05020102010507070707"/>
              <a:buChar char="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ingdings 2" panose="05020102010507070707"/>
              <a:buChar char="●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ingdings 2" panose="05020102010507070707"/>
              <a:buChar char="○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ingdings 2" panose="05020102010507070707"/>
              <a:buChar char="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application can be accessed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easily.Easy  to </a:t>
            </a:r>
            <a:r>
              <a:rPr lang="en-IN" alt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rent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products.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/>
          <p:nvPr/>
        </p:nvSpPr>
        <p:spPr>
          <a:xfrm>
            <a:off x="3571868" y="1000114"/>
            <a:ext cx="2369700" cy="19878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C6DAEC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BackEnd</a:t>
            </a:r>
            <a:endParaRPr sz="2400" b="1">
              <a:solidFill>
                <a:srgbClr val="C6DAEC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6DAEC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MySQL</a:t>
            </a:r>
            <a:endParaRPr b="1">
              <a:solidFill>
                <a:srgbClr val="C6DAEC"/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6" name="Google Shape;386;p16"/>
          <p:cNvSpPr txBox="1">
            <a:spLocks noGrp="1"/>
          </p:cNvSpPr>
          <p:nvPr>
            <p:ph type="title" idx="4294967295"/>
          </p:nvPr>
        </p:nvSpPr>
        <p:spPr>
          <a:xfrm>
            <a:off x="2643174" y="285734"/>
            <a:ext cx="634365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Used</a:t>
            </a:r>
            <a:endParaRPr lang="en-GB" sz="3600" b="1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642910" y="1643056"/>
            <a:ext cx="3304500" cy="2890200"/>
          </a:xfrm>
          <a:prstGeom prst="hexagon">
            <a:avLst>
              <a:gd name="adj" fmla="val 29110"/>
              <a:gd name="vf" fmla="val 115470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Front End</a:t>
            </a:r>
            <a:endParaRPr sz="2400" b="1">
              <a:solidFill>
                <a:schemeClr val="accent4">
                  <a:lumMod val="75000"/>
                </a:schemeClr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 panose="00000500000000000000"/>
              <a:buChar char="●"/>
            </a:pPr>
            <a:endParaRPr lang="en-GB" dirty="0" smtClean="0">
              <a:solidFill>
                <a:schemeClr val="accent4">
                  <a:lumMod val="75000"/>
                </a:schemeClr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HTML</a:t>
            </a:r>
            <a:endParaRPr lang="en-GB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CSS3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JQuery</a:t>
            </a:r>
            <a:endParaRPr lang="en-GB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JavaScript</a:t>
            </a:r>
            <a:endParaRPr lang="en-GB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Bootstrap </a:t>
            </a: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4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Angular 8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5572132" y="1643056"/>
            <a:ext cx="3304500" cy="2824500"/>
          </a:xfrm>
          <a:prstGeom prst="hexagon">
            <a:avLst>
              <a:gd name="adj" fmla="val 29110"/>
              <a:gd name="vf" fmla="val 115470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MiddleWare</a:t>
            </a:r>
            <a:endParaRPr sz="2400" b="1">
              <a:solidFill>
                <a:schemeClr val="accent4">
                  <a:lumMod val="75000"/>
                </a:schemeClr>
              </a:solidFill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Java 8.x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Spring 5.1.9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Spring Boot 2.1.8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Eureka Discovery Client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Feign Client 1.2.6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Hibernate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JPA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Lombok</a:t>
            </a:r>
            <a:endParaRPr 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0000500000000000000"/>
              <a:ea typeface="Muli" panose="00000500000000000000"/>
              <a:cs typeface="Muli" panose="00000500000000000000"/>
              <a:sym typeface="Muli" panose="0000050000000000000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>
            <a:spLocks noGrp="1"/>
          </p:cNvSpPr>
          <p:nvPr>
            <p:ph type="ctrTitle"/>
          </p:nvPr>
        </p:nvSpPr>
        <p:spPr>
          <a:xfrm>
            <a:off x="2680970" y="11706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Architecture</a:t>
            </a:r>
            <a:endParaRPr lang="en-GB" b="1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Google Shape;407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7220" y="142875"/>
            <a:ext cx="2038985" cy="1214755"/>
          </a:xfrm>
          <a:prstGeom prst="rect">
            <a:avLst/>
          </a:prstGeom>
          <a:ln w="25400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int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10715" y="483235"/>
            <a:ext cx="20135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0298" y="142858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I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7370" y="142875"/>
            <a:ext cx="1571625" cy="1214755"/>
          </a:xfrm>
          <a:prstGeom prst="rect">
            <a:avLst/>
          </a:prstGeom>
          <a:ln w="25400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int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cityid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357370" y="483235"/>
            <a:ext cx="1583055" cy="8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3438" y="142858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I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7370" y="2071370"/>
            <a:ext cx="1571625" cy="1686560"/>
          </a:xfrm>
          <a:prstGeom prst="rect">
            <a:avLst/>
          </a:prstGeom>
          <a:ln w="25400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int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productid 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quantity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int</a:t>
            </a:r>
            <a:endParaRPr lang="en-I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357370" y="2423795"/>
            <a:ext cx="1582420" cy="38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01130" y="142875"/>
            <a:ext cx="2247265" cy="1368425"/>
          </a:xfrm>
          <a:prstGeom prst="rect">
            <a:avLst/>
          </a:prstGeom>
          <a:ln w="25400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int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quantity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int</a:t>
            </a:r>
            <a:endParaRPr lang="en-I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501130" y="483235"/>
            <a:ext cx="2247265" cy="16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72264" y="14285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mycart</a:t>
            </a:r>
            <a:endParaRPr lang="en-I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9800" y="2116131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en-I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01130" y="1785620"/>
            <a:ext cx="2247900" cy="2999740"/>
          </a:xfrm>
          <a:prstGeom prst="rect">
            <a:avLst/>
          </a:prstGeom>
          <a:ln w="25400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501130" y="2067560"/>
            <a:ext cx="2247265" cy="38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43702" y="178593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product</a:t>
            </a:r>
            <a:endParaRPr lang="en-I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87220" y="1714500"/>
            <a:ext cx="2039620" cy="2857500"/>
          </a:xfrm>
          <a:prstGeom prst="rect">
            <a:avLst/>
          </a:prstGeom>
          <a:ln w="25400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10715" y="2071370"/>
            <a:ext cx="2016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28860" y="171449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customer</a:t>
            </a:r>
            <a:endParaRPr lang="en-IN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87220" y="2115820"/>
            <a:ext cx="24682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int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customeremail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customercontact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customerpassword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customeraddress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customergender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customerwallet: int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01130" y="2067560"/>
            <a:ext cx="290004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int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productid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productname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productcategory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productsubcategory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productdescription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productquantity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int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productprice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int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productavailability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tinyint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productimage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categoryid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ja-JP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cityid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String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>
            <a:spLocks noGrp="1"/>
          </p:cNvSpPr>
          <p:nvPr>
            <p:ph type="ctrTitle"/>
          </p:nvPr>
        </p:nvSpPr>
        <p:spPr>
          <a:xfrm>
            <a:off x="2381885" y="1322365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 Architecture</a:t>
            </a:r>
            <a:endParaRPr lang="en-GB" b="1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1809</Words>
  <Application>WPS Presentation</Application>
  <PresentationFormat>On-screen Show (16:9)</PresentationFormat>
  <Paragraphs>173</Paragraphs>
  <Slides>15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SimSun</vt:lpstr>
      <vt:lpstr>Wingdings</vt:lpstr>
      <vt:lpstr>Arial</vt:lpstr>
      <vt:lpstr>Wingdings 3</vt:lpstr>
      <vt:lpstr>Verdana</vt:lpstr>
      <vt:lpstr>Wingdings 2</vt:lpstr>
      <vt:lpstr>Nixie One</vt:lpstr>
      <vt:lpstr>Times New Roman</vt:lpstr>
      <vt:lpstr>Muli</vt:lpstr>
      <vt:lpstr>Open Sans</vt:lpstr>
      <vt:lpstr>Wingdings</vt:lpstr>
      <vt:lpstr>MS Mincho</vt:lpstr>
      <vt:lpstr>Helvetica Neue</vt:lpstr>
      <vt:lpstr>Lucida Sans Unicode</vt:lpstr>
      <vt:lpstr>Microsoft YaHei</vt:lpstr>
      <vt:lpstr>Arial Unicode MS</vt:lpstr>
      <vt:lpstr>Concourse</vt:lpstr>
      <vt:lpstr>  RENTKARO Online Rental System</vt:lpstr>
      <vt:lpstr>Team Members</vt:lpstr>
      <vt:lpstr>Introduction</vt:lpstr>
      <vt:lpstr>Problem Statement</vt:lpstr>
      <vt:lpstr>Scope of the Project</vt:lpstr>
      <vt:lpstr>Technology Stack Used</vt:lpstr>
      <vt:lpstr>Database Architecture</vt:lpstr>
      <vt:lpstr>PowerPoint 演示文稿</vt:lpstr>
      <vt:lpstr>Angular Architecture</vt:lpstr>
      <vt:lpstr>PowerPoint 演示文稿</vt:lpstr>
      <vt:lpstr>Microservice Architecture</vt:lpstr>
      <vt:lpstr>PowerPoint 演示文稿</vt:lpstr>
      <vt:lpstr>Deployment</vt:lpstr>
      <vt:lpstr>Deployment</vt:lpstr>
      <vt:lpstr>Deployment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</dc:title>
  <dc:creator>b4ibmjava08</dc:creator>
  <cp:lastModifiedBy>b8ibmjava04</cp:lastModifiedBy>
  <cp:revision>139</cp:revision>
  <dcterms:created xsi:type="dcterms:W3CDTF">2019-12-05T14:59:00Z</dcterms:created>
  <dcterms:modified xsi:type="dcterms:W3CDTF">2019-12-13T04:55:04Z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