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7b064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7b064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Shefali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7b064c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7b064c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7b064c5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7b064c5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7b064c5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7b064c5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Change Making Problem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CSCI 310 Advanced Algorithms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The smallest number of coins from a given amount of change that needs to be returned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34458"/>
            <a:ext cx="4572001" cy="284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7666"/>
            <a:ext cx="4528499" cy="28203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11675" y="800538"/>
            <a:ext cx="3999900" cy="32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 D[] = {1, 5,10, 25}, m = 4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= 2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775" y="1845563"/>
            <a:ext cx="21717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1563"/>
            <a:ext cx="4528499" cy="282038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311675" y="800538"/>
            <a:ext cx="3999900" cy="32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 D[] = {1, 5,10, 25}, m = 4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= 5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775" y="1809063"/>
            <a:ext cx="21717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