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Shefali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8f385da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8f385da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Shefali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68f385d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68f385d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8f385da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8f385da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68f385da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68f385da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68f385da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68f385da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Convex Hull Problem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CSCI 310 Advanced Algorithms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Goal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 the smallest convex polygon that contains n given points in the plane</a:t>
            </a:r>
            <a:endParaRPr>
              <a:solidFill>
                <a:srgbClr val="43434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Definition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Convex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A set of points in the plane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If any 2 points (</a:t>
            </a:r>
            <a:r>
              <a:rPr i="1" lang="en"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&amp;</a:t>
            </a:r>
            <a:r>
              <a:rPr i="1" lang="en">
                <a:latin typeface="Century Gothic"/>
                <a:ea typeface="Century Gothic"/>
                <a:cs typeface="Century Gothic"/>
                <a:sym typeface="Century Gothic"/>
              </a:rPr>
              <a:t> q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) are in the set, the entire line segment with the endpoints at </a:t>
            </a:r>
            <a:r>
              <a:rPr i="1" lang="en"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&amp; </a:t>
            </a:r>
            <a:r>
              <a:rPr i="1" lang="en">
                <a:latin typeface="Century Gothic"/>
                <a:ea typeface="Century Gothic"/>
                <a:cs typeface="Century Gothic"/>
                <a:sym typeface="Century Gothic"/>
              </a:rPr>
              <a:t>q 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belongs to the set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Definition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Convex Hull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A set of </a:t>
            </a:r>
            <a:r>
              <a:rPr i="1" lang="en"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 points that is the smallest 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(subset of </a:t>
            </a:r>
            <a:r>
              <a:rPr i="1" lang="en"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) Convex Hull containin</a:t>
            </a: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g S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Solution: Quick Hull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Mathematic Version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939500" y="287825"/>
            <a:ext cx="3837000" cy="45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// Input = a set S of n points, n&gt;=2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ConvexHull = {};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quickHull(S) {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A = findLeftMostPoint();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B = findRightMostPoint();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ConvextHull.add(A,B);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S1 = setAbove(A,B);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S2 = setBelow(A,B);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	FindHull(S1, A, B);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	FindHull(S2, A, B);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eturn ConvextHull;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Find Hull(Sk, A, B) {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	If( Sk = null)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eturn null;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	C = findFurthestPointFrom(A,B);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	ConvexHull.add(C);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	S1 = setAbove(A,C);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	S2 = setAbove(B,C);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	FindHull(S1, A, C)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	FindHull(S2, B, C)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65500" y="13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Solution: Quick Hull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265500" y="1279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Gothic"/>
                <a:ea typeface="Century Gothic"/>
                <a:cs typeface="Century Gothic"/>
                <a:sym typeface="Century Gothic"/>
              </a:rPr>
              <a:t>High School Version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entury Gothic"/>
              <a:buAutoNum type="arabicPeriod"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Find the points with minimum and maximum X coordinates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entury Gothic"/>
              <a:buAutoNum type="arabicPeriod"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The line made from these points divide the set into subsets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entury Gothic"/>
              <a:buAutoNum type="arabicPeriod"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On one side of the line, find the furthest point, then draw a line to it from the other to points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entury Gothic"/>
              <a:buAutoNum type="arabicPeriod"/>
            </a:pPr>
            <a:r>
              <a:rPr lang="en" sz="1200">
                <a:latin typeface="Century Gothic"/>
                <a:ea typeface="Century Gothic"/>
                <a:cs typeface="Century Gothic"/>
                <a:sym typeface="Century Gothic"/>
              </a:rPr>
              <a:t>Do it again until all points are inside an enclosed space, or convex hull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088" y="1770025"/>
            <a:ext cx="3148025" cy="31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