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5a8bda2ae9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5a8bda2ae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5a8bda2ae9_0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5a8bda2ae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5a8bda2ae9_0_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5a8bda2ae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5a8bda2ae9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5a8bda2ae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5a8bda2ae9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5a8bda2ae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5a8bda2ae9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5a8bda2ae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Instagram User Analytics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Tracking User Engagement &amp; Deriving Business Insights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idx="2" type="body"/>
          </p:nvPr>
        </p:nvSpPr>
        <p:spPr>
          <a:xfrm>
            <a:off x="4939500" y="462925"/>
            <a:ext cx="3837000" cy="61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RESULT SET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65" name="Google Shape;165;p22"/>
          <p:cNvSpPr txBox="1"/>
          <p:nvPr>
            <p:ph idx="1" type="subTitle"/>
          </p:nvPr>
        </p:nvSpPr>
        <p:spPr>
          <a:xfrm>
            <a:off x="265500" y="154300"/>
            <a:ext cx="4045200" cy="48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Marketing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Launch AD Campaign: </a:t>
            </a:r>
            <a:r>
              <a:rPr lang="en" sz="1600"/>
              <a:t>The team wants to know, which day would be the best day to launch ADs.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What day of the week do most users register on? Provide insights on when to schedule an ad campaign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SQL Code: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SELECT DAYNAME(created_at) AS popular_day, COUNT(*) AS max_count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FROM users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GROUP BY DAYNAME(created_at)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ORDER BY max_count DESC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LIMIT 1;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66" name="Google Shape;166;p22"/>
          <p:cNvSpPr txBox="1"/>
          <p:nvPr/>
        </p:nvSpPr>
        <p:spPr>
          <a:xfrm>
            <a:off x="4950625" y="1080025"/>
            <a:ext cx="3973500" cy="39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# popular_day, max_count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'Thursday', '16'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idx="2" type="body"/>
          </p:nvPr>
        </p:nvSpPr>
        <p:spPr>
          <a:xfrm>
            <a:off x="4939500" y="462925"/>
            <a:ext cx="3837000" cy="61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RESULT SET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72" name="Google Shape;172;p23"/>
          <p:cNvSpPr txBox="1"/>
          <p:nvPr>
            <p:ph idx="1" type="subTitle"/>
          </p:nvPr>
        </p:nvSpPr>
        <p:spPr>
          <a:xfrm>
            <a:off x="265500" y="154300"/>
            <a:ext cx="4045200" cy="48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Investor Metrics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User Engagement: </a:t>
            </a:r>
            <a:r>
              <a:rPr lang="en" sz="1600"/>
              <a:t>Are users still as active and post on Instagram or they are making fewer posts?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Provide how many times does average user posts on Instagram. Also, provide the total number of photos on Instagram/total number of users.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SQL Code: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SELECT COUNT(*) / COUNT(DISTINCT user_id) AS avg_posts_per_user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FROM photos;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SELECT COUNT(photos.id)/COUNT(users.id) AS total_photos_over_total_users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FROM photos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JOIN users ON users.id=photos.user_id;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73" name="Google Shape;173;p23"/>
          <p:cNvSpPr txBox="1"/>
          <p:nvPr/>
        </p:nvSpPr>
        <p:spPr>
          <a:xfrm>
            <a:off x="4950625" y="1080025"/>
            <a:ext cx="3973500" cy="39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# avg_posts_per_user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'3.4730'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idx="2" type="body"/>
          </p:nvPr>
        </p:nvSpPr>
        <p:spPr>
          <a:xfrm>
            <a:off x="4939500" y="462925"/>
            <a:ext cx="3837000" cy="61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RESULT SET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79" name="Google Shape;179;p24"/>
          <p:cNvSpPr txBox="1"/>
          <p:nvPr>
            <p:ph idx="1" type="subTitle"/>
          </p:nvPr>
        </p:nvSpPr>
        <p:spPr>
          <a:xfrm>
            <a:off x="355525" y="147900"/>
            <a:ext cx="4045200" cy="49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Investor Metrics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Bots &amp; Fake Accounts: The investors want to know if the platform is crowded with fake and dummy accounts.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Provide data on users (bots) who have liked every single photo on the site.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SQL Code: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SELECT *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FROM users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WHERE id IN (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SELECT user_id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FROM likes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GROUP BY user_id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HAVING COUNT(DISTINCT photo_id) = (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SELECT COUNT(DISTINCT photo_id)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FROM likes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);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80" name="Google Shape;180;p24"/>
          <p:cNvSpPr txBox="1"/>
          <p:nvPr/>
        </p:nvSpPr>
        <p:spPr>
          <a:xfrm>
            <a:off x="4950625" y="1080025"/>
            <a:ext cx="3973500" cy="39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# id, username, created_at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'5', 'Aniya_Hackett', '2016-12-07 01:04:39'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'14', 'Jaclyn81', '2017-02-06 23:29:16'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'21', 'Rocio33', '2017-01-23 11:51:15'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'24', 'Maxwell.Halvorson', '2017-04-18 02:32:44'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'36', 'Ollie_Ledner37', '2016-08-04 15:42:20'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'41', 'Mckenna17', '2016-07-17 17:25:45'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'54', 'Duane60', '2016-12-21 04:43:38'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'57', 'Julien_Schmidt', '2017-02-02 23:12:48'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'66', 'Mike.Auer39', '2016-07-01 17:36:15'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'71', 'Nia_Haag', '2016-05-14 15:38:50'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'75', 'Leslie67', '2016-09-21 05:14:01'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'76', 'Janelle.Nikolaus81', '2016-07-21 09:26:09'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'91', 'Bethany20', '2016-06-03 23:31:53'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25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186" name="Google Shape;186;p25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87" name="Google Shape;187;p25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88" name="Google Shape;188;p25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89" name="Google Shape;189;p25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90" name="Google Shape;190;p25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91" name="Google Shape;191;p25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92" name="Google Shape;192;p25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93" name="Google Shape;193;p25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94" name="Google Shape;194;p25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95" name="Google Shape;195;p25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196" name="Google Shape;196;p25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5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grpSp>
        <p:nvGrpSpPr>
          <p:cNvPr id="198" name="Google Shape;198;p25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199" name="Google Shape;199;p25"/>
            <p:cNvSpPr/>
            <p:nvPr/>
          </p:nvSpPr>
          <p:spPr>
            <a:xfrm>
              <a:off x="1000000" y="2440003"/>
              <a:ext cx="4144235" cy="1631269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00" name="Google Shape;200;p25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5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5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5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5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5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5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" name="Google Shape;208;p25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209" name="Google Shape;209;p25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10" name="Google Shape;210;p25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5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5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5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5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5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5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5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  <p:grpSp>
        <p:nvGrpSpPr>
          <p:cNvPr id="92" name="Google Shape;92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3" name="Google Shape;93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Company- Instagram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Over 1,100 photos are uploaded on Instagram every second.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Hence, it’s imperative to dive deeper into the trends in data generated on the app.</a:t>
            </a:r>
            <a:endParaRPr sz="1600"/>
          </a:p>
        </p:txBody>
      </p:sp>
      <p:grpSp>
        <p:nvGrpSpPr>
          <p:cNvPr id="97" name="Google Shape;97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8" name="Google Shape;98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Context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User analysis is the process of understanding and evaluating user behaviors, needs, and preferences in a product or service in order to derive business insights for marketing, product &amp; development teams.</a:t>
            </a:r>
            <a:endParaRPr sz="1600"/>
          </a:p>
        </p:txBody>
      </p:sp>
      <p:grpSp>
        <p:nvGrpSpPr>
          <p:cNvPr id="102" name="Google Shape;102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3" name="Google Shape;103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statement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To launch marketing campaigns and offer better services, marketing related questions and investor metrics need to be highlighted through a series of questions.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Understanding Dataset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4" name="Google Shape;114;p15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Viewing the dataset and understanding what kind of data exists,such as checking the data types,column names, constraints,etc. </a:t>
            </a:r>
            <a:endParaRPr sz="1600"/>
          </a:p>
        </p:txBody>
      </p:sp>
      <p:sp>
        <p:nvSpPr>
          <p:cNvPr id="115" name="Google Shape;115;p15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Highlighting Key R</a:t>
            </a:r>
            <a:r>
              <a:rPr lang="en">
                <a:solidFill>
                  <a:schemeClr val="lt1"/>
                </a:solidFill>
              </a:rPr>
              <a:t>elationships</a:t>
            </a:r>
            <a:r>
              <a:rPr lang="en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7" name="Google Shape;117;p15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Determining which columns from </a:t>
            </a:r>
            <a:r>
              <a:rPr lang="en" sz="1600"/>
              <a:t>various</a:t>
            </a:r>
            <a:r>
              <a:rPr lang="en" sz="1600"/>
              <a:t> tables can be used to give answers and use for the analysis in the next step. Primary and Foreign keys are also noted.</a:t>
            </a:r>
            <a:endParaRPr sz="1600"/>
          </a:p>
        </p:txBody>
      </p:sp>
      <p:sp>
        <p:nvSpPr>
          <p:cNvPr id="118" name="Google Shape;118;p15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Trend Analysis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0" name="Google Shape;120;p15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Problem statement and key questions asked by the teams are referred to derive insights and produce answers. 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 Used</a:t>
            </a:r>
            <a:endParaRPr/>
          </a:p>
        </p:txBody>
      </p:sp>
      <p:sp>
        <p:nvSpPr>
          <p:cNvPr id="126" name="Google Shape;126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 this analysis, we have used SQL  to query the dataset and MySQL Workbench tool to run the queries.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&amp; Answers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idx="2" type="body"/>
          </p:nvPr>
        </p:nvSpPr>
        <p:spPr>
          <a:xfrm>
            <a:off x="4939500" y="462925"/>
            <a:ext cx="3837000" cy="61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RESULT SET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37" name="Google Shape;137;p18"/>
          <p:cNvSpPr txBox="1"/>
          <p:nvPr>
            <p:ph idx="1" type="subTitle"/>
          </p:nvPr>
        </p:nvSpPr>
        <p:spPr>
          <a:xfrm>
            <a:off x="265500" y="411475"/>
            <a:ext cx="4045200" cy="44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Marketing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Rewarding Most Loyal Users:</a:t>
            </a:r>
            <a:r>
              <a:rPr lang="en" sz="1600"/>
              <a:t> People who have been using the platform for the longest time.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Find the 5 oldest users of the Instagram from the database provided.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SQL Code: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SELECT id, username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FROM users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ORDER BY created_at ASC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LIMIT 5;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38" name="Google Shape;138;p18"/>
          <p:cNvSpPr txBox="1"/>
          <p:nvPr/>
        </p:nvSpPr>
        <p:spPr>
          <a:xfrm>
            <a:off x="4950625" y="1285875"/>
            <a:ext cx="3837000" cy="28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# id, username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'80', 'Darby_Herzog'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'67', 'Emilio_Bernier52'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'63', 'Elenor88'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'95', 'Nicole71'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'38', 'Jordyn.Jacobson2'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idx="2" type="body"/>
          </p:nvPr>
        </p:nvSpPr>
        <p:spPr>
          <a:xfrm>
            <a:off x="4939500" y="462925"/>
            <a:ext cx="3837000" cy="61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RESULT SET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44" name="Google Shape;144;p19"/>
          <p:cNvSpPr txBox="1"/>
          <p:nvPr>
            <p:ph idx="1" type="subTitle"/>
          </p:nvPr>
        </p:nvSpPr>
        <p:spPr>
          <a:xfrm>
            <a:off x="265500" y="411475"/>
            <a:ext cx="4045200" cy="44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Marketing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Remind Inactive Users to Start Posting: </a:t>
            </a:r>
            <a:r>
              <a:rPr lang="en" sz="1600"/>
              <a:t>By sending them promotional emails to post their 1st photo.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Find the users who have never posted a single photo on Instagram.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SQL Code: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SELECT users.id, users.username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FROM users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LEFT JOIN photos ON users.id=photos.user_id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WHERE photos.id IS NULL;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45" name="Google Shape;145;p19"/>
          <p:cNvSpPr txBox="1"/>
          <p:nvPr/>
        </p:nvSpPr>
        <p:spPr>
          <a:xfrm>
            <a:off x="4950625" y="1080025"/>
            <a:ext cx="3973500" cy="39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# id, username</a:t>
            </a: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'5', 'Aniya_Hackett'</a:t>
            </a: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'7', 'Kasandra_Homenick'</a:t>
            </a: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'14', 'Jaclyn81'</a:t>
            </a: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'21', 'Rocio33'</a:t>
            </a: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'24', 'Maxwell.Halvorson'</a:t>
            </a: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'25', 'Tierra.Trantow'</a:t>
            </a: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'34', 'Pearl7'</a:t>
            </a: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'36', 'Ollie_Ledner37'</a:t>
            </a: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'41', 'Mckenna17'</a:t>
            </a: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'45', 'David.Osinski47'</a:t>
            </a: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'49', 'Morgan.Kassulke'</a:t>
            </a: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'53', 'Linnea59'</a:t>
            </a: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'54', 'Duane60'</a:t>
            </a: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'57', 'Julien_Schmidt'</a:t>
            </a: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'66', 'Mike.Auer39'</a:t>
            </a: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'68', 'Franco_Keebler64'</a:t>
            </a: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'71', 'Nia_Haag'</a:t>
            </a: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'74', 'Hulda.Macejkovic'</a:t>
            </a: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'75', 'Leslie67'</a:t>
            </a: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'76', 'Janelle.Nikolaus81'</a:t>
            </a: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'80', 'Darby_Herzog'</a:t>
            </a: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'81', 'Esther.Zulauf61'</a:t>
            </a: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'83', 'Bartholome.Bernhard'</a:t>
            </a: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'89', 'Jessyca_West'</a:t>
            </a: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'90', 'Esmeralda.Mraz57'</a:t>
            </a: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'91', 'Bethany20'</a:t>
            </a: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idx="2" type="body"/>
          </p:nvPr>
        </p:nvSpPr>
        <p:spPr>
          <a:xfrm>
            <a:off x="4939500" y="462925"/>
            <a:ext cx="3837000" cy="61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RESULT SET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51" name="Google Shape;151;p20"/>
          <p:cNvSpPr txBox="1"/>
          <p:nvPr>
            <p:ph idx="1" type="subTitle"/>
          </p:nvPr>
        </p:nvSpPr>
        <p:spPr>
          <a:xfrm>
            <a:off x="265500" y="154300"/>
            <a:ext cx="4045200" cy="48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Marketing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Declaring Contest Winner: </a:t>
            </a:r>
            <a:r>
              <a:rPr lang="en" sz="1600"/>
              <a:t>The team started a contest and the user who gets the most likes on a single photo will win.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Identify the winner of the contest and provide their details to the team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SQL Code: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SELECT * from users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WHERE id= (SELECT user_id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FROM photos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WHERE id = (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SELECT photo_id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FROM likes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GROUP BY photo_id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ORDER BY COUNT(photo_id) DESC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LIMIT 1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));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52" name="Google Shape;152;p20"/>
          <p:cNvSpPr txBox="1"/>
          <p:nvPr/>
        </p:nvSpPr>
        <p:spPr>
          <a:xfrm>
            <a:off x="4950625" y="1080025"/>
            <a:ext cx="3973500" cy="39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# id, username, created_at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'52', 'Zack_Kemmer93', '2017-01-01 05:58:22'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idx="2" type="body"/>
          </p:nvPr>
        </p:nvSpPr>
        <p:spPr>
          <a:xfrm>
            <a:off x="4939500" y="462925"/>
            <a:ext cx="3837000" cy="61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RESULT SET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58" name="Google Shape;158;p21"/>
          <p:cNvSpPr txBox="1"/>
          <p:nvPr>
            <p:ph idx="1" type="subTitle"/>
          </p:nvPr>
        </p:nvSpPr>
        <p:spPr>
          <a:xfrm>
            <a:off x="265500" y="154300"/>
            <a:ext cx="4045200" cy="48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Marketing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Hashtag Researching: </a:t>
            </a:r>
            <a:r>
              <a:rPr lang="en" sz="1600"/>
              <a:t>A partner brand wants to know, which hashtags to use in the post to reach the most people on the platform.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Identify and suggest the top 5 most commonly used hashtags on the platform.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SQL Code: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SELECT tags.tag_name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FROM photo_tags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JOIN tags ON photo_tags.tag_id = tags.id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GROUP BY tags.id, tags.tag_name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ORDER BY COUNT(photo_tags.tag_id) DESC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LIMIT 5;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59" name="Google Shape;159;p21"/>
          <p:cNvSpPr txBox="1"/>
          <p:nvPr/>
        </p:nvSpPr>
        <p:spPr>
          <a:xfrm>
            <a:off x="4950625" y="1080025"/>
            <a:ext cx="3973500" cy="39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# tag_name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'smile'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'beach'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'party'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'fun'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'concert'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