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709-E9D6-40DB-A1D9-93582CCFE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80C04-46CE-4A84-8BC1-7022DA12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19F5-635F-4E10-B170-A16207CE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4E56-9399-49E1-B2A3-F7E3C8A6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A20C-4A6F-448E-875A-8B653666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073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30EA-9DCA-4EB7-AA86-4227CE1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7F0E-B199-4C8D-ABAF-8F6F025D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BB61-8400-4700-B6E2-CAF62025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8481-D44B-46B9-B4E7-2ED51FA0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C627-924C-44F3-974B-52547D0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920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25D53-BE46-4A71-BFD8-E87C6946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C9D4-78B4-4A3E-A6EF-97EA505B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C357-0118-4F36-B84E-848CFD7D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CBC8-EF34-4801-B8D7-69C9BC2A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544D-5C9D-4B53-9FC2-8D82BA6B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57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A1BC-AF92-47D9-83E7-9C7F83A5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195F-88F7-486D-9A89-921FD21E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A3DB-0D50-4DD6-9DF1-138964BA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B98B-7D9C-47E7-AEDF-0AA4324F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F6C4-3DE3-4728-9603-4C9E2D59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BFCC-CB88-47F7-880A-A18B903A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E4A7-5E8F-4A51-8FA1-0B86749B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C74A-EB76-46F6-ACBF-DB916B8C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0C60-B62E-462B-8DA4-0BB551C9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B310-6A6F-4A29-A68A-2C64F61E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96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7281-6EF8-41BA-BCAF-215438C4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8798-875C-42C4-9613-AB785A819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DD70-E09D-4228-8D6D-370F15E8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011E-D37A-4E7A-8F6E-373CAE36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D7D3-3A23-4763-9136-FE2CD844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7D12D-E66D-47D7-AC9B-09830B35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57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7E17-6E8B-4BF6-A48C-F2CC0381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00CA-8253-427B-A87B-57D10FAF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A92EE-5E57-4594-9C01-19425338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6AB8B-B6F5-4155-B7E3-19976F5DC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5CBC4-BD67-4D8F-8118-FA2C31A18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0A5CE-2A78-4BFD-97F7-1C2442E2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1CBD3-1CEE-4319-9C0A-57AC046D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F3A1C-BA87-42F1-8B0D-741C886F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6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AB0B-19BE-4EB8-B7E7-08981240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440E0-A6BE-4470-AE4A-9FC0BD1A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5DD0-E2A9-460E-956F-9DB1549D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85680-FE61-4A89-8700-0902C575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1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54751-054B-4FF0-9B39-FD739F3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97F85-B708-4CA6-ABD1-254D172A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ADA8-E1E4-4E98-B231-F1539F96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32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DAB8-53CD-40C7-98BE-1020ECBF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FB95-C67F-4951-8E30-F6E16A4F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FEDA-1EC6-4C31-8570-81CE8C44C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3427D-FCA5-413C-9617-2BEB22CE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F4EF-351D-4145-9694-5FEE0298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42DB5-F268-4C3F-A4C6-7D5A24B9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0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49F5-2B52-4BF7-AB49-7935FDBE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8782-1690-488F-AEC5-9E9A5711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DA11-0C27-4D82-AA86-C1220EDB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24530-84C0-42E9-9EF7-E55F4096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5B95-6869-4E4B-965B-E8AAB8C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C44D-9999-4078-814F-25AC9072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9DDD-4C4E-4CFC-947E-62E740AF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5B7D0-CD78-40F3-BBAD-AE5D9531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8D58-9401-484A-B7D1-A8C25506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0FAC-A6E9-4B39-B128-6BDA0AA5DFBF}" type="datetimeFigureOut">
              <a:rPr lang="LID4096" smtClean="0"/>
              <a:t>11/21/2020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DD9-A02E-46FC-98F8-65125FB4B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264-47CE-4559-B592-E94785970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0D02-DE38-4F4A-ACAA-809C183026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816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12C5D9-7719-4524-A4E0-CB4390B53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9166"/>
              </p:ext>
            </p:extLst>
          </p:nvPr>
        </p:nvGraphicFramePr>
        <p:xfrm>
          <a:off x="2031999" y="1015757"/>
          <a:ext cx="8444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440">
                  <a:extLst>
                    <a:ext uri="{9D8B030D-6E8A-4147-A177-3AD203B41FA5}">
                      <a16:colId xmlns:a16="http://schemas.microsoft.com/office/drawing/2014/main" val="53565037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1666715663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458642168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48056889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092300426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59554418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2434841931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82149827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532977578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28692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46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552F0-1EBE-46AD-95B2-100A47C2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55010"/>
              </p:ext>
            </p:extLst>
          </p:nvPr>
        </p:nvGraphicFramePr>
        <p:xfrm>
          <a:off x="2032000" y="3763312"/>
          <a:ext cx="812799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5650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688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4841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4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A2B524-E48B-49BF-822F-CA2A9727823E}"/>
              </a:ext>
            </a:extLst>
          </p:cNvPr>
          <p:cNvSpPr txBox="1"/>
          <p:nvPr/>
        </p:nvSpPr>
        <p:spPr>
          <a:xfrm>
            <a:off x="330925" y="54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Queue: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1490D-FEB3-4385-8447-BA63D709608D}"/>
              </a:ext>
            </a:extLst>
          </p:cNvPr>
          <p:cNvSpPr txBox="1"/>
          <p:nvPr/>
        </p:nvSpPr>
        <p:spPr>
          <a:xfrm>
            <a:off x="330925" y="32443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buffer: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225128-C48B-44F4-B6FA-269455382CEA}"/>
              </a:ext>
            </a:extLst>
          </p:cNvPr>
          <p:cNvCxnSpPr>
            <a:cxnSpLocks/>
          </p:cNvCxnSpPr>
          <p:nvPr/>
        </p:nvCxnSpPr>
        <p:spPr>
          <a:xfrm>
            <a:off x="2032000" y="733306"/>
            <a:ext cx="16496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2AAE6-A1A6-4966-9772-E840189B4F84}"/>
              </a:ext>
            </a:extLst>
          </p:cNvPr>
          <p:cNvSpPr txBox="1"/>
          <p:nvPr/>
        </p:nvSpPr>
        <p:spPr>
          <a:xfrm>
            <a:off x="5299165" y="266190"/>
            <a:ext cx="179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 slot count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B37A0-C05F-444C-AAA9-67A24D72ACE4}"/>
              </a:ext>
            </a:extLst>
          </p:cNvPr>
          <p:cNvCxnSpPr/>
          <p:nvPr/>
        </p:nvCxnSpPr>
        <p:spPr>
          <a:xfrm>
            <a:off x="2032000" y="3429000"/>
            <a:ext cx="812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D60E21-7A28-4060-A948-9BA102C8F223}"/>
              </a:ext>
            </a:extLst>
          </p:cNvPr>
          <p:cNvSpPr txBox="1"/>
          <p:nvPr/>
        </p:nvSpPr>
        <p:spPr>
          <a:xfrm>
            <a:off x="4958001" y="2970365"/>
            <a:ext cx="26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buffer </a:t>
            </a:r>
            <a:r>
              <a:rPr lang="en-US" dirty="0" err="1"/>
              <a:t>message_t</a:t>
            </a:r>
            <a:r>
              <a:rPr lang="en-US" dirty="0"/>
              <a:t> size</a:t>
            </a:r>
            <a:endParaRPr lang="LID4096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4F2C8BD-F3CE-407A-ADB5-51477394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57728"/>
              </p:ext>
            </p:extLst>
          </p:nvPr>
        </p:nvGraphicFramePr>
        <p:xfrm>
          <a:off x="2031999" y="4283043"/>
          <a:ext cx="84444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441">
                  <a:extLst>
                    <a:ext uri="{9D8B030D-6E8A-4147-A177-3AD203B41FA5}">
                      <a16:colId xmlns:a16="http://schemas.microsoft.com/office/drawing/2014/main" val="535650377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1666715663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458642168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480568897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3092300426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3595544187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2434841931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3821498277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3532977578"/>
                    </a:ext>
                  </a:extLst>
                </a:gridCol>
                <a:gridCol w="844441">
                  <a:extLst>
                    <a:ext uri="{9D8B030D-6E8A-4147-A177-3AD203B41FA5}">
                      <a16:colId xmlns:a16="http://schemas.microsoft.com/office/drawing/2014/main" val="328692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465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153E61-A690-487F-BF5B-A6B8190CB1D1}"/>
              </a:ext>
            </a:extLst>
          </p:cNvPr>
          <p:cNvCxnSpPr>
            <a:cxnSpLocks/>
          </p:cNvCxnSpPr>
          <p:nvPr/>
        </p:nvCxnSpPr>
        <p:spPr>
          <a:xfrm>
            <a:off x="2040709" y="5382908"/>
            <a:ext cx="843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8BC5C9-B8AA-421B-82AD-31BAF20BA370}"/>
              </a:ext>
            </a:extLst>
          </p:cNvPr>
          <p:cNvSpPr txBox="1"/>
          <p:nvPr/>
        </p:nvSpPr>
        <p:spPr>
          <a:xfrm>
            <a:off x="5151120" y="5501107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buffer slot count</a:t>
            </a:r>
            <a:endParaRPr lang="LID4096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DBFD34-23CE-4AB2-B79F-04946DAB2407}"/>
              </a:ext>
            </a:extLst>
          </p:cNvPr>
          <p:cNvCxnSpPr>
            <a:cxnSpLocks/>
          </p:cNvCxnSpPr>
          <p:nvPr/>
        </p:nvCxnSpPr>
        <p:spPr>
          <a:xfrm>
            <a:off x="2032000" y="4877810"/>
            <a:ext cx="33586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6F65A1-C648-4254-8AA5-B7EEDBA5C219}"/>
              </a:ext>
            </a:extLst>
          </p:cNvPr>
          <p:cNvSpPr txBox="1"/>
          <p:nvPr/>
        </p:nvSpPr>
        <p:spPr>
          <a:xfrm>
            <a:off x="2738354" y="4924057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slot per message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B27F6E-40AC-4B41-9071-C65B846C16F3}"/>
              </a:ext>
            </a:extLst>
          </p:cNvPr>
          <p:cNvCxnSpPr>
            <a:cxnSpLocks/>
          </p:cNvCxnSpPr>
          <p:nvPr/>
        </p:nvCxnSpPr>
        <p:spPr>
          <a:xfrm>
            <a:off x="9657806" y="4859889"/>
            <a:ext cx="502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AA0F34-1AD2-41D3-86D4-F2E2615D99FB}"/>
              </a:ext>
            </a:extLst>
          </p:cNvPr>
          <p:cNvSpPr txBox="1"/>
          <p:nvPr/>
        </p:nvSpPr>
        <p:spPr>
          <a:xfrm>
            <a:off x="8951919" y="4907984"/>
            <a:ext cx="1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slot occupancy</a:t>
            </a:r>
            <a:endParaRPr lang="LID4096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CBC51-C095-4911-A1F0-2C7A36C2F18E}"/>
              </a:ext>
            </a:extLst>
          </p:cNvPr>
          <p:cNvCxnSpPr>
            <a:cxnSpLocks/>
          </p:cNvCxnSpPr>
          <p:nvPr/>
        </p:nvCxnSpPr>
        <p:spPr>
          <a:xfrm>
            <a:off x="10159999" y="3763312"/>
            <a:ext cx="0" cy="10965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4F285FB2-8037-45D8-B737-F03E40E6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6672"/>
              </p:ext>
            </p:extLst>
          </p:nvPr>
        </p:nvGraphicFramePr>
        <p:xfrm>
          <a:off x="10476399" y="1010653"/>
          <a:ext cx="8444400" cy="3718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4440">
                  <a:extLst>
                    <a:ext uri="{9D8B030D-6E8A-4147-A177-3AD203B41FA5}">
                      <a16:colId xmlns:a16="http://schemas.microsoft.com/office/drawing/2014/main" val="53565037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1666715663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458642168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48056889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092300426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59554418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2434841931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821498277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532977578"/>
                    </a:ext>
                  </a:extLst>
                </a:gridCol>
                <a:gridCol w="844440">
                  <a:extLst>
                    <a:ext uri="{9D8B030D-6E8A-4147-A177-3AD203B41FA5}">
                      <a16:colId xmlns:a16="http://schemas.microsoft.com/office/drawing/2014/main" val="3286926490"/>
                    </a:ext>
                  </a:extLst>
                </a:gridCol>
              </a:tblGrid>
              <a:tr h="371858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</a:t>
                      </a:r>
                      <a:endParaRPr lang="LID4096" strike="sngStrik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2</a:t>
                      </a:r>
                      <a:endParaRPr lang="LID4096" strike="sngStrike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465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BD9B43-CA2C-4FE5-A107-89B72FF1D6D4}"/>
              </a:ext>
            </a:extLst>
          </p:cNvPr>
          <p:cNvCxnSpPr>
            <a:cxnSpLocks/>
          </p:cNvCxnSpPr>
          <p:nvPr/>
        </p:nvCxnSpPr>
        <p:spPr>
          <a:xfrm>
            <a:off x="2021228" y="2136992"/>
            <a:ext cx="10150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1BA86D-4C02-44C3-A5F2-3F03F73EB522}"/>
              </a:ext>
            </a:extLst>
          </p:cNvPr>
          <p:cNvCxnSpPr>
            <a:cxnSpLocks/>
          </p:cNvCxnSpPr>
          <p:nvPr/>
        </p:nvCxnSpPr>
        <p:spPr>
          <a:xfrm>
            <a:off x="2021228" y="1564611"/>
            <a:ext cx="2518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17BF8D-D9E5-4EAB-B422-3A112C0EC4EF}"/>
              </a:ext>
            </a:extLst>
          </p:cNvPr>
          <p:cNvSpPr txBox="1"/>
          <p:nvPr/>
        </p:nvSpPr>
        <p:spPr>
          <a:xfrm>
            <a:off x="2764611" y="1639851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size</a:t>
            </a:r>
            <a:endParaRPr lang="LID4096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82E8F2-B26B-4D28-A480-1754A94B392D}"/>
              </a:ext>
            </a:extLst>
          </p:cNvPr>
          <p:cNvCxnSpPr>
            <a:cxnSpLocks/>
          </p:cNvCxnSpPr>
          <p:nvPr/>
        </p:nvCxnSpPr>
        <p:spPr>
          <a:xfrm>
            <a:off x="4539916" y="1574690"/>
            <a:ext cx="2518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B86690-BE5B-4502-ACF4-C7A9AFA3AD97}"/>
              </a:ext>
            </a:extLst>
          </p:cNvPr>
          <p:cNvSpPr txBox="1"/>
          <p:nvPr/>
        </p:nvSpPr>
        <p:spPr>
          <a:xfrm>
            <a:off x="5283299" y="1649930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size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805F5B-2F2D-485E-AD2A-CDB2C5D45EDA}"/>
              </a:ext>
            </a:extLst>
          </p:cNvPr>
          <p:cNvCxnSpPr>
            <a:cxnSpLocks/>
          </p:cNvCxnSpPr>
          <p:nvPr/>
        </p:nvCxnSpPr>
        <p:spPr>
          <a:xfrm>
            <a:off x="7097221" y="1571852"/>
            <a:ext cx="2518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7AFB6C-A7BD-4697-A82E-25A715F4ED8C}"/>
              </a:ext>
            </a:extLst>
          </p:cNvPr>
          <p:cNvSpPr txBox="1"/>
          <p:nvPr/>
        </p:nvSpPr>
        <p:spPr>
          <a:xfrm>
            <a:off x="7840604" y="1663134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size</a:t>
            </a:r>
            <a:endParaRPr lang="LID4096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D59FC-B194-4C85-86AC-FBC790590418}"/>
              </a:ext>
            </a:extLst>
          </p:cNvPr>
          <p:cNvCxnSpPr>
            <a:cxnSpLocks/>
          </p:cNvCxnSpPr>
          <p:nvPr/>
        </p:nvCxnSpPr>
        <p:spPr>
          <a:xfrm>
            <a:off x="9692481" y="1573410"/>
            <a:ext cx="2518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406E2B-A718-4B06-9F9A-76736A2B52B0}"/>
              </a:ext>
            </a:extLst>
          </p:cNvPr>
          <p:cNvSpPr txBox="1"/>
          <p:nvPr/>
        </p:nvSpPr>
        <p:spPr>
          <a:xfrm>
            <a:off x="10435864" y="1664692"/>
            <a:ext cx="108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size</a:t>
            </a:r>
            <a:endParaRPr lang="LID4096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AE8F6C-F7FA-4963-88D0-26F90B3CB0E6}"/>
              </a:ext>
            </a:extLst>
          </p:cNvPr>
          <p:cNvCxnSpPr>
            <a:cxnSpLocks/>
          </p:cNvCxnSpPr>
          <p:nvPr/>
        </p:nvCxnSpPr>
        <p:spPr>
          <a:xfrm>
            <a:off x="10476399" y="1010653"/>
            <a:ext cx="0" cy="36432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9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Sheffer</dc:creator>
  <cp:lastModifiedBy>Alon Sheffer</cp:lastModifiedBy>
  <cp:revision>6</cp:revision>
  <dcterms:created xsi:type="dcterms:W3CDTF">2020-11-21T10:22:34Z</dcterms:created>
  <dcterms:modified xsi:type="dcterms:W3CDTF">2020-11-21T12:16:04Z</dcterms:modified>
</cp:coreProperties>
</file>