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A6E2-54A4-4282-B33A-FEF2B92828CB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71CD-780A-4B7C-B003-784C14DBC2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54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A6E2-54A4-4282-B33A-FEF2B92828CB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71CD-780A-4B7C-B003-784C14DBC2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7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A6E2-54A4-4282-B33A-FEF2B92828CB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71CD-780A-4B7C-B003-784C14DBC2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362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Überschrift l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3235" y="372209"/>
            <a:ext cx="11824147" cy="47705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400" b="0" cap="none" baseline="0">
                <a:solidFill>
                  <a:schemeClr val="tx1"/>
                </a:solidFill>
                <a:latin typeface="HSD Sans" panose="020B0500020200000000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13" hasCustomPrompt="1"/>
          </p:nvPr>
        </p:nvSpPr>
        <p:spPr>
          <a:xfrm>
            <a:off x="166784" y="1052736"/>
            <a:ext cx="11830597" cy="5040560"/>
          </a:xfrm>
        </p:spPr>
        <p:txBody>
          <a:bodyPr lIns="115200">
            <a:noAutofit/>
          </a:bodyPr>
          <a:lstStyle>
            <a:lvl1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defRPr sz="1800"/>
            </a:lvl1pPr>
            <a:lvl2pPr marL="261938" indent="-261938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2pPr>
            <a:lvl3pPr marL="541338" indent="-279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/>
            </a:lvl3pPr>
            <a:lvl4pPr marL="801688" indent="-2603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600"/>
            </a:lvl4pPr>
            <a:lvl5pPr marL="21145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D6D3D6-228F-AB4A-B91E-8E2253C41C5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723" y="372209"/>
            <a:ext cx="768096" cy="172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6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A6E2-54A4-4282-B33A-FEF2B92828CB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71CD-780A-4B7C-B003-784C14DBC2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45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A6E2-54A4-4282-B33A-FEF2B92828CB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71CD-780A-4B7C-B003-784C14DBC2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69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A6E2-54A4-4282-B33A-FEF2B92828CB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71CD-780A-4B7C-B003-784C14DBC2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37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A6E2-54A4-4282-B33A-FEF2B92828CB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71CD-780A-4B7C-B003-784C14DBC2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27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A6E2-54A4-4282-B33A-FEF2B92828CB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71CD-780A-4B7C-B003-784C14DBC2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40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A6E2-54A4-4282-B33A-FEF2B92828CB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71CD-780A-4B7C-B003-784C14DBC2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21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A6E2-54A4-4282-B33A-FEF2B92828CB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71CD-780A-4B7C-B003-784C14DBC2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60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A6E2-54A4-4282-B33A-FEF2B92828CB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71CD-780A-4B7C-B003-784C14DBC2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17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7A6E2-54A4-4282-B33A-FEF2B92828CB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E71CD-780A-4B7C-B003-784C14DBC2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66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53926" y="387374"/>
            <a:ext cx="8868110" cy="446725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NTU-Diagramm </a:t>
            </a:r>
            <a:r>
              <a:rPr lang="de-DE" dirty="0" smtClean="0"/>
              <a:t>ist vorhanden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779400" y="1052513"/>
            <a:ext cx="6612565" cy="5040312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D6D3D6-228F-AB4A-B91E-8E2253C41C55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004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53926" y="387374"/>
            <a:ext cx="8868110" cy="446725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Digitalisieren des NTU-Diagramms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8" r="16648"/>
          <a:stretch/>
        </p:blipFill>
        <p:spPr>
          <a:xfrm>
            <a:off x="1653927" y="834098"/>
            <a:ext cx="5676597" cy="5040312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D6D3D6-228F-AB4A-B91E-8E2253C41C5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lussdiagramm: Zusammenführung 6"/>
          <p:cNvSpPr/>
          <p:nvPr/>
        </p:nvSpPr>
        <p:spPr>
          <a:xfrm>
            <a:off x="2542573" y="5573211"/>
            <a:ext cx="196769" cy="389513"/>
          </a:xfrm>
          <a:prstGeom prst="flowChartSummingJunction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t" anchorCtr="0">
            <a:spAutoFit/>
          </a:bodyPr>
          <a:lstStyle/>
          <a:p>
            <a:pPr algn="ctr"/>
            <a:endParaRPr lang="en-GB" sz="1200" b="1" dirty="0" err="1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Flussdiagramm: Zusammenführung 7"/>
          <p:cNvSpPr/>
          <p:nvPr/>
        </p:nvSpPr>
        <p:spPr>
          <a:xfrm>
            <a:off x="2932254" y="5492575"/>
            <a:ext cx="196769" cy="389513"/>
          </a:xfrm>
          <a:prstGeom prst="flowChartSummingJunction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t" anchorCtr="0">
            <a:spAutoFit/>
          </a:bodyPr>
          <a:lstStyle/>
          <a:p>
            <a:pPr algn="ctr"/>
            <a:endParaRPr lang="en-GB" sz="1200" b="1" dirty="0" err="1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" name="Flussdiagramm: Zusammenführung 8"/>
          <p:cNvSpPr/>
          <p:nvPr/>
        </p:nvSpPr>
        <p:spPr>
          <a:xfrm>
            <a:off x="3264062" y="5428913"/>
            <a:ext cx="196769" cy="389513"/>
          </a:xfrm>
          <a:prstGeom prst="flowChartSummingJunction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t" anchorCtr="0">
            <a:spAutoFit/>
          </a:bodyPr>
          <a:lstStyle/>
          <a:p>
            <a:pPr algn="ctr"/>
            <a:endParaRPr lang="en-GB" sz="1200" b="1" dirty="0" err="1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Flussdiagramm: Zusammenführung 9"/>
          <p:cNvSpPr/>
          <p:nvPr/>
        </p:nvSpPr>
        <p:spPr>
          <a:xfrm>
            <a:off x="3555355" y="5371041"/>
            <a:ext cx="196769" cy="389513"/>
          </a:xfrm>
          <a:prstGeom prst="flowChartSummingJunction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t" anchorCtr="0">
            <a:spAutoFit/>
          </a:bodyPr>
          <a:lstStyle/>
          <a:p>
            <a:pPr algn="ctr"/>
            <a:endParaRPr lang="en-GB" sz="1200" b="1" dirty="0" err="1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1" name="Flussdiagramm: Zusammenführung 10"/>
          <p:cNvSpPr/>
          <p:nvPr/>
        </p:nvSpPr>
        <p:spPr>
          <a:xfrm>
            <a:off x="4064645" y="5261468"/>
            <a:ext cx="196769" cy="389513"/>
          </a:xfrm>
          <a:prstGeom prst="flowChartSummingJunction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t" anchorCtr="0">
            <a:spAutoFit/>
          </a:bodyPr>
          <a:lstStyle/>
          <a:p>
            <a:pPr algn="ctr"/>
            <a:endParaRPr lang="en-GB" sz="1200" b="1" dirty="0" err="1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2" name="Flussdiagramm: Zusammenführung 11"/>
          <p:cNvSpPr/>
          <p:nvPr/>
        </p:nvSpPr>
        <p:spPr>
          <a:xfrm>
            <a:off x="5083217" y="5058911"/>
            <a:ext cx="196769" cy="389513"/>
          </a:xfrm>
          <a:prstGeom prst="flowChartSummingJunction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t" anchorCtr="0">
            <a:spAutoFit/>
          </a:bodyPr>
          <a:lstStyle/>
          <a:p>
            <a:pPr algn="ctr"/>
            <a:endParaRPr lang="en-GB" sz="1200" b="1" dirty="0" err="1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977833" y="5749730"/>
            <a:ext cx="114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4" name="Pfeil nach rechts 13"/>
          <p:cNvSpPr/>
          <p:nvPr/>
        </p:nvSpPr>
        <p:spPr>
          <a:xfrm>
            <a:off x="7012219" y="2610093"/>
            <a:ext cx="318304" cy="550247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lstStyle/>
          <a:p>
            <a:pPr algn="ctr"/>
            <a:endParaRPr lang="en-GB" sz="1200" b="1" dirty="0" err="1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767" y="3685090"/>
            <a:ext cx="1181100" cy="228600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7646768" y="3999054"/>
            <a:ext cx="1859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R2, NTU2 und P2</a:t>
            </a:r>
          </a:p>
        </p:txBody>
      </p:sp>
      <p:sp>
        <p:nvSpPr>
          <p:cNvPr id="17" name="Geschweifte Klammer rechts 16"/>
          <p:cNvSpPr/>
          <p:nvPr/>
        </p:nvSpPr>
        <p:spPr>
          <a:xfrm rot="16200000">
            <a:off x="8432106" y="3041971"/>
            <a:ext cx="234766" cy="1914166"/>
          </a:xfrm>
          <a:prstGeom prst="rightBrace">
            <a:avLst>
              <a:gd name="adj1" fmla="val 31096"/>
              <a:gd name="adj2" fmla="val 34616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94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53926" y="387374"/>
            <a:ext cx="8868110" cy="446725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Parameter-Fit zur Bestimmung der Koeffizienten a, b, c, 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256099" y="1790590"/>
            <a:ext cx="2466975" cy="219075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D6D3D6-228F-AB4A-B91E-8E2253C41C5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490486" y="1302152"/>
            <a:ext cx="66875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M-File: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findabcd.m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findet die Konstanten a, b, c, d die, die</a:t>
            </a: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braucht um am nächsten an die Werte aus dem Diagramm zu kommen </a:t>
            </a:r>
          </a:p>
        </p:txBody>
      </p:sp>
      <p:sp>
        <p:nvSpPr>
          <p:cNvPr id="7" name="Pfeil nach rechts 6"/>
          <p:cNvSpPr/>
          <p:nvPr/>
        </p:nvSpPr>
        <p:spPr>
          <a:xfrm>
            <a:off x="3503271" y="4409955"/>
            <a:ext cx="1059084" cy="550247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lstStyle/>
          <a:p>
            <a:pPr algn="ctr"/>
            <a:endParaRPr lang="en-GB" sz="1200" b="1" dirty="0" err="1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160" y="4737120"/>
            <a:ext cx="2924175" cy="485775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152664" y="4479402"/>
            <a:ext cx="5724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  a 		b	    c		d	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961680" y="3605514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Ergebnis: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892" y="5611007"/>
            <a:ext cx="2524125" cy="285750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7187554" y="5584605"/>
            <a:ext cx="2167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=RESNORM=5.13e-4</a:t>
            </a:r>
          </a:p>
        </p:txBody>
      </p:sp>
    </p:spTree>
    <p:extLst>
      <p:ext uri="{BB962C8B-B14F-4D97-AF65-F5344CB8AC3E}">
        <p14:creationId xmlns:p14="http://schemas.microsoft.com/office/powerpoint/2010/main" val="28009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Breitbild</PresentationFormat>
  <Paragraphs>15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HSD Sans</vt:lpstr>
      <vt:lpstr>Symbol</vt:lpstr>
      <vt:lpstr>Office</vt:lpstr>
      <vt:lpstr>NTU-Diagramm ist vorhanden</vt:lpstr>
      <vt:lpstr>Digitalisieren des NTU-Diagramms</vt:lpstr>
      <vt:lpstr>Parameter-Fit zur Bestimmung der Koeffizienten a, b, c, 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NTU-Diagramm ist vorhanden</dc:title>
  <dc:creator>Kerstin Ötringer</dc:creator>
  <cp:lastModifiedBy>Kerstin Ötringer</cp:lastModifiedBy>
  <cp:revision>1</cp:revision>
  <dcterms:created xsi:type="dcterms:W3CDTF">2021-06-15T11:57:11Z</dcterms:created>
  <dcterms:modified xsi:type="dcterms:W3CDTF">2021-06-15T11:58:34Z</dcterms:modified>
</cp:coreProperties>
</file>