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2999418"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half" idx="13"/>
          </p:nvPr>
        </p:nvSpPr>
        <p:spPr>
          <a:xfrm>
            <a:off x="952500" y="889000"/>
            <a:ext cx="5334000" cy="79756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5092700"/>
            <a:ext cx="5334000" cy="3771900"/>
          </a:xfrm>
          <a:prstGeom prst="rect">
            <a:avLst/>
          </a:prstGeom>
        </p:spPr>
        <p:txBody>
          <a:bodyPr lIns="91439" tIns="45719" rIns="91439" bIns="45719" anchor="t">
            <a:noAutofit/>
          </a:bodyPr>
          <a:lstStyle/>
          <a:p>
            <a:pPr/>
          </a:p>
        </p:txBody>
      </p:sp>
      <p:sp>
        <p:nvSpPr>
          <p:cNvPr id="85" name="Shape 85"/>
          <p:cNvSpPr/>
          <p:nvPr>
            <p:ph type="pic" sz="quarter" idx="15"/>
          </p:nvPr>
        </p:nvSpPr>
        <p:spPr>
          <a:xfrm>
            <a:off x="6724518" y="889000"/>
            <a:ext cx="5334001" cy="37719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arduino.cc/en/Guide/UnoDriversWindowsXP"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01Sta2Gh.png"/>
          <p:cNvPicPr>
            <a:picLocks noChangeAspect="1"/>
          </p:cNvPicPr>
          <p:nvPr/>
        </p:nvPicPr>
        <p:blipFill>
          <a:blip r:embed="rId2">
            <a:extLst/>
          </a:blip>
          <a:stretch>
            <a:fillRect/>
          </a:stretch>
        </p:blipFill>
        <p:spPr>
          <a:xfrm>
            <a:off x="4083302" y="1061262"/>
            <a:ext cx="4838196" cy="4838196"/>
          </a:xfrm>
          <a:prstGeom prst="rect">
            <a:avLst/>
          </a:prstGeom>
          <a:ln w="12700">
            <a:miter lim="400000"/>
          </a:ln>
        </p:spPr>
      </p:pic>
      <p:sp>
        <p:nvSpPr>
          <p:cNvPr id="120" name="Shape 120"/>
          <p:cNvSpPr/>
          <p:nvPr/>
        </p:nvSpPr>
        <p:spPr>
          <a:xfrm>
            <a:off x="4158245" y="6431974"/>
            <a:ext cx="4688310"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Sheffield Hackspace</a:t>
            </a:r>
          </a:p>
          <a:p>
            <a:pPr>
              <a:defRPr b="1">
                <a:latin typeface="Helvetica"/>
                <a:ea typeface="Helvetica"/>
                <a:cs typeface="Helvetica"/>
                <a:sym typeface="Helvetica"/>
              </a:defRPr>
            </a:pPr>
          </a:p>
          <a:p>
            <a:pPr>
              <a:defRPr b="1">
                <a:latin typeface="Helvetica"/>
                <a:ea typeface="Helvetica"/>
                <a:cs typeface="Helvetica"/>
                <a:sym typeface="Helvetica"/>
              </a:defRPr>
            </a:pPr>
            <a:r>
              <a:t>Arduino Day 2015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72"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73" name="Shape 173"/>
          <p:cNvSpPr/>
          <p:nvPr/>
        </p:nvSpPr>
        <p:spPr>
          <a:xfrm>
            <a:off x="634999" y="633093"/>
            <a:ext cx="53977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Testing The Arduino IDE</a:t>
            </a:r>
          </a:p>
        </p:txBody>
      </p:sp>
      <p:sp>
        <p:nvSpPr>
          <p:cNvPr id="174" name="Shape 174"/>
          <p:cNvSpPr/>
          <p:nvPr/>
        </p:nvSpPr>
        <p:spPr>
          <a:xfrm>
            <a:off x="997393" y="1821969"/>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few seconds after the upload finishes, you should see the pin 13 (L) LED on the board start to blink (in orange). If it does, congratulations! You've gotten Arduino up-and-running, connected your board and uploaded your first sketch!</a:t>
            </a:r>
          </a:p>
        </p:txBody>
      </p:sp>
      <p:pic>
        <p:nvPicPr>
          <p:cNvPr id="175" name="pasted-image.tif"/>
          <p:cNvPicPr>
            <a:picLocks noChangeAspect="1"/>
          </p:cNvPicPr>
          <p:nvPr/>
        </p:nvPicPr>
        <p:blipFill>
          <a:blip r:embed="rId4">
            <a:extLst/>
          </a:blip>
          <a:srcRect l="9120" t="0" r="9120" b="0"/>
          <a:stretch>
            <a:fillRect/>
          </a:stretch>
        </p:blipFill>
        <p:spPr>
          <a:xfrm>
            <a:off x="1987619" y="4674277"/>
            <a:ext cx="4672479" cy="3759201"/>
          </a:xfrm>
          <a:prstGeom prst="rect">
            <a:avLst/>
          </a:prstGeom>
          <a:ln w="12700">
            <a:miter lim="400000"/>
          </a:ln>
        </p:spPr>
      </p:pic>
      <p:sp>
        <p:nvSpPr>
          <p:cNvPr id="176" name="Shape 176"/>
          <p:cNvSpPr/>
          <p:nvPr/>
        </p:nvSpPr>
        <p:spPr>
          <a:xfrm flipH="1" flipV="1">
            <a:off x="4263343" y="5673555"/>
            <a:ext cx="3362746" cy="1"/>
          </a:xfrm>
          <a:prstGeom prst="line">
            <a:avLst/>
          </a:prstGeom>
          <a:ln w="63500">
            <a:solidFill>
              <a:srgbClr val="000000"/>
            </a:solidFill>
            <a:miter lim="400000"/>
            <a:tailEnd type="triangle"/>
          </a:ln>
        </p:spPr>
        <p:txBody>
          <a:bodyPr lIns="50800" tIns="50800" rIns="50800" bIns="50800" anchor="ctr"/>
          <a:lstStyle/>
          <a:p>
            <a:pPr>
              <a:defRPr sz="2400"/>
            </a:pPr>
          </a:p>
        </p:txBody>
      </p:sp>
      <p:sp>
        <p:nvSpPr>
          <p:cNvPr id="177" name="Shape 177"/>
          <p:cNvSpPr/>
          <p:nvPr/>
        </p:nvSpPr>
        <p:spPr>
          <a:xfrm>
            <a:off x="7676698" y="5337438"/>
            <a:ext cx="3362746"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is the LED connected to pin 13</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4"/>
                                        </p:tgtEl>
                                        <p:attrNameLst>
                                          <p:attrName>style.visibility</p:attrName>
                                        </p:attrNameLst>
                                      </p:cBhvr>
                                      <p:to>
                                        <p:strVal val="visible"/>
                                      </p:to>
                                    </p:set>
                                    <p:anim calcmode="lin" valueType="num">
                                      <p:cBhvr>
                                        <p:cTn id="7" dur="1000" fill="hold"/>
                                        <p:tgtEl>
                                          <p:spTgt spid="174"/>
                                        </p:tgtEl>
                                        <p:attrNameLst>
                                          <p:attrName>ppt_w</p:attrName>
                                        </p:attrNameLst>
                                      </p:cBhvr>
                                      <p:tavLst>
                                        <p:tav tm="0">
                                          <p:val>
                                            <p:fltVal val="0"/>
                                          </p:val>
                                        </p:tav>
                                        <p:tav tm="100000">
                                          <p:val>
                                            <p:strVal val="#ppt_w"/>
                                          </p:val>
                                        </p:tav>
                                      </p:tavLst>
                                    </p:anim>
                                    <p:anim calcmode="lin" valueType="num">
                                      <p:cBhvr>
                                        <p:cTn id="8" dur="1000" fill="hold"/>
                                        <p:tgtEl>
                                          <p:spTgt spid="174"/>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1000"/>
                                  </p:stCondLst>
                                  <p:iterate type="el" backwards="0">
                                    <p:tmAbs val="0"/>
                                  </p:iterate>
                                  <p:childTnLst>
                                    <p:set>
                                      <p:cBhvr>
                                        <p:cTn id="11" fill="hold"/>
                                        <p:tgtEl>
                                          <p:spTgt spid="175"/>
                                        </p:tgtEl>
                                        <p:attrNameLst>
                                          <p:attrName>style.visibility</p:attrName>
                                        </p:attrNameLst>
                                      </p:cBhvr>
                                      <p:to>
                                        <p:strVal val="visible"/>
                                      </p:to>
                                    </p:set>
                                    <p:anim calcmode="lin" valueType="num">
                                      <p:cBhvr>
                                        <p:cTn id="12" dur="1000" fill="hold"/>
                                        <p:tgtEl>
                                          <p:spTgt spid="175"/>
                                        </p:tgtEl>
                                        <p:attrNameLst>
                                          <p:attrName>ppt_w</p:attrName>
                                        </p:attrNameLst>
                                      </p:cBhvr>
                                      <p:tavLst>
                                        <p:tav tm="0">
                                          <p:val>
                                            <p:fltVal val="0"/>
                                          </p:val>
                                        </p:tav>
                                        <p:tav tm="100000">
                                          <p:val>
                                            <p:strVal val="#ppt_w"/>
                                          </p:val>
                                        </p:tav>
                                      </p:tavLst>
                                    </p:anim>
                                    <p:anim calcmode="lin" valueType="num">
                                      <p:cBhvr>
                                        <p:cTn id="13" dur="1000" fill="hold"/>
                                        <p:tgtEl>
                                          <p:spTgt spid="175"/>
                                        </p:tgtEl>
                                        <p:attrNameLst>
                                          <p:attrName>ppt_h</p:attrName>
                                        </p:attrNameLst>
                                      </p:cBhvr>
                                      <p:tavLst>
                                        <p:tav tm="0">
                                          <p:val>
                                            <p:fltVal val="0"/>
                                          </p:val>
                                        </p:tav>
                                        <p:tav tm="100000">
                                          <p:val>
                                            <p:strVal val="#ppt_h"/>
                                          </p:val>
                                        </p:tav>
                                      </p:tavLst>
                                    </p:anim>
                                  </p:childTnLst>
                                </p:cTn>
                              </p:par>
                            </p:childTnLst>
                          </p:cTn>
                        </p:par>
                        <p:par>
                          <p:cTn id="14" fill="hold">
                            <p:stCondLst>
                              <p:cond delay="3000"/>
                            </p:stCondLst>
                            <p:childTnLst>
                              <p:par>
                                <p:cTn id="15" presetClass="entr" nodeType="afterEffect" presetSubtype="2" presetID="2" grpId="3" fill="hold">
                                  <p:stCondLst>
                                    <p:cond delay="0"/>
                                  </p:stCondLst>
                                  <p:iterate type="lt" backwards="0">
                                    <p:tmAbs val="0"/>
                                  </p:iterate>
                                  <p:childTnLst>
                                    <p:set>
                                      <p:cBhvr>
                                        <p:cTn id="16" fill="hold"/>
                                        <p:tgtEl>
                                          <p:spTgt spid="176"/>
                                        </p:tgtEl>
                                        <p:attrNameLst>
                                          <p:attrName>style.visibility</p:attrName>
                                        </p:attrNameLst>
                                      </p:cBhvr>
                                      <p:to>
                                        <p:strVal val="visible"/>
                                      </p:to>
                                    </p:set>
                                    <p:anim calcmode="lin" valueType="num">
                                      <p:cBhvr>
                                        <p:cTn id="17" dur="1000" fill="hold"/>
                                        <p:tgtEl>
                                          <p:spTgt spid="176"/>
                                        </p:tgtEl>
                                        <p:attrNameLst>
                                          <p:attrName>ppt_x</p:attrName>
                                        </p:attrNameLst>
                                      </p:cBhvr>
                                      <p:tavLst>
                                        <p:tav tm="0">
                                          <p:val>
                                            <p:strVal val="1+#ppt_w/2"/>
                                          </p:val>
                                        </p:tav>
                                        <p:tav tm="100000">
                                          <p:val>
                                            <p:strVal val="#ppt_x"/>
                                          </p:val>
                                        </p:tav>
                                      </p:tavLst>
                                    </p:anim>
                                    <p:anim calcmode="lin" valueType="num">
                                      <p:cBhvr>
                                        <p:cTn id="18" dur="1000" fill="hold"/>
                                        <p:tgtEl>
                                          <p:spTgt spid="176"/>
                                        </p:tgtEl>
                                        <p:attrNameLst>
                                          <p:attrName>ppt_y</p:attrName>
                                        </p:attrNameLst>
                                      </p:cBhvr>
                                      <p:tavLst>
                                        <p:tav tm="0">
                                          <p:val>
                                            <p:strVal val="#ppt_y"/>
                                          </p:val>
                                        </p:tav>
                                        <p:tav tm="100000">
                                          <p:val>
                                            <p:strVal val="#ppt_y"/>
                                          </p:val>
                                        </p:tav>
                                      </p:tavLst>
                                    </p:anim>
                                  </p:childTnLst>
                                </p:cTn>
                              </p:par>
                            </p:childTnLst>
                          </p:cTn>
                        </p:par>
                        <p:par>
                          <p:cTn id="19" fill="hold">
                            <p:stCondLst>
                              <p:cond delay="4000"/>
                            </p:stCondLst>
                            <p:childTnLst>
                              <p:par>
                                <p:cTn id="20" presetClass="entr" nodeType="afterEffect" presetSubtype="16" presetID="23" grpId="4" fill="hold">
                                  <p:stCondLst>
                                    <p:cond delay="0"/>
                                  </p:stCondLst>
                                  <p:iterate type="el" backwards="0">
                                    <p:tmAbs val="0"/>
                                  </p:iterate>
                                  <p:childTnLst>
                                    <p:set>
                                      <p:cBhvr>
                                        <p:cTn id="21" fill="hold"/>
                                        <p:tgtEl>
                                          <p:spTgt spid="177"/>
                                        </p:tgtEl>
                                        <p:attrNameLst>
                                          <p:attrName>style.visibility</p:attrName>
                                        </p:attrNameLst>
                                      </p:cBhvr>
                                      <p:to>
                                        <p:strVal val="visible"/>
                                      </p:to>
                                    </p:set>
                                    <p:anim calcmode="lin" valueType="num">
                                      <p:cBhvr>
                                        <p:cTn id="22" dur="1000" fill="hold"/>
                                        <p:tgtEl>
                                          <p:spTgt spid="177"/>
                                        </p:tgtEl>
                                        <p:attrNameLst>
                                          <p:attrName>ppt_w</p:attrName>
                                        </p:attrNameLst>
                                      </p:cBhvr>
                                      <p:tavLst>
                                        <p:tav tm="0">
                                          <p:val>
                                            <p:fltVal val="0"/>
                                          </p:val>
                                        </p:tav>
                                        <p:tav tm="100000">
                                          <p:val>
                                            <p:strVal val="#ppt_w"/>
                                          </p:val>
                                        </p:tav>
                                      </p:tavLst>
                                    </p:anim>
                                    <p:anim calcmode="lin" valueType="num">
                                      <p:cBhvr>
                                        <p:cTn id="23" dur="1000" fill="hold"/>
                                        <p:tgtEl>
                                          <p:spTgt spid="1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2"/>
      <p:bldP build="whole" bldLvl="1" animBg="1" rev="0" advAuto="0" spid="177" grpId="4"/>
      <p:bldP build="whole" bldLvl="1" animBg="1" rev="0" advAuto="0" spid="176" grpId="3"/>
      <p:bldP build="whole" bldLvl="1" animBg="1" rev="0" advAuto="0" spid="174"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23"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24" name="Shape 124"/>
          <p:cNvSpPr/>
          <p:nvPr/>
        </p:nvSpPr>
        <p:spPr>
          <a:xfrm>
            <a:off x="635000" y="633093"/>
            <a:ext cx="367880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The Arduino IDE</a:t>
            </a:r>
          </a:p>
        </p:txBody>
      </p:sp>
      <p:sp>
        <p:nvSpPr>
          <p:cNvPr id="125" name="Shape 125"/>
          <p:cNvSpPr/>
          <p:nvPr/>
        </p:nvSpPr>
        <p:spPr>
          <a:xfrm>
            <a:off x="997393" y="2397828"/>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Arduino IDE, or Integrated Development Environment, is a piece of software installed on your computer which you use to write programs, or sketches as they are called, and upload them to your Arduino board</a:t>
            </a:r>
          </a:p>
        </p:txBody>
      </p:sp>
      <p:sp>
        <p:nvSpPr>
          <p:cNvPr id="126" name="Shape 126"/>
          <p:cNvSpPr/>
          <p:nvPr/>
        </p:nvSpPr>
        <p:spPr>
          <a:xfrm>
            <a:off x="997393" y="6161971"/>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Arduino IDE is available for Windows, Mac OS X and Linux - including the Raspberry Pi!</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3"/>
                                        </p:tgtEl>
                                        <p:attrNameLst>
                                          <p:attrName>style.visibility</p:attrName>
                                        </p:attrNameLst>
                                      </p:cBhvr>
                                      <p:to>
                                        <p:strVal val="visible"/>
                                      </p:to>
                                    </p:set>
                                    <p:anim calcmode="lin" valueType="num">
                                      <p:cBhvr>
                                        <p:cTn id="7" dur="1000" fill="hold"/>
                                        <p:tgtEl>
                                          <p:spTgt spid="123"/>
                                        </p:tgtEl>
                                        <p:attrNameLst>
                                          <p:attrName>ppt_w</p:attrName>
                                        </p:attrNameLst>
                                      </p:cBhvr>
                                      <p:tavLst>
                                        <p:tav tm="0">
                                          <p:val>
                                            <p:fltVal val="0"/>
                                          </p:val>
                                        </p:tav>
                                        <p:tav tm="100000">
                                          <p:val>
                                            <p:strVal val="#ppt_w"/>
                                          </p:val>
                                        </p:tav>
                                      </p:tavLst>
                                    </p:anim>
                                    <p:anim calcmode="lin" valueType="num">
                                      <p:cBhvr>
                                        <p:cTn id="8" dur="1000" fill="hold"/>
                                        <p:tgtEl>
                                          <p:spTgt spid="12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24"/>
                                        </p:tgtEl>
                                        <p:attrNameLst>
                                          <p:attrName>style.visibility</p:attrName>
                                        </p:attrNameLst>
                                      </p:cBhvr>
                                      <p:to>
                                        <p:strVal val="visible"/>
                                      </p:to>
                                    </p:set>
                                    <p:anim calcmode="lin" valueType="num">
                                      <p:cBhvr>
                                        <p:cTn id="12" dur="1000" fill="hold"/>
                                        <p:tgtEl>
                                          <p:spTgt spid="124"/>
                                        </p:tgtEl>
                                        <p:attrNameLst>
                                          <p:attrName>ppt_w</p:attrName>
                                        </p:attrNameLst>
                                      </p:cBhvr>
                                      <p:tavLst>
                                        <p:tav tm="0">
                                          <p:val>
                                            <p:fltVal val="0"/>
                                          </p:val>
                                        </p:tav>
                                        <p:tav tm="100000">
                                          <p:val>
                                            <p:strVal val="#ppt_w"/>
                                          </p:val>
                                        </p:tav>
                                      </p:tavLst>
                                    </p:anim>
                                    <p:anim calcmode="lin" valueType="num">
                                      <p:cBhvr>
                                        <p:cTn id="13" dur="10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125"/>
                                        </p:tgtEl>
                                        <p:attrNameLst>
                                          <p:attrName>style.visibility</p:attrName>
                                        </p:attrNameLst>
                                      </p:cBhvr>
                                      <p:to>
                                        <p:strVal val="visible"/>
                                      </p:to>
                                    </p:set>
                                    <p:anim calcmode="lin" valueType="num">
                                      <p:cBhvr>
                                        <p:cTn id="18" dur="1000" fill="hold"/>
                                        <p:tgtEl>
                                          <p:spTgt spid="125"/>
                                        </p:tgtEl>
                                        <p:attrNameLst>
                                          <p:attrName>ppt_w</p:attrName>
                                        </p:attrNameLst>
                                      </p:cBhvr>
                                      <p:tavLst>
                                        <p:tav tm="0">
                                          <p:val>
                                            <p:fltVal val="0"/>
                                          </p:val>
                                        </p:tav>
                                        <p:tav tm="100000">
                                          <p:val>
                                            <p:strVal val="#ppt_w"/>
                                          </p:val>
                                        </p:tav>
                                      </p:tavLst>
                                    </p:anim>
                                    <p:anim calcmode="lin" valueType="num">
                                      <p:cBhvr>
                                        <p:cTn id="19" dur="1000" fill="hold"/>
                                        <p:tgtEl>
                                          <p:spTgt spid="1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23" grpId="4" fill="hold">
                                  <p:stCondLst>
                                    <p:cond delay="0"/>
                                  </p:stCondLst>
                                  <p:iterate type="el" backwards="0">
                                    <p:tmAbs val="0"/>
                                  </p:iterate>
                                  <p:childTnLst>
                                    <p:set>
                                      <p:cBhvr>
                                        <p:cTn id="23" fill="hold"/>
                                        <p:tgtEl>
                                          <p:spTgt spid="126"/>
                                        </p:tgtEl>
                                        <p:attrNameLst>
                                          <p:attrName>style.visibility</p:attrName>
                                        </p:attrNameLst>
                                      </p:cBhvr>
                                      <p:to>
                                        <p:strVal val="visible"/>
                                      </p:to>
                                    </p:set>
                                    <p:anim calcmode="lin" valueType="num">
                                      <p:cBhvr>
                                        <p:cTn id="24" dur="1000" fill="hold"/>
                                        <p:tgtEl>
                                          <p:spTgt spid="126"/>
                                        </p:tgtEl>
                                        <p:attrNameLst>
                                          <p:attrName>ppt_w</p:attrName>
                                        </p:attrNameLst>
                                      </p:cBhvr>
                                      <p:tavLst>
                                        <p:tav tm="0">
                                          <p:val>
                                            <p:fltVal val="0"/>
                                          </p:val>
                                        </p:tav>
                                        <p:tav tm="100000">
                                          <p:val>
                                            <p:strVal val="#ppt_w"/>
                                          </p:val>
                                        </p:tav>
                                      </p:tavLst>
                                    </p:anim>
                                    <p:anim calcmode="lin" valueType="num">
                                      <p:cBhvr>
                                        <p:cTn id="25" dur="1000" fill="hold"/>
                                        <p:tgtEl>
                                          <p:spTgt spid="1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5" grpId="3"/>
      <p:bldP build="whole" bldLvl="1" animBg="1" rev="0" advAuto="0" spid="126" grpId="4"/>
      <p:bldP build="whole" bldLvl="1" animBg="1" rev="0" advAuto="0" spid="12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29"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30" name="Shape 130"/>
          <p:cNvSpPr/>
          <p:nvPr/>
        </p:nvSpPr>
        <p:spPr>
          <a:xfrm>
            <a:off x="634999" y="633093"/>
            <a:ext cx="5812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Installing The Arduino IDE</a:t>
            </a:r>
          </a:p>
        </p:txBody>
      </p:sp>
      <p:sp>
        <p:nvSpPr>
          <p:cNvPr id="131" name="Shape 131"/>
          <p:cNvSpPr/>
          <p:nvPr/>
        </p:nvSpPr>
        <p:spPr>
          <a:xfrm>
            <a:off x="997393" y="2397828"/>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Before you can start writing your own sketches and uploading them to your board you need to install the Arduino IDE on your computer</a:t>
            </a:r>
          </a:p>
        </p:txBody>
      </p:sp>
      <p:sp>
        <p:nvSpPr>
          <p:cNvPr id="132" name="Shape 132"/>
          <p:cNvSpPr/>
          <p:nvPr/>
        </p:nvSpPr>
        <p:spPr>
          <a:xfrm>
            <a:off x="997393" y="5069771"/>
            <a:ext cx="11010014" cy="228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this guide we are assuming you are using a Windows machine, although the process for Mac is very similar. If you want to install the IDE on a linux machine we have a separate guide on how to do that</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0"/>
                                        </p:tgtEl>
                                        <p:attrNameLst>
                                          <p:attrName>style.visibility</p:attrName>
                                        </p:attrNameLst>
                                      </p:cBhvr>
                                      <p:to>
                                        <p:strVal val="visible"/>
                                      </p:to>
                                    </p:set>
                                    <p:anim calcmode="lin" valueType="num">
                                      <p:cBhvr>
                                        <p:cTn id="7" dur="1000" fill="hold"/>
                                        <p:tgtEl>
                                          <p:spTgt spid="130"/>
                                        </p:tgtEl>
                                        <p:attrNameLst>
                                          <p:attrName>ppt_w</p:attrName>
                                        </p:attrNameLst>
                                      </p:cBhvr>
                                      <p:tavLst>
                                        <p:tav tm="0">
                                          <p:val>
                                            <p:fltVal val="0"/>
                                          </p:val>
                                        </p:tav>
                                        <p:tav tm="100000">
                                          <p:val>
                                            <p:strVal val="#ppt_w"/>
                                          </p:val>
                                        </p:tav>
                                      </p:tavLst>
                                    </p:anim>
                                    <p:anim calcmode="lin" valueType="num">
                                      <p:cBhvr>
                                        <p:cTn id="8" dur="1000" fill="hold"/>
                                        <p:tgtEl>
                                          <p:spTgt spid="13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31"/>
                                        </p:tgtEl>
                                        <p:attrNameLst>
                                          <p:attrName>style.visibility</p:attrName>
                                        </p:attrNameLst>
                                      </p:cBhvr>
                                      <p:to>
                                        <p:strVal val="visible"/>
                                      </p:to>
                                    </p:set>
                                    <p:anim calcmode="lin" valueType="num">
                                      <p:cBhvr>
                                        <p:cTn id="13" dur="1000" fill="hold"/>
                                        <p:tgtEl>
                                          <p:spTgt spid="131"/>
                                        </p:tgtEl>
                                        <p:attrNameLst>
                                          <p:attrName>ppt_w</p:attrName>
                                        </p:attrNameLst>
                                      </p:cBhvr>
                                      <p:tavLst>
                                        <p:tav tm="0">
                                          <p:val>
                                            <p:fltVal val="0"/>
                                          </p:val>
                                        </p:tav>
                                        <p:tav tm="100000">
                                          <p:val>
                                            <p:strVal val="#ppt_w"/>
                                          </p:val>
                                        </p:tav>
                                      </p:tavLst>
                                    </p:anim>
                                    <p:anim calcmode="lin" valueType="num">
                                      <p:cBhvr>
                                        <p:cTn id="14" dur="1000" fill="hold"/>
                                        <p:tgtEl>
                                          <p:spTgt spid="13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32"/>
                                        </p:tgtEl>
                                        <p:attrNameLst>
                                          <p:attrName>style.visibility</p:attrName>
                                        </p:attrNameLst>
                                      </p:cBhvr>
                                      <p:to>
                                        <p:strVal val="visible"/>
                                      </p:to>
                                    </p:set>
                                    <p:anim calcmode="lin" valueType="num">
                                      <p:cBhvr>
                                        <p:cTn id="19" dur="1000" fill="hold"/>
                                        <p:tgtEl>
                                          <p:spTgt spid="132"/>
                                        </p:tgtEl>
                                        <p:attrNameLst>
                                          <p:attrName>ppt_w</p:attrName>
                                        </p:attrNameLst>
                                      </p:cBhvr>
                                      <p:tavLst>
                                        <p:tav tm="0">
                                          <p:val>
                                            <p:fltVal val="0"/>
                                          </p:val>
                                        </p:tav>
                                        <p:tav tm="100000">
                                          <p:val>
                                            <p:strVal val="#ppt_w"/>
                                          </p:val>
                                        </p:tav>
                                      </p:tavLst>
                                    </p:anim>
                                    <p:anim calcmode="lin" valueType="num">
                                      <p:cBhvr>
                                        <p:cTn id="20" dur="1000" fill="hold"/>
                                        <p:tgtEl>
                                          <p:spTgt spid="1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3"/>
      <p:bldP build="whole" bldLvl="1" animBg="1" rev="0" advAuto="0" spid="131" grpId="2"/>
      <p:bldP build="whole" bldLvl="1" animBg="1" rev="0" advAuto="0" spid="13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35"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36" name="Shape 136"/>
          <p:cNvSpPr/>
          <p:nvPr/>
        </p:nvSpPr>
        <p:spPr>
          <a:xfrm>
            <a:off x="634999" y="633093"/>
            <a:ext cx="5812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Installing The Arduino IDE</a:t>
            </a:r>
          </a:p>
        </p:txBody>
      </p:sp>
      <p:sp>
        <p:nvSpPr>
          <p:cNvPr id="137" name="Shape 137"/>
          <p:cNvSpPr/>
          <p:nvPr/>
        </p:nvSpPr>
        <p:spPr>
          <a:xfrm>
            <a:off x="997393" y="2261303"/>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1) Get your Arduino board and USB cable ready. To start with it is best to use an Arduino Uno, Leonardo, Mega or Nano as these work right out of the box</a:t>
            </a:r>
          </a:p>
        </p:txBody>
      </p:sp>
      <p:sp>
        <p:nvSpPr>
          <p:cNvPr id="138" name="Shape 138"/>
          <p:cNvSpPr/>
          <p:nvPr/>
        </p:nvSpPr>
        <p:spPr>
          <a:xfrm>
            <a:off x="997393" y="4660196"/>
            <a:ext cx="11010014"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2) Download the Arduino IDE software from the main Arduino Website</a:t>
            </a:r>
          </a:p>
          <a:p>
            <a:pPr/>
          </a:p>
          <a:p>
            <a:pPr/>
            <a:r>
              <a:t>http://arduino.cc</a:t>
            </a:r>
          </a:p>
          <a:p>
            <a:pPr/>
            <a:r>
              <a:t>http://arduino.cc/en/Main/Software</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7"/>
                                        </p:tgtEl>
                                        <p:attrNameLst>
                                          <p:attrName>style.visibility</p:attrName>
                                        </p:attrNameLst>
                                      </p:cBhvr>
                                      <p:to>
                                        <p:strVal val="visible"/>
                                      </p:to>
                                    </p:set>
                                    <p:anim calcmode="lin" valueType="num">
                                      <p:cBhvr>
                                        <p:cTn id="7" dur="1000" fill="hold"/>
                                        <p:tgtEl>
                                          <p:spTgt spid="137"/>
                                        </p:tgtEl>
                                        <p:attrNameLst>
                                          <p:attrName>ppt_w</p:attrName>
                                        </p:attrNameLst>
                                      </p:cBhvr>
                                      <p:tavLst>
                                        <p:tav tm="0">
                                          <p:val>
                                            <p:fltVal val="0"/>
                                          </p:val>
                                        </p:tav>
                                        <p:tav tm="100000">
                                          <p:val>
                                            <p:strVal val="#ppt_w"/>
                                          </p:val>
                                        </p:tav>
                                      </p:tavLst>
                                    </p:anim>
                                    <p:anim calcmode="lin" valueType="num">
                                      <p:cBhvr>
                                        <p:cTn id="8" dur="1000" fill="hold"/>
                                        <p:tgtEl>
                                          <p:spTgt spid="13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38"/>
                                        </p:tgtEl>
                                        <p:attrNameLst>
                                          <p:attrName>style.visibility</p:attrName>
                                        </p:attrNameLst>
                                      </p:cBhvr>
                                      <p:to>
                                        <p:strVal val="visible"/>
                                      </p:to>
                                    </p:set>
                                    <p:anim calcmode="lin" valueType="num">
                                      <p:cBhvr>
                                        <p:cTn id="13" dur="1000" fill="hold"/>
                                        <p:tgtEl>
                                          <p:spTgt spid="138"/>
                                        </p:tgtEl>
                                        <p:attrNameLst>
                                          <p:attrName>ppt_w</p:attrName>
                                        </p:attrNameLst>
                                      </p:cBhvr>
                                      <p:tavLst>
                                        <p:tav tm="0">
                                          <p:val>
                                            <p:fltVal val="0"/>
                                          </p:val>
                                        </p:tav>
                                        <p:tav tm="100000">
                                          <p:val>
                                            <p:strVal val="#ppt_w"/>
                                          </p:val>
                                        </p:tav>
                                      </p:tavLst>
                                    </p:anim>
                                    <p:anim calcmode="lin" valueType="num">
                                      <p:cBhvr>
                                        <p:cTn id="14" dur="1000" fill="hold"/>
                                        <p:tgtEl>
                                          <p:spTgt spid="1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P build="whole" bldLvl="1" animBg="1" rev="0" advAuto="0" spid="138"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41"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42" name="Shape 142"/>
          <p:cNvSpPr/>
          <p:nvPr/>
        </p:nvSpPr>
        <p:spPr>
          <a:xfrm>
            <a:off x="634999" y="633093"/>
            <a:ext cx="5812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Installing The Arduino IDE</a:t>
            </a:r>
          </a:p>
        </p:txBody>
      </p:sp>
      <p:sp>
        <p:nvSpPr>
          <p:cNvPr id="143" name="Shape 143"/>
          <p:cNvSpPr/>
          <p:nvPr/>
        </p:nvSpPr>
        <p:spPr>
          <a:xfrm>
            <a:off x="997393" y="1822450"/>
            <a:ext cx="11010014" cy="610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3) Connect your board and wait for the Windows driver installation process to begin.</a:t>
            </a:r>
          </a:p>
          <a:p>
            <a:pPr/>
          </a:p>
          <a:p>
            <a:pPr/>
            <a:r>
              <a:t>After a few moments the process will probably fail. If so you have to complete the process manually.</a:t>
            </a:r>
          </a:p>
          <a:p>
            <a:pPr/>
          </a:p>
          <a:p>
            <a:pPr/>
            <a:r>
              <a:t>Although we have got a guide contained here there is also an excellent step-by-step pictorial guide on the Arduino website</a:t>
            </a:r>
          </a:p>
          <a:p>
            <a:pPr/>
          </a:p>
          <a:p>
            <a:pPr/>
            <a:r>
              <a:rPr u="sng">
                <a:hlinkClick r:id="rId4" invalidUrl="" action="" tgtFrame="" tooltip="" history="1" highlightClick="0" endSnd="0"/>
              </a:rPr>
              <a:t>http://arduino.cc/en/Guide/UnoDriversWindowsXP</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1000" fill="hold"/>
                                        <p:tgtEl>
                                          <p:spTgt spid="143"/>
                                        </p:tgtEl>
                                        <p:attrNameLst>
                                          <p:attrName>ppt_w</p:attrName>
                                        </p:attrNameLst>
                                      </p:cBhvr>
                                      <p:tavLst>
                                        <p:tav tm="0">
                                          <p:val>
                                            <p:fltVal val="0"/>
                                          </p:val>
                                        </p:tav>
                                        <p:tav tm="100000">
                                          <p:val>
                                            <p:strVal val="#ppt_w"/>
                                          </p:val>
                                        </p:tav>
                                      </p:tavLst>
                                    </p:anim>
                                    <p:anim calcmode="lin" valueType="num">
                                      <p:cBhvr>
                                        <p:cTn id="8" dur="1000" fill="hold"/>
                                        <p:tgtEl>
                                          <p:spTgt spid="1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5"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46"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47" name="Shape 147"/>
          <p:cNvSpPr/>
          <p:nvPr/>
        </p:nvSpPr>
        <p:spPr>
          <a:xfrm>
            <a:off x="634999" y="633093"/>
            <a:ext cx="58125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Installing The Arduino IDE</a:t>
            </a:r>
          </a:p>
        </p:txBody>
      </p:sp>
      <p:sp>
        <p:nvSpPr>
          <p:cNvPr id="148" name="Shape 148"/>
          <p:cNvSpPr/>
          <p:nvPr/>
        </p:nvSpPr>
        <p:spPr>
          <a:xfrm>
            <a:off x="997393" y="1803399"/>
            <a:ext cx="11010014" cy="614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21027" indent="-321027" algn="l">
              <a:buSzPct val="75000"/>
              <a:buChar char="•"/>
              <a:defRPr sz="2800"/>
            </a:pPr>
            <a:r>
              <a:t>Click on the Start Menu, and open up the Control Panel.</a:t>
            </a:r>
          </a:p>
          <a:p>
            <a:pPr marL="321027" indent="-321027" algn="l">
              <a:buSzPct val="75000"/>
              <a:buChar char="•"/>
              <a:defRPr sz="2800"/>
            </a:pPr>
            <a:r>
              <a:t>While in the Control Panel, navigate to System and Security. Next, click on System. Once the System window is up, open the Device Manager.</a:t>
            </a:r>
          </a:p>
          <a:p>
            <a:pPr marL="321027" indent="-321027" algn="l">
              <a:buSzPct val="75000"/>
              <a:buChar char="•"/>
              <a:defRPr sz="2800"/>
            </a:pPr>
            <a:r>
              <a:t>Look under Ports (COM &amp; LPT). You should see an open port named "Arduino UNO (COMxx)". If there is no COM &amp; LPT section, look under "Other Devices" for "Unknown Device".</a:t>
            </a:r>
          </a:p>
          <a:p>
            <a:pPr marL="321027" indent="-321027" algn="l">
              <a:buSzPct val="75000"/>
              <a:buChar char="•"/>
              <a:defRPr sz="2800"/>
            </a:pPr>
            <a:r>
              <a:t>Right click on the "Arduino UNO (COmxx)" port and choose the "Update Driver Software" option.</a:t>
            </a:r>
          </a:p>
          <a:p>
            <a:pPr marL="321027" indent="-321027" algn="l">
              <a:buSzPct val="75000"/>
              <a:buChar char="•"/>
              <a:defRPr sz="2800"/>
            </a:pPr>
            <a:r>
              <a:t>Next, choose the "Browse my computer for Driver software" option.</a:t>
            </a:r>
          </a:p>
          <a:p>
            <a:pPr marL="321027" indent="-321027" algn="l">
              <a:buSzPct val="75000"/>
              <a:buChar char="•"/>
              <a:defRPr sz="2800"/>
            </a:pPr>
            <a:r>
              <a:t>Finally, navigate to and select the driver file named "arduino.inf", located in the "Drivers" folder of the Arduino Software download (not the "FTDI USB Drivers" sub-directory).</a:t>
            </a:r>
          </a:p>
          <a:p>
            <a:pPr marL="321027" indent="-321027" algn="l">
              <a:buSzPct val="75000"/>
              <a:buChar char="•"/>
              <a:defRPr sz="2800"/>
            </a:pPr>
            <a:r>
              <a:t>Windows will finish up the driver installation from there.</a:t>
            </a: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8">
                                            <p:bg/>
                                          </p:spTgt>
                                        </p:tgtEl>
                                        <p:attrNameLst>
                                          <p:attrName>style.visibility</p:attrName>
                                        </p:attrNameLst>
                                      </p:cBhvr>
                                      <p:to>
                                        <p:strVal val="visible"/>
                                      </p:to>
                                    </p:set>
                                    <p:anim calcmode="lin" valueType="num">
                                      <p:cBhvr>
                                        <p:cTn id="7" dur="1000" fill="hold"/>
                                        <p:tgtEl>
                                          <p:spTgt spid="148">
                                            <p:bg/>
                                          </p:spTgt>
                                        </p:tgtEl>
                                        <p:attrNameLst>
                                          <p:attrName>ppt_w</p:attrName>
                                        </p:attrNameLst>
                                      </p:cBhvr>
                                      <p:tavLst>
                                        <p:tav tm="0">
                                          <p:val>
                                            <p:fltVal val="0"/>
                                          </p:val>
                                        </p:tav>
                                        <p:tav tm="100000">
                                          <p:val>
                                            <p:strVal val="#ppt_w"/>
                                          </p:val>
                                        </p:tav>
                                      </p:tavLst>
                                    </p:anim>
                                    <p:anim calcmode="lin" valueType="num">
                                      <p:cBhvr>
                                        <p:cTn id="8" dur="1000" fill="hold"/>
                                        <p:tgtEl>
                                          <p:spTgt spid="148">
                                            <p:bg/>
                                          </p:spTgt>
                                        </p:tgtEl>
                                        <p:attrNameLst>
                                          <p:attrName>ppt_h</p:attrName>
                                        </p:attrNameLst>
                                      </p:cBhvr>
                                      <p:tavLst>
                                        <p:tav tm="0">
                                          <p:val>
                                            <p:fltVal val="0"/>
                                          </p:val>
                                        </p:tav>
                                        <p:tav tm="100000">
                                          <p:val>
                                            <p:strVal val="#ppt_h"/>
                                          </p:val>
                                        </p:tav>
                                      </p:tavLst>
                                    </p:anim>
                                  </p:childTnLst>
                                </p:cTn>
                              </p:par>
                              <p:par>
                                <p:cTn id="9" presetClass="entr" nodeType="withEffect" presetSubtype="16" presetID="23" grpId="1" fill="hold">
                                  <p:stCondLst>
                                    <p:cond delay="0"/>
                                  </p:stCondLst>
                                  <p:iterate type="el" backwards="0">
                                    <p:tmAbs val="0"/>
                                  </p:iterate>
                                  <p:childTnLst>
                                    <p:set>
                                      <p:cBhvr>
                                        <p:cTn id="10" fill="hold"/>
                                        <p:tgtEl>
                                          <p:spTgt spid="148">
                                            <p:txEl>
                                              <p:pRg st="0" end="0"/>
                                            </p:txEl>
                                          </p:spTgt>
                                        </p:tgtEl>
                                        <p:attrNameLst>
                                          <p:attrName>style.visibility</p:attrName>
                                        </p:attrNameLst>
                                      </p:cBhvr>
                                      <p:to>
                                        <p:strVal val="visible"/>
                                      </p:to>
                                    </p:set>
                                    <p:anim calcmode="lin" valueType="num">
                                      <p:cBhvr>
                                        <p:cTn id="11" dur="1000" fill="hold"/>
                                        <p:tgtEl>
                                          <p:spTgt spid="148">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6" presetID="23" grpId="1" fill="hold">
                                  <p:stCondLst>
                                    <p:cond delay="0"/>
                                  </p:stCondLst>
                                  <p:iterate type="el" backwards="0">
                                    <p:tmAbs val="0"/>
                                  </p:iterate>
                                  <p:childTnLst>
                                    <p:set>
                                      <p:cBhvr>
                                        <p:cTn id="16" fill="hold"/>
                                        <p:tgtEl>
                                          <p:spTgt spid="148">
                                            <p:txEl>
                                              <p:pRg st="1" end="1"/>
                                            </p:txEl>
                                          </p:spTgt>
                                        </p:tgtEl>
                                        <p:attrNameLst>
                                          <p:attrName>style.visibility</p:attrName>
                                        </p:attrNameLst>
                                      </p:cBhvr>
                                      <p:to>
                                        <p:strVal val="visible"/>
                                      </p:to>
                                    </p:set>
                                    <p:anim calcmode="lin" valueType="num">
                                      <p:cBhvr>
                                        <p:cTn id="17" dur="1000" fill="hold"/>
                                        <p:tgtEl>
                                          <p:spTgt spid="148">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14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1" fill="hold">
                                  <p:stCondLst>
                                    <p:cond delay="0"/>
                                  </p:stCondLst>
                                  <p:iterate type="el" backwards="0">
                                    <p:tmAbs val="0"/>
                                  </p:iterate>
                                  <p:childTnLst>
                                    <p:set>
                                      <p:cBhvr>
                                        <p:cTn id="22" fill="hold"/>
                                        <p:tgtEl>
                                          <p:spTgt spid="148">
                                            <p:txEl>
                                              <p:pRg st="2" end="2"/>
                                            </p:txEl>
                                          </p:spTgt>
                                        </p:tgtEl>
                                        <p:attrNameLst>
                                          <p:attrName>style.visibility</p:attrName>
                                        </p:attrNameLst>
                                      </p:cBhvr>
                                      <p:to>
                                        <p:strVal val="visible"/>
                                      </p:to>
                                    </p:set>
                                    <p:anim calcmode="lin" valueType="num">
                                      <p:cBhvr>
                                        <p:cTn id="23" dur="1000" fill="hold"/>
                                        <p:tgtEl>
                                          <p:spTgt spid="148">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4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1" fill="hold">
                                  <p:stCondLst>
                                    <p:cond delay="0"/>
                                  </p:stCondLst>
                                  <p:iterate type="el" backwards="0">
                                    <p:tmAbs val="0"/>
                                  </p:iterate>
                                  <p:childTnLst>
                                    <p:set>
                                      <p:cBhvr>
                                        <p:cTn id="28" fill="hold"/>
                                        <p:tgtEl>
                                          <p:spTgt spid="148">
                                            <p:txEl>
                                              <p:pRg st="3" end="3"/>
                                            </p:txEl>
                                          </p:spTgt>
                                        </p:tgtEl>
                                        <p:attrNameLst>
                                          <p:attrName>style.visibility</p:attrName>
                                        </p:attrNameLst>
                                      </p:cBhvr>
                                      <p:to>
                                        <p:strVal val="visible"/>
                                      </p:to>
                                    </p:set>
                                    <p:anim calcmode="lin" valueType="num">
                                      <p:cBhvr>
                                        <p:cTn id="29" dur="1000" fill="hold"/>
                                        <p:tgtEl>
                                          <p:spTgt spid="148">
                                            <p:txEl>
                                              <p:pRg st="3" end="3"/>
                                            </p:txEl>
                                          </p:spTgt>
                                        </p:tgtEl>
                                        <p:attrNameLst>
                                          <p:attrName>ppt_w</p:attrName>
                                        </p:attrNameLst>
                                      </p:cBhvr>
                                      <p:tavLst>
                                        <p:tav tm="0">
                                          <p:val>
                                            <p:fltVal val="0"/>
                                          </p:val>
                                        </p:tav>
                                        <p:tav tm="100000">
                                          <p:val>
                                            <p:strVal val="#ppt_w"/>
                                          </p:val>
                                        </p:tav>
                                      </p:tavLst>
                                    </p:anim>
                                    <p:anim calcmode="lin" valueType="num">
                                      <p:cBhvr>
                                        <p:cTn id="30" dur="1000" fill="hold"/>
                                        <p:tgtEl>
                                          <p:spTgt spid="14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6" presetID="23" grpId="1" fill="hold">
                                  <p:stCondLst>
                                    <p:cond delay="0"/>
                                  </p:stCondLst>
                                  <p:iterate type="el" backwards="0">
                                    <p:tmAbs val="0"/>
                                  </p:iterate>
                                  <p:childTnLst>
                                    <p:set>
                                      <p:cBhvr>
                                        <p:cTn id="34" fill="hold"/>
                                        <p:tgtEl>
                                          <p:spTgt spid="148">
                                            <p:txEl>
                                              <p:pRg st="4" end="4"/>
                                            </p:txEl>
                                          </p:spTgt>
                                        </p:tgtEl>
                                        <p:attrNameLst>
                                          <p:attrName>style.visibility</p:attrName>
                                        </p:attrNameLst>
                                      </p:cBhvr>
                                      <p:to>
                                        <p:strVal val="visible"/>
                                      </p:to>
                                    </p:set>
                                    <p:anim calcmode="lin" valueType="num">
                                      <p:cBhvr>
                                        <p:cTn id="35" dur="1000" fill="hold"/>
                                        <p:tgtEl>
                                          <p:spTgt spid="148">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148">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1" fill="hold">
                                  <p:stCondLst>
                                    <p:cond delay="0"/>
                                  </p:stCondLst>
                                  <p:iterate type="el" backwards="0">
                                    <p:tmAbs val="0"/>
                                  </p:iterate>
                                  <p:childTnLst>
                                    <p:set>
                                      <p:cBhvr>
                                        <p:cTn id="40" fill="hold"/>
                                        <p:tgtEl>
                                          <p:spTgt spid="148">
                                            <p:txEl>
                                              <p:pRg st="5" end="5"/>
                                            </p:txEl>
                                          </p:spTgt>
                                        </p:tgtEl>
                                        <p:attrNameLst>
                                          <p:attrName>style.visibility</p:attrName>
                                        </p:attrNameLst>
                                      </p:cBhvr>
                                      <p:to>
                                        <p:strVal val="visible"/>
                                      </p:to>
                                    </p:set>
                                    <p:anim calcmode="lin" valueType="num">
                                      <p:cBhvr>
                                        <p:cTn id="41" dur="1000" fill="hold"/>
                                        <p:tgtEl>
                                          <p:spTgt spid="148">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148">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16" presetID="23" grpId="1" fill="hold">
                                  <p:stCondLst>
                                    <p:cond delay="0"/>
                                  </p:stCondLst>
                                  <p:iterate type="el" backwards="0">
                                    <p:tmAbs val="0"/>
                                  </p:iterate>
                                  <p:childTnLst>
                                    <p:set>
                                      <p:cBhvr>
                                        <p:cTn id="46" fill="hold"/>
                                        <p:tgtEl>
                                          <p:spTgt spid="148">
                                            <p:txEl>
                                              <p:pRg st="6" end="6"/>
                                            </p:txEl>
                                          </p:spTgt>
                                        </p:tgtEl>
                                        <p:attrNameLst>
                                          <p:attrName>style.visibility</p:attrName>
                                        </p:attrNameLst>
                                      </p:cBhvr>
                                      <p:to>
                                        <p:strVal val="visible"/>
                                      </p:to>
                                    </p:set>
                                    <p:anim calcmode="lin" valueType="num">
                                      <p:cBhvr>
                                        <p:cTn id="47" dur="1000" fill="hold"/>
                                        <p:tgtEl>
                                          <p:spTgt spid="148">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148">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8"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51"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52" name="Shape 152"/>
          <p:cNvSpPr/>
          <p:nvPr/>
        </p:nvSpPr>
        <p:spPr>
          <a:xfrm>
            <a:off x="634999" y="633093"/>
            <a:ext cx="53977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Testing The Arduino IDE</a:t>
            </a:r>
          </a:p>
        </p:txBody>
      </p:sp>
      <p:sp>
        <p:nvSpPr>
          <p:cNvPr id="153" name="Shape 153"/>
          <p:cNvSpPr/>
          <p:nvPr/>
        </p:nvSpPr>
        <p:spPr>
          <a:xfrm>
            <a:off x="997393" y="2534353"/>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5) Open the Arduino application by double clicking on the icon</a:t>
            </a:r>
          </a:p>
        </p:txBody>
      </p:sp>
      <p:sp>
        <p:nvSpPr>
          <p:cNvPr id="154" name="Shape 154"/>
          <p:cNvSpPr/>
          <p:nvPr/>
        </p:nvSpPr>
        <p:spPr>
          <a:xfrm>
            <a:off x="997393" y="4660196"/>
            <a:ext cx="5626289"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6) Open the “blink” sketch by clicking on</a:t>
            </a:r>
          </a:p>
          <a:p>
            <a:pPr/>
          </a:p>
          <a:p>
            <a:pPr/>
            <a:r>
              <a:t>File &gt; Examples &gt; 1.Basics &gt; Blink</a:t>
            </a:r>
          </a:p>
        </p:txBody>
      </p:sp>
      <p:pic>
        <p:nvPicPr>
          <p:cNvPr id="155" name="pasted-image.png"/>
          <p:cNvPicPr>
            <a:picLocks noChangeAspect="1"/>
          </p:cNvPicPr>
          <p:nvPr/>
        </p:nvPicPr>
        <p:blipFill>
          <a:blip r:embed="rId4">
            <a:extLst/>
          </a:blip>
          <a:stretch>
            <a:fillRect/>
          </a:stretch>
        </p:blipFill>
        <p:spPr>
          <a:xfrm>
            <a:off x="7373286" y="3895959"/>
            <a:ext cx="4348469" cy="4625693"/>
          </a:xfrm>
          <a:prstGeom prst="rect">
            <a:avLst/>
          </a:prstGeom>
          <a:ln w="12700">
            <a:miter lim="400000"/>
          </a:ln>
        </p:spPr>
      </p:pic>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52"/>
                                        </p:tgtEl>
                                        <p:attrNameLst>
                                          <p:attrName>style.visibility</p:attrName>
                                        </p:attrNameLst>
                                      </p:cBhvr>
                                      <p:to>
                                        <p:strVal val="visible"/>
                                      </p:to>
                                    </p:set>
                                    <p:anim calcmode="lin" valueType="num">
                                      <p:cBhvr>
                                        <p:cTn id="7" dur="1000" fill="hold"/>
                                        <p:tgtEl>
                                          <p:spTgt spid="152"/>
                                        </p:tgtEl>
                                        <p:attrNameLst>
                                          <p:attrName>ppt_w</p:attrName>
                                        </p:attrNameLst>
                                      </p:cBhvr>
                                      <p:tavLst>
                                        <p:tav tm="0">
                                          <p:val>
                                            <p:fltVal val="0"/>
                                          </p:val>
                                        </p:tav>
                                        <p:tav tm="100000">
                                          <p:val>
                                            <p:strVal val="#ppt_w"/>
                                          </p:val>
                                        </p:tav>
                                      </p:tavLst>
                                    </p:anim>
                                    <p:anim calcmode="lin" valueType="num">
                                      <p:cBhvr>
                                        <p:cTn id="8" dur="1000" fill="hold"/>
                                        <p:tgtEl>
                                          <p:spTgt spid="15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53"/>
                                        </p:tgtEl>
                                        <p:attrNameLst>
                                          <p:attrName>style.visibility</p:attrName>
                                        </p:attrNameLst>
                                      </p:cBhvr>
                                      <p:to>
                                        <p:strVal val="visible"/>
                                      </p:to>
                                    </p:set>
                                    <p:anim calcmode="lin" valueType="num">
                                      <p:cBhvr>
                                        <p:cTn id="12" dur="1000" fill="hold"/>
                                        <p:tgtEl>
                                          <p:spTgt spid="153"/>
                                        </p:tgtEl>
                                        <p:attrNameLst>
                                          <p:attrName>ppt_w</p:attrName>
                                        </p:attrNameLst>
                                      </p:cBhvr>
                                      <p:tavLst>
                                        <p:tav tm="0">
                                          <p:val>
                                            <p:fltVal val="0"/>
                                          </p:val>
                                        </p:tav>
                                        <p:tav tm="100000">
                                          <p:val>
                                            <p:strVal val="#ppt_w"/>
                                          </p:val>
                                        </p:tav>
                                      </p:tavLst>
                                    </p:anim>
                                    <p:anim calcmode="lin" valueType="num">
                                      <p:cBhvr>
                                        <p:cTn id="13" dur="1000" fill="hold"/>
                                        <p:tgtEl>
                                          <p:spTgt spid="15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154"/>
                                        </p:tgtEl>
                                        <p:attrNameLst>
                                          <p:attrName>style.visibility</p:attrName>
                                        </p:attrNameLst>
                                      </p:cBhvr>
                                      <p:to>
                                        <p:strVal val="visible"/>
                                      </p:to>
                                    </p:set>
                                    <p:anim calcmode="lin" valueType="num">
                                      <p:cBhvr>
                                        <p:cTn id="18" dur="1000" fill="hold"/>
                                        <p:tgtEl>
                                          <p:spTgt spid="154"/>
                                        </p:tgtEl>
                                        <p:attrNameLst>
                                          <p:attrName>ppt_w</p:attrName>
                                        </p:attrNameLst>
                                      </p:cBhvr>
                                      <p:tavLst>
                                        <p:tav tm="0">
                                          <p:val>
                                            <p:fltVal val="0"/>
                                          </p:val>
                                        </p:tav>
                                        <p:tav tm="100000">
                                          <p:val>
                                            <p:strVal val="#ppt_w"/>
                                          </p:val>
                                        </p:tav>
                                      </p:tavLst>
                                    </p:anim>
                                    <p:anim calcmode="lin" valueType="num">
                                      <p:cBhvr>
                                        <p:cTn id="19" dur="1000" fill="hold"/>
                                        <p:tgtEl>
                                          <p:spTgt spid="154"/>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Class="entr" nodeType="afterEffect" presetSubtype="16" presetID="23" grpId="4" fill="hold">
                                  <p:stCondLst>
                                    <p:cond delay="0"/>
                                  </p:stCondLst>
                                  <p:iterate type="el" backwards="0">
                                    <p:tmAbs val="0"/>
                                  </p:iterate>
                                  <p:childTnLst>
                                    <p:set>
                                      <p:cBhvr>
                                        <p:cTn id="22" fill="hold"/>
                                        <p:tgtEl>
                                          <p:spTgt spid="155"/>
                                        </p:tgtEl>
                                        <p:attrNameLst>
                                          <p:attrName>style.visibility</p:attrName>
                                        </p:attrNameLst>
                                      </p:cBhvr>
                                      <p:to>
                                        <p:strVal val="visible"/>
                                      </p:to>
                                    </p:set>
                                    <p:anim calcmode="lin" valueType="num">
                                      <p:cBhvr>
                                        <p:cTn id="23" dur="1000" fill="hold"/>
                                        <p:tgtEl>
                                          <p:spTgt spid="155"/>
                                        </p:tgtEl>
                                        <p:attrNameLst>
                                          <p:attrName>ppt_w</p:attrName>
                                        </p:attrNameLst>
                                      </p:cBhvr>
                                      <p:tavLst>
                                        <p:tav tm="0">
                                          <p:val>
                                            <p:fltVal val="0"/>
                                          </p:val>
                                        </p:tav>
                                        <p:tav tm="100000">
                                          <p:val>
                                            <p:strVal val="#ppt_w"/>
                                          </p:val>
                                        </p:tav>
                                      </p:tavLst>
                                    </p:anim>
                                    <p:anim calcmode="lin" valueType="num">
                                      <p:cBhvr>
                                        <p:cTn id="24" dur="1000" fill="hold"/>
                                        <p:tgtEl>
                                          <p:spTgt spid="1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3"/>
      <p:bldP build="whole" bldLvl="1" animBg="1" rev="0" advAuto="0" spid="152" grpId="1"/>
      <p:bldP build="whole" bldLvl="1" animBg="1" rev="0" advAuto="0" spid="155" grpId="4"/>
      <p:bldP build="whole" bldLvl="1" animBg="1" rev="0" advAuto="0" spid="153"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58"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59" name="Shape 159"/>
          <p:cNvSpPr/>
          <p:nvPr/>
        </p:nvSpPr>
        <p:spPr>
          <a:xfrm>
            <a:off x="634999" y="633093"/>
            <a:ext cx="53977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Testing The Arduino IDE</a:t>
            </a:r>
          </a:p>
        </p:txBody>
      </p:sp>
      <p:sp>
        <p:nvSpPr>
          <p:cNvPr id="160" name="Shape 160"/>
          <p:cNvSpPr/>
          <p:nvPr/>
        </p:nvSpPr>
        <p:spPr>
          <a:xfrm>
            <a:off x="997393" y="2061529"/>
            <a:ext cx="11010014"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7) Select your board from the Tools &gt; Board menu so the IDE knows which board it is talking to</a:t>
            </a:r>
          </a:p>
        </p:txBody>
      </p:sp>
      <p:pic>
        <p:nvPicPr>
          <p:cNvPr id="161" name="pasted-image.png"/>
          <p:cNvPicPr>
            <a:picLocks noChangeAspect="1"/>
          </p:cNvPicPr>
          <p:nvPr/>
        </p:nvPicPr>
        <p:blipFill>
          <a:blip r:embed="rId4">
            <a:extLst/>
          </a:blip>
          <a:stretch>
            <a:fillRect/>
          </a:stretch>
        </p:blipFill>
        <p:spPr>
          <a:xfrm>
            <a:off x="2535779" y="3551978"/>
            <a:ext cx="7933242" cy="4937927"/>
          </a:xfrm>
          <a:prstGeom prst="rect">
            <a:avLst/>
          </a:prstGeom>
          <a:ln w="12700">
            <a:miter lim="400000"/>
          </a:ln>
        </p:spPr>
      </p:pic>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0"/>
                                        </p:tgtEl>
                                        <p:attrNameLst>
                                          <p:attrName>style.visibility</p:attrName>
                                        </p:attrNameLst>
                                      </p:cBhvr>
                                      <p:to>
                                        <p:strVal val="visible"/>
                                      </p:to>
                                    </p:set>
                                    <p:anim calcmode="lin" valueType="num">
                                      <p:cBhvr>
                                        <p:cTn id="7" dur="1000" fill="hold"/>
                                        <p:tgtEl>
                                          <p:spTgt spid="160"/>
                                        </p:tgtEl>
                                        <p:attrNameLst>
                                          <p:attrName>ppt_w</p:attrName>
                                        </p:attrNameLst>
                                      </p:cBhvr>
                                      <p:tavLst>
                                        <p:tav tm="0">
                                          <p:val>
                                            <p:fltVal val="0"/>
                                          </p:val>
                                        </p:tav>
                                        <p:tav tm="100000">
                                          <p:val>
                                            <p:strVal val="#ppt_w"/>
                                          </p:val>
                                        </p:tav>
                                      </p:tavLst>
                                    </p:anim>
                                    <p:anim calcmode="lin" valueType="num">
                                      <p:cBhvr>
                                        <p:cTn id="8" dur="1000" fill="hold"/>
                                        <p:tgtEl>
                                          <p:spTgt spid="160"/>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61"/>
                                        </p:tgtEl>
                                        <p:attrNameLst>
                                          <p:attrName>style.visibility</p:attrName>
                                        </p:attrNameLst>
                                      </p:cBhvr>
                                      <p:to>
                                        <p:strVal val="visible"/>
                                      </p:to>
                                    </p:set>
                                    <p:anim calcmode="lin" valueType="num">
                                      <p:cBhvr>
                                        <p:cTn id="12" dur="1000" fill="hold"/>
                                        <p:tgtEl>
                                          <p:spTgt spid="161"/>
                                        </p:tgtEl>
                                        <p:attrNameLst>
                                          <p:attrName>ppt_w</p:attrName>
                                        </p:attrNameLst>
                                      </p:cBhvr>
                                      <p:tavLst>
                                        <p:tav tm="0">
                                          <p:val>
                                            <p:fltVal val="0"/>
                                          </p:val>
                                        </p:tav>
                                        <p:tav tm="100000">
                                          <p:val>
                                            <p:strVal val="#ppt_w"/>
                                          </p:val>
                                        </p:tav>
                                      </p:tavLst>
                                    </p:anim>
                                    <p:anim calcmode="lin" valueType="num">
                                      <p:cBhvr>
                                        <p:cTn id="13" dur="1000" fill="hold"/>
                                        <p:tgtEl>
                                          <p:spTgt spid="1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2"/>
      <p:bldP build="whole" bldLvl="1" animBg="1" rev="0" advAuto="0" spid="160"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3" name="01Sta2Gh.png"/>
          <p:cNvPicPr>
            <a:picLocks noChangeAspect="1"/>
          </p:cNvPicPr>
          <p:nvPr/>
        </p:nvPicPr>
        <p:blipFill>
          <a:blip r:embed="rId2">
            <a:extLst/>
          </a:blip>
          <a:stretch>
            <a:fillRect/>
          </a:stretch>
        </p:blipFill>
        <p:spPr>
          <a:xfrm>
            <a:off x="11629228" y="8302141"/>
            <a:ext cx="1257883" cy="1257883"/>
          </a:xfrm>
          <a:prstGeom prst="rect">
            <a:avLst/>
          </a:prstGeom>
          <a:ln w="12700">
            <a:miter lim="400000"/>
          </a:ln>
        </p:spPr>
      </p:pic>
      <p:pic>
        <p:nvPicPr>
          <p:cNvPr id="164" name="ARDUINODAY_badge_56x56_logotype.pdf"/>
          <p:cNvPicPr>
            <a:picLocks noChangeAspect="1"/>
          </p:cNvPicPr>
          <p:nvPr/>
        </p:nvPicPr>
        <p:blipFill>
          <a:blip r:embed="rId3">
            <a:extLst/>
          </a:blip>
          <a:stretch>
            <a:fillRect/>
          </a:stretch>
        </p:blipFill>
        <p:spPr>
          <a:xfrm>
            <a:off x="11112" y="8076524"/>
            <a:ext cx="1686124" cy="1709117"/>
          </a:xfrm>
          <a:prstGeom prst="rect">
            <a:avLst/>
          </a:prstGeom>
          <a:ln w="12700">
            <a:miter lim="400000"/>
          </a:ln>
        </p:spPr>
      </p:pic>
      <p:sp>
        <p:nvSpPr>
          <p:cNvPr id="165" name="Shape 165"/>
          <p:cNvSpPr/>
          <p:nvPr/>
        </p:nvSpPr>
        <p:spPr>
          <a:xfrm>
            <a:off x="634999" y="633093"/>
            <a:ext cx="539777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Testing The Arduino IDE</a:t>
            </a:r>
          </a:p>
        </p:txBody>
      </p:sp>
      <p:sp>
        <p:nvSpPr>
          <p:cNvPr id="166" name="Shape 166"/>
          <p:cNvSpPr/>
          <p:nvPr/>
        </p:nvSpPr>
        <p:spPr>
          <a:xfrm>
            <a:off x="997393" y="1792957"/>
            <a:ext cx="11010014"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8) Select the serial device of the Arduino board from the Tools &gt; Serial Port menu. This is likely to be COM3 or higher. To find out, you can disconnect your Arduino board and re-open the menu; the entry that disappears should be the Arduino board. Reconnect the board and select that serial port.</a:t>
            </a:r>
          </a:p>
        </p:txBody>
      </p:sp>
      <p:sp>
        <p:nvSpPr>
          <p:cNvPr id="167" name="Shape 167"/>
          <p:cNvSpPr/>
          <p:nvPr/>
        </p:nvSpPr>
        <p:spPr>
          <a:xfrm>
            <a:off x="997393" y="6430686"/>
            <a:ext cx="11010014"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9) Click the upload button. If the upload is successful, the message "Done uploading." will appear in the status bar.</a:t>
            </a:r>
          </a:p>
        </p:txBody>
      </p:sp>
      <p:pic>
        <p:nvPicPr>
          <p:cNvPr id="168" name="pasted-image.png"/>
          <p:cNvPicPr>
            <a:picLocks noChangeAspect="1"/>
          </p:cNvPicPr>
          <p:nvPr/>
        </p:nvPicPr>
        <p:blipFill>
          <a:blip r:embed="rId4">
            <a:extLst/>
          </a:blip>
          <a:stretch>
            <a:fillRect/>
          </a:stretch>
        </p:blipFill>
        <p:spPr>
          <a:xfrm>
            <a:off x="3327400" y="5683320"/>
            <a:ext cx="6350000" cy="431801"/>
          </a:xfrm>
          <a:prstGeom prst="rect">
            <a:avLst/>
          </a:prstGeom>
          <a:ln w="12700">
            <a:miter lim="400000"/>
          </a:ln>
        </p:spPr>
      </p:pic>
      <p:sp>
        <p:nvSpPr>
          <p:cNvPr id="169" name="Shape 169"/>
          <p:cNvSpPr/>
          <p:nvPr/>
        </p:nvSpPr>
        <p:spPr>
          <a:xfrm flipH="1" flipV="1">
            <a:off x="4027050" y="6025928"/>
            <a:ext cx="1114089" cy="636569"/>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slow" advClick="1" p14:dur="2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6"/>
                                        </p:tgtEl>
                                        <p:attrNameLst>
                                          <p:attrName>style.visibility</p:attrName>
                                        </p:attrNameLst>
                                      </p:cBhvr>
                                      <p:to>
                                        <p:strVal val="visible"/>
                                      </p:to>
                                    </p:set>
                                    <p:anim calcmode="lin" valueType="num">
                                      <p:cBhvr>
                                        <p:cTn id="7" dur="1000" fill="hold"/>
                                        <p:tgtEl>
                                          <p:spTgt spid="166"/>
                                        </p:tgtEl>
                                        <p:attrNameLst>
                                          <p:attrName>ppt_w</p:attrName>
                                        </p:attrNameLst>
                                      </p:cBhvr>
                                      <p:tavLst>
                                        <p:tav tm="0">
                                          <p:val>
                                            <p:fltVal val="0"/>
                                          </p:val>
                                        </p:tav>
                                        <p:tav tm="100000">
                                          <p:val>
                                            <p:strVal val="#ppt_w"/>
                                          </p:val>
                                        </p:tav>
                                      </p:tavLst>
                                    </p:anim>
                                    <p:anim calcmode="lin" valueType="num">
                                      <p:cBhvr>
                                        <p:cTn id="8" dur="1000" fill="hold"/>
                                        <p:tgtEl>
                                          <p:spTgt spid="16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67"/>
                                        </p:tgtEl>
                                        <p:attrNameLst>
                                          <p:attrName>style.visibility</p:attrName>
                                        </p:attrNameLst>
                                      </p:cBhvr>
                                      <p:to>
                                        <p:strVal val="visible"/>
                                      </p:to>
                                    </p:set>
                                    <p:anim calcmode="lin" valueType="num">
                                      <p:cBhvr>
                                        <p:cTn id="13" dur="1000" fill="hold"/>
                                        <p:tgtEl>
                                          <p:spTgt spid="167"/>
                                        </p:tgtEl>
                                        <p:attrNameLst>
                                          <p:attrName>ppt_w</p:attrName>
                                        </p:attrNameLst>
                                      </p:cBhvr>
                                      <p:tavLst>
                                        <p:tav tm="0">
                                          <p:val>
                                            <p:fltVal val="0"/>
                                          </p:val>
                                        </p:tav>
                                        <p:tav tm="100000">
                                          <p:val>
                                            <p:strVal val="#ppt_w"/>
                                          </p:val>
                                        </p:tav>
                                      </p:tavLst>
                                    </p:anim>
                                    <p:anim calcmode="lin" valueType="num">
                                      <p:cBhvr>
                                        <p:cTn id="14" dur="1000" fill="hold"/>
                                        <p:tgtEl>
                                          <p:spTgt spid="167"/>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16" presetID="23" grpId="3" fill="hold">
                                  <p:stCondLst>
                                    <p:cond delay="0"/>
                                  </p:stCondLst>
                                  <p:iterate type="el" backwards="0">
                                    <p:tmAbs val="0"/>
                                  </p:iterate>
                                  <p:childTnLst>
                                    <p:set>
                                      <p:cBhvr>
                                        <p:cTn id="17" fill="hold"/>
                                        <p:tgtEl>
                                          <p:spTgt spid="168"/>
                                        </p:tgtEl>
                                        <p:attrNameLst>
                                          <p:attrName>style.visibility</p:attrName>
                                        </p:attrNameLst>
                                      </p:cBhvr>
                                      <p:to>
                                        <p:strVal val="visible"/>
                                      </p:to>
                                    </p:set>
                                    <p:anim calcmode="lin" valueType="num">
                                      <p:cBhvr>
                                        <p:cTn id="18" dur="1000" fill="hold"/>
                                        <p:tgtEl>
                                          <p:spTgt spid="168"/>
                                        </p:tgtEl>
                                        <p:attrNameLst>
                                          <p:attrName>ppt_w</p:attrName>
                                        </p:attrNameLst>
                                      </p:cBhvr>
                                      <p:tavLst>
                                        <p:tav tm="0">
                                          <p:val>
                                            <p:fltVal val="0"/>
                                          </p:val>
                                        </p:tav>
                                        <p:tav tm="100000">
                                          <p:val>
                                            <p:strVal val="#ppt_w"/>
                                          </p:val>
                                        </p:tav>
                                      </p:tavLst>
                                    </p:anim>
                                    <p:anim calcmode="lin" valueType="num">
                                      <p:cBhvr>
                                        <p:cTn id="19" dur="1000" fill="hold"/>
                                        <p:tgtEl>
                                          <p:spTgt spid="168"/>
                                        </p:tgtEl>
                                        <p:attrNameLst>
                                          <p:attrName>ppt_h</p:attrName>
                                        </p:attrNameLst>
                                      </p:cBhvr>
                                      <p:tavLst>
                                        <p:tav tm="0">
                                          <p:val>
                                            <p:fltVal val="0"/>
                                          </p:val>
                                        </p:tav>
                                        <p:tav tm="100000">
                                          <p:val>
                                            <p:strVal val="#ppt_h"/>
                                          </p:val>
                                        </p:tav>
                                      </p:tavLst>
                                    </p:anim>
                                  </p:childTnLst>
                                </p:cTn>
                              </p:par>
                            </p:childTnLst>
                          </p:cTn>
                        </p:par>
                        <p:par>
                          <p:cTn id="20" fill="hold">
                            <p:stCondLst>
                              <p:cond delay="2000"/>
                            </p:stCondLst>
                            <p:childTnLst>
                              <p:par>
                                <p:cTn id="21" presetClass="entr" nodeType="afterEffect" presetSubtype="16" presetID="23" grpId="4" fill="hold">
                                  <p:stCondLst>
                                    <p:cond delay="0"/>
                                  </p:stCondLst>
                                  <p:iterate type="el" backwards="0">
                                    <p:tmAbs val="0"/>
                                  </p:iterate>
                                  <p:childTnLst>
                                    <p:set>
                                      <p:cBhvr>
                                        <p:cTn id="22" fill="hold"/>
                                        <p:tgtEl>
                                          <p:spTgt spid="169"/>
                                        </p:tgtEl>
                                        <p:attrNameLst>
                                          <p:attrName>style.visibility</p:attrName>
                                        </p:attrNameLst>
                                      </p:cBhvr>
                                      <p:to>
                                        <p:strVal val="visible"/>
                                      </p:to>
                                    </p:set>
                                    <p:anim calcmode="lin" valueType="num">
                                      <p:cBhvr>
                                        <p:cTn id="23" dur="1000" fill="hold"/>
                                        <p:tgtEl>
                                          <p:spTgt spid="169"/>
                                        </p:tgtEl>
                                        <p:attrNameLst>
                                          <p:attrName>ppt_w</p:attrName>
                                        </p:attrNameLst>
                                      </p:cBhvr>
                                      <p:tavLst>
                                        <p:tav tm="0">
                                          <p:val>
                                            <p:fltVal val="0"/>
                                          </p:val>
                                        </p:tav>
                                        <p:tav tm="100000">
                                          <p:val>
                                            <p:strVal val="#ppt_w"/>
                                          </p:val>
                                        </p:tav>
                                      </p:tavLst>
                                    </p:anim>
                                    <p:anim calcmode="lin" valueType="num">
                                      <p:cBhvr>
                                        <p:cTn id="24" dur="1000" fill="hold"/>
                                        <p:tgtEl>
                                          <p:spTgt spid="1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7" grpId="2"/>
      <p:bldP build="whole" bldLvl="1" animBg="1" rev="0" advAuto="0" spid="166" grpId="1"/>
      <p:bldP build="whole" bldLvl="1" animBg="1" rev="0" advAuto="0" spid="169" grpId="4"/>
      <p:bldP build="whole" bldLvl="1" animBg="1" rev="0" advAuto="0" spid="168" grpId="3"/>
    </p:bldLst>
  </p:timing>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