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2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4AEE4"/>
    <a:srgbClr val="59BCE9"/>
    <a:srgbClr val="1C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9378-9599-4764-B550-6AFD8201758A}" type="datetimeFigureOut">
              <a:rPr lang="en-GB" smtClean="0"/>
              <a:pPr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261E-AFB9-49B6-8385-C65EC07EDAF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3"/>
          <p:cNvGrpSpPr/>
          <p:nvPr/>
        </p:nvGrpSpPr>
        <p:grpSpPr>
          <a:xfrm>
            <a:off x="2271713" y="3505200"/>
            <a:ext cx="1003300" cy="1482726"/>
            <a:chOff x="2271713" y="3505200"/>
            <a:chExt cx="1003300" cy="1482726"/>
          </a:xfrm>
          <a:solidFill>
            <a:srgbClr val="34AEE4"/>
          </a:solidFill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271713" y="3608388"/>
              <a:ext cx="246063" cy="436563"/>
            </a:xfrm>
            <a:custGeom>
              <a:avLst/>
              <a:gdLst/>
              <a:ahLst/>
              <a:cxnLst>
                <a:cxn ang="0">
                  <a:pos x="10" y="54"/>
                </a:cxn>
                <a:cxn ang="0">
                  <a:pos x="4" y="5"/>
                </a:cxn>
                <a:cxn ang="0">
                  <a:pos x="9" y="2"/>
                </a:cxn>
                <a:cxn ang="0">
                  <a:pos x="77" y="81"/>
                </a:cxn>
                <a:cxn ang="0">
                  <a:pos x="77" y="86"/>
                </a:cxn>
                <a:cxn ang="0">
                  <a:pos x="5" y="136"/>
                </a:cxn>
                <a:cxn ang="0">
                  <a:pos x="1" y="132"/>
                </a:cxn>
                <a:cxn ang="0">
                  <a:pos x="10" y="54"/>
                </a:cxn>
              </a:cxnLst>
              <a:rect l="0" t="0" r="r" b="b"/>
              <a:pathLst>
                <a:path w="77" h="137">
                  <a:moveTo>
                    <a:pt x="10" y="54"/>
                  </a:moveTo>
                  <a:cubicBezTo>
                    <a:pt x="9" y="36"/>
                    <a:pt x="7" y="19"/>
                    <a:pt x="4" y="5"/>
                  </a:cubicBezTo>
                  <a:cubicBezTo>
                    <a:pt x="3" y="2"/>
                    <a:pt x="7" y="0"/>
                    <a:pt x="9" y="2"/>
                  </a:cubicBezTo>
                  <a:cubicBezTo>
                    <a:pt x="26" y="25"/>
                    <a:pt x="49" y="56"/>
                    <a:pt x="77" y="81"/>
                  </a:cubicBezTo>
                  <a:cubicBezTo>
                    <a:pt x="77" y="83"/>
                    <a:pt x="77" y="84"/>
                    <a:pt x="77" y="86"/>
                  </a:cubicBezTo>
                  <a:cubicBezTo>
                    <a:pt x="51" y="110"/>
                    <a:pt x="21" y="128"/>
                    <a:pt x="5" y="136"/>
                  </a:cubicBezTo>
                  <a:cubicBezTo>
                    <a:pt x="3" y="137"/>
                    <a:pt x="0" y="135"/>
                    <a:pt x="1" y="132"/>
                  </a:cubicBezTo>
                  <a:cubicBezTo>
                    <a:pt x="6" y="116"/>
                    <a:pt x="11" y="95"/>
                    <a:pt x="10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271713" y="3505200"/>
              <a:ext cx="546100" cy="338138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74" y="11"/>
                </a:cxn>
                <a:cxn ang="0">
                  <a:pos x="166" y="2"/>
                </a:cxn>
                <a:cxn ang="0">
                  <a:pos x="170" y="6"/>
                </a:cxn>
                <a:cxn ang="0">
                  <a:pos x="89" y="106"/>
                </a:cxn>
                <a:cxn ang="0">
                  <a:pos x="85" y="106"/>
                </a:cxn>
              </a:cxnLst>
              <a:rect l="0" t="0" r="r" b="b"/>
              <a:pathLst>
                <a:path w="171" h="106">
                  <a:moveTo>
                    <a:pt x="85" y="106"/>
                  </a:moveTo>
                  <a:cubicBezTo>
                    <a:pt x="46" y="70"/>
                    <a:pt x="15" y="26"/>
                    <a:pt x="2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5"/>
                    <a:pt x="47" y="10"/>
                    <a:pt x="74" y="11"/>
                  </a:cubicBezTo>
                  <a:cubicBezTo>
                    <a:pt x="105" y="13"/>
                    <a:pt x="142" y="7"/>
                    <a:pt x="166" y="2"/>
                  </a:cubicBezTo>
                  <a:cubicBezTo>
                    <a:pt x="169" y="1"/>
                    <a:pt x="171" y="4"/>
                    <a:pt x="170" y="6"/>
                  </a:cubicBezTo>
                  <a:cubicBezTo>
                    <a:pt x="158" y="24"/>
                    <a:pt x="131" y="62"/>
                    <a:pt x="89" y="106"/>
                  </a:cubicBezTo>
                  <a:cubicBezTo>
                    <a:pt x="87" y="106"/>
                    <a:pt x="86" y="106"/>
                    <a:pt x="8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319338" y="3898900"/>
              <a:ext cx="609600" cy="319088"/>
            </a:xfrm>
            <a:custGeom>
              <a:avLst/>
              <a:gdLst/>
              <a:ahLst/>
              <a:cxnLst>
                <a:cxn ang="0">
                  <a:pos x="188" y="94"/>
                </a:cxn>
                <a:cxn ang="0">
                  <a:pos x="185" y="99"/>
                </a:cxn>
                <a:cxn ang="0">
                  <a:pos x="103" y="69"/>
                </a:cxn>
                <a:cxn ang="0">
                  <a:pos x="3" y="55"/>
                </a:cxn>
                <a:cxn ang="0">
                  <a:pos x="2" y="50"/>
                </a:cxn>
                <a:cxn ang="0">
                  <a:pos x="70" y="1"/>
                </a:cxn>
                <a:cxn ang="0">
                  <a:pos x="74" y="1"/>
                </a:cxn>
                <a:cxn ang="0">
                  <a:pos x="188" y="94"/>
                </a:cxn>
              </a:cxnLst>
              <a:rect l="0" t="0" r="r" b="b"/>
              <a:pathLst>
                <a:path w="191" h="100">
                  <a:moveTo>
                    <a:pt x="188" y="94"/>
                  </a:moveTo>
                  <a:cubicBezTo>
                    <a:pt x="191" y="96"/>
                    <a:pt x="188" y="100"/>
                    <a:pt x="185" y="99"/>
                  </a:cubicBezTo>
                  <a:cubicBezTo>
                    <a:pt x="159" y="89"/>
                    <a:pt x="126" y="76"/>
                    <a:pt x="103" y="69"/>
                  </a:cubicBezTo>
                  <a:cubicBezTo>
                    <a:pt x="73" y="60"/>
                    <a:pt x="29" y="57"/>
                    <a:pt x="3" y="55"/>
                  </a:cubicBezTo>
                  <a:cubicBezTo>
                    <a:pt x="0" y="55"/>
                    <a:pt x="0" y="51"/>
                    <a:pt x="2" y="50"/>
                  </a:cubicBezTo>
                  <a:cubicBezTo>
                    <a:pt x="20" y="40"/>
                    <a:pt x="46" y="24"/>
                    <a:pt x="70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118" y="40"/>
                    <a:pt x="160" y="72"/>
                    <a:pt x="188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74925" y="3549650"/>
              <a:ext cx="454025" cy="677863"/>
            </a:xfrm>
            <a:custGeom>
              <a:avLst/>
              <a:gdLst/>
              <a:ahLst/>
              <a:cxnLst>
                <a:cxn ang="0">
                  <a:pos x="79" y="3"/>
                </a:cxn>
                <a:cxn ang="0">
                  <a:pos x="85" y="4"/>
                </a:cxn>
                <a:cxn ang="0">
                  <a:pos x="99" y="101"/>
                </a:cxn>
                <a:cxn ang="0">
                  <a:pos x="141" y="207"/>
                </a:cxn>
                <a:cxn ang="0">
                  <a:pos x="136" y="210"/>
                </a:cxn>
                <a:cxn ang="0">
                  <a:pos x="2" y="103"/>
                </a:cxn>
                <a:cxn ang="0">
                  <a:pos x="2" y="99"/>
                </a:cxn>
                <a:cxn ang="0">
                  <a:pos x="79" y="3"/>
                </a:cxn>
              </a:cxnLst>
              <a:rect l="0" t="0" r="r" b="b"/>
              <a:pathLst>
                <a:path w="142" h="212">
                  <a:moveTo>
                    <a:pt x="79" y="3"/>
                  </a:moveTo>
                  <a:cubicBezTo>
                    <a:pt x="81" y="0"/>
                    <a:pt x="85" y="1"/>
                    <a:pt x="85" y="4"/>
                  </a:cubicBezTo>
                  <a:cubicBezTo>
                    <a:pt x="86" y="28"/>
                    <a:pt x="89" y="70"/>
                    <a:pt x="99" y="101"/>
                  </a:cubicBezTo>
                  <a:cubicBezTo>
                    <a:pt x="110" y="134"/>
                    <a:pt x="129" y="180"/>
                    <a:pt x="141" y="207"/>
                  </a:cubicBezTo>
                  <a:cubicBezTo>
                    <a:pt x="142" y="209"/>
                    <a:pt x="138" y="212"/>
                    <a:pt x="136" y="210"/>
                  </a:cubicBezTo>
                  <a:cubicBezTo>
                    <a:pt x="110" y="192"/>
                    <a:pt x="58" y="153"/>
                    <a:pt x="2" y="103"/>
                  </a:cubicBezTo>
                  <a:cubicBezTo>
                    <a:pt x="0" y="102"/>
                    <a:pt x="0" y="100"/>
                    <a:pt x="2" y="99"/>
                  </a:cubicBezTo>
                  <a:cubicBezTo>
                    <a:pt x="40" y="58"/>
                    <a:pt x="66" y="22"/>
                    <a:pt x="79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868613" y="4316413"/>
              <a:ext cx="131763" cy="141288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1" y="41"/>
                </a:cxn>
                <a:cxn ang="0">
                  <a:pos x="3" y="43"/>
                </a:cxn>
                <a:cxn ang="0">
                  <a:pos x="39" y="34"/>
                </a:cxn>
                <a:cxn ang="0">
                  <a:pos x="40" y="31"/>
                </a:cxn>
              </a:cxnLst>
              <a:rect l="0" t="0" r="r" b="b"/>
              <a:pathLst>
                <a:path w="41" h="44">
                  <a:moveTo>
                    <a:pt x="40" y="31"/>
                  </a:moveTo>
                  <a:cubicBezTo>
                    <a:pt x="34" y="26"/>
                    <a:pt x="20" y="14"/>
                    <a:pt x="5" y="1"/>
                  </a:cubicBezTo>
                  <a:cubicBezTo>
                    <a:pt x="4" y="0"/>
                    <a:pt x="2" y="1"/>
                    <a:pt x="3" y="2"/>
                  </a:cubicBezTo>
                  <a:cubicBezTo>
                    <a:pt x="10" y="22"/>
                    <a:pt x="5" y="35"/>
                    <a:pt x="1" y="41"/>
                  </a:cubicBezTo>
                  <a:cubicBezTo>
                    <a:pt x="0" y="42"/>
                    <a:pt x="2" y="44"/>
                    <a:pt x="3" y="43"/>
                  </a:cubicBezTo>
                  <a:cubicBezTo>
                    <a:pt x="9" y="41"/>
                    <a:pt x="19" y="38"/>
                    <a:pt x="39" y="34"/>
                  </a:cubicBezTo>
                  <a:cubicBezTo>
                    <a:pt x="40" y="33"/>
                    <a:pt x="41" y="32"/>
                    <a:pt x="40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3070225" y="4386263"/>
              <a:ext cx="101600" cy="106363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29" y="32"/>
                </a:cxn>
                <a:cxn ang="0">
                  <a:pos x="32" y="30"/>
                </a:cxn>
                <a:cxn ang="0">
                  <a:pos x="31" y="3"/>
                </a:cxn>
                <a:cxn ang="0">
                  <a:pos x="28" y="1"/>
                </a:cxn>
                <a:cxn ang="0">
                  <a:pos x="1" y="12"/>
                </a:cxn>
                <a:cxn ang="0">
                  <a:pos x="1" y="15"/>
                </a:cxn>
              </a:cxnLst>
              <a:rect l="0" t="0" r="r" b="b"/>
              <a:pathLst>
                <a:path w="32" h="33">
                  <a:moveTo>
                    <a:pt x="1" y="15"/>
                  </a:moveTo>
                  <a:cubicBezTo>
                    <a:pt x="7" y="17"/>
                    <a:pt x="17" y="22"/>
                    <a:pt x="29" y="32"/>
                  </a:cubicBezTo>
                  <a:cubicBezTo>
                    <a:pt x="31" y="33"/>
                    <a:pt x="32" y="32"/>
                    <a:pt x="32" y="30"/>
                  </a:cubicBezTo>
                  <a:cubicBezTo>
                    <a:pt x="26" y="18"/>
                    <a:pt x="28" y="8"/>
                    <a:pt x="31" y="3"/>
                  </a:cubicBezTo>
                  <a:cubicBezTo>
                    <a:pt x="31" y="2"/>
                    <a:pt x="30" y="0"/>
                    <a:pt x="28" y="1"/>
                  </a:cubicBezTo>
                  <a:cubicBezTo>
                    <a:pt x="24" y="4"/>
                    <a:pt x="15" y="8"/>
                    <a:pt x="1" y="12"/>
                  </a:cubicBezTo>
                  <a:cubicBezTo>
                    <a:pt x="0" y="12"/>
                    <a:pt x="0" y="14"/>
                    <a:pt x="1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916238" y="4821238"/>
              <a:ext cx="87313" cy="76200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10" y="23"/>
                </a:cxn>
                <a:cxn ang="0">
                  <a:pos x="13" y="23"/>
                </a:cxn>
                <a:cxn ang="0">
                  <a:pos x="26" y="7"/>
                </a:cxn>
                <a:cxn ang="0">
                  <a:pos x="25" y="4"/>
                </a:cxn>
              </a:cxnLst>
              <a:rect l="0" t="0" r="r" b="b"/>
              <a:pathLst>
                <a:path w="27" h="24">
                  <a:moveTo>
                    <a:pt x="25" y="4"/>
                  </a:moveTo>
                  <a:cubicBezTo>
                    <a:pt x="21" y="4"/>
                    <a:pt x="12" y="2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8" y="9"/>
                    <a:pt x="9" y="17"/>
                    <a:pt x="10" y="23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15" y="19"/>
                    <a:pt x="20" y="13"/>
                    <a:pt x="26" y="7"/>
                  </a:cubicBezTo>
                  <a:cubicBezTo>
                    <a:pt x="27" y="6"/>
                    <a:pt x="27" y="5"/>
                    <a:pt x="25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3067050" y="4764088"/>
              <a:ext cx="66675" cy="57150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8" y="18"/>
                </a:cxn>
                <a:cxn ang="0">
                  <a:pos x="20" y="16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1" y="15"/>
                </a:cxn>
                <a:cxn ang="0">
                  <a:pos x="2" y="17"/>
                </a:cxn>
              </a:cxnLst>
              <a:rect l="0" t="0" r="r" b="b"/>
              <a:pathLst>
                <a:path w="21" h="18">
                  <a:moveTo>
                    <a:pt x="2" y="17"/>
                  </a:moveTo>
                  <a:cubicBezTo>
                    <a:pt x="6" y="17"/>
                    <a:pt x="11" y="17"/>
                    <a:pt x="18" y="18"/>
                  </a:cubicBezTo>
                  <a:cubicBezTo>
                    <a:pt x="20" y="18"/>
                    <a:pt x="21" y="17"/>
                    <a:pt x="20" y="16"/>
                  </a:cubicBezTo>
                  <a:cubicBezTo>
                    <a:pt x="16" y="11"/>
                    <a:pt x="14" y="6"/>
                    <a:pt x="13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5"/>
                    <a:pt x="6" y="10"/>
                    <a:pt x="1" y="15"/>
                  </a:cubicBezTo>
                  <a:cubicBezTo>
                    <a:pt x="0" y="16"/>
                    <a:pt x="1" y="17"/>
                    <a:pt x="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890838" y="4559300"/>
              <a:ext cx="93663" cy="9842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28"/>
                </a:cxn>
                <a:cxn ang="0">
                  <a:pos x="5" y="30"/>
                </a:cxn>
                <a:cxn ang="0">
                  <a:pos x="27" y="18"/>
                </a:cxn>
                <a:cxn ang="0">
                  <a:pos x="28" y="16"/>
                </a:cxn>
              </a:cxnLst>
              <a:rect l="0" t="0" r="r" b="b"/>
              <a:pathLst>
                <a:path w="29" h="31">
                  <a:moveTo>
                    <a:pt x="28" y="16"/>
                  </a:moveTo>
                  <a:cubicBezTo>
                    <a:pt x="22" y="13"/>
                    <a:pt x="12" y="8"/>
                    <a:pt x="3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5" y="14"/>
                    <a:pt x="4" y="23"/>
                    <a:pt x="2" y="28"/>
                  </a:cubicBezTo>
                  <a:cubicBezTo>
                    <a:pt x="2" y="30"/>
                    <a:pt x="4" y="31"/>
                    <a:pt x="5" y="30"/>
                  </a:cubicBezTo>
                  <a:cubicBezTo>
                    <a:pt x="10" y="26"/>
                    <a:pt x="17" y="21"/>
                    <a:pt x="27" y="18"/>
                  </a:cubicBezTo>
                  <a:cubicBezTo>
                    <a:pt x="29" y="18"/>
                    <a:pt x="29" y="16"/>
                    <a:pt x="2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3048000" y="4616450"/>
              <a:ext cx="76200" cy="8413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5"/>
                </a:cxn>
                <a:cxn ang="0">
                  <a:pos x="20" y="24"/>
                </a:cxn>
                <a:cxn ang="0">
                  <a:pos x="24" y="3"/>
                </a:cxn>
                <a:cxn ang="0">
                  <a:pos x="22" y="1"/>
                </a:cxn>
                <a:cxn ang="0">
                  <a:pos x="2" y="5"/>
                </a:cxn>
                <a:cxn ang="0">
                  <a:pos x="2" y="8"/>
                </a:cxn>
              </a:cxnLst>
              <a:rect l="0" t="0" r="r" b="b"/>
              <a:pathLst>
                <a:path w="24" h="26">
                  <a:moveTo>
                    <a:pt x="2" y="8"/>
                  </a:moveTo>
                  <a:cubicBezTo>
                    <a:pt x="5" y="11"/>
                    <a:pt x="11" y="16"/>
                    <a:pt x="17" y="25"/>
                  </a:cubicBezTo>
                  <a:cubicBezTo>
                    <a:pt x="18" y="26"/>
                    <a:pt x="20" y="25"/>
                    <a:pt x="20" y="24"/>
                  </a:cubicBezTo>
                  <a:cubicBezTo>
                    <a:pt x="19" y="14"/>
                    <a:pt x="22" y="7"/>
                    <a:pt x="24" y="3"/>
                  </a:cubicBezTo>
                  <a:cubicBezTo>
                    <a:pt x="24" y="2"/>
                    <a:pt x="23" y="0"/>
                    <a:pt x="22" y="1"/>
                  </a:cubicBezTo>
                  <a:cubicBezTo>
                    <a:pt x="17" y="3"/>
                    <a:pt x="11" y="5"/>
                    <a:pt x="2" y="5"/>
                  </a:cubicBezTo>
                  <a:cubicBezTo>
                    <a:pt x="1" y="5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984500" y="4252913"/>
              <a:ext cx="290513" cy="735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5" y="4"/>
                </a:cxn>
                <a:cxn ang="0">
                  <a:pos x="9" y="7"/>
                </a:cxn>
                <a:cxn ang="0">
                  <a:pos x="13" y="13"/>
                </a:cxn>
                <a:cxn ang="0">
                  <a:pos x="16" y="20"/>
                </a:cxn>
                <a:cxn ang="0">
                  <a:pos x="20" y="38"/>
                </a:cxn>
                <a:cxn ang="0">
                  <a:pos x="21" y="48"/>
                </a:cxn>
                <a:cxn ang="0">
                  <a:pos x="20" y="59"/>
                </a:cxn>
                <a:cxn ang="0">
                  <a:pos x="18" y="83"/>
                </a:cxn>
                <a:cxn ang="0">
                  <a:pos x="16" y="108"/>
                </a:cxn>
                <a:cxn ang="0">
                  <a:pos x="14" y="133"/>
                </a:cxn>
                <a:cxn ang="0">
                  <a:pos x="17" y="158"/>
                </a:cxn>
                <a:cxn ang="0">
                  <a:pos x="24" y="180"/>
                </a:cxn>
                <a:cxn ang="0">
                  <a:pos x="27" y="185"/>
                </a:cxn>
                <a:cxn ang="0">
                  <a:pos x="29" y="187"/>
                </a:cxn>
                <a:cxn ang="0">
                  <a:pos x="30" y="189"/>
                </a:cxn>
                <a:cxn ang="0">
                  <a:pos x="33" y="194"/>
                </a:cxn>
                <a:cxn ang="0">
                  <a:pos x="37" y="198"/>
                </a:cxn>
                <a:cxn ang="0">
                  <a:pos x="45" y="205"/>
                </a:cxn>
                <a:cxn ang="0">
                  <a:pos x="53" y="211"/>
                </a:cxn>
                <a:cxn ang="0">
                  <a:pos x="56" y="213"/>
                </a:cxn>
                <a:cxn ang="0">
                  <a:pos x="60" y="216"/>
                </a:cxn>
                <a:cxn ang="0">
                  <a:pos x="67" y="220"/>
                </a:cxn>
                <a:cxn ang="0">
                  <a:pos x="80" y="226"/>
                </a:cxn>
                <a:cxn ang="0">
                  <a:pos x="91" y="230"/>
                </a:cxn>
                <a:cxn ang="0">
                  <a:pos x="79" y="228"/>
                </a:cxn>
                <a:cxn ang="0">
                  <a:pos x="66" y="224"/>
                </a:cxn>
                <a:cxn ang="0">
                  <a:pos x="58" y="221"/>
                </a:cxn>
                <a:cxn ang="0">
                  <a:pos x="53" y="219"/>
                </a:cxn>
                <a:cxn ang="0">
                  <a:pos x="49" y="216"/>
                </a:cxn>
                <a:cxn ang="0">
                  <a:pos x="40" y="211"/>
                </a:cxn>
                <a:cxn ang="0">
                  <a:pos x="31" y="204"/>
                </a:cxn>
                <a:cxn ang="0">
                  <a:pos x="27" y="200"/>
                </a:cxn>
                <a:cxn ang="0">
                  <a:pos x="23" y="195"/>
                </a:cxn>
                <a:cxn ang="0">
                  <a:pos x="21" y="193"/>
                </a:cxn>
                <a:cxn ang="0">
                  <a:pos x="19" y="190"/>
                </a:cxn>
                <a:cxn ang="0">
                  <a:pos x="15" y="185"/>
                </a:cxn>
                <a:cxn ang="0">
                  <a:pos x="6" y="160"/>
                </a:cxn>
                <a:cxn ang="0">
                  <a:pos x="3" y="133"/>
                </a:cxn>
                <a:cxn ang="0">
                  <a:pos x="5" y="106"/>
                </a:cxn>
                <a:cxn ang="0">
                  <a:pos x="8" y="81"/>
                </a:cxn>
                <a:cxn ang="0">
                  <a:pos x="12" y="58"/>
                </a:cxn>
                <a:cxn ang="0">
                  <a:pos x="14" y="38"/>
                </a:cxn>
                <a:cxn ang="0">
                  <a:pos x="12" y="21"/>
                </a:cxn>
                <a:cxn ang="0">
                  <a:pos x="10" y="14"/>
                </a:cxn>
                <a:cxn ang="0">
                  <a:pos x="7" y="9"/>
                </a:cxn>
                <a:cxn ang="0">
                  <a:pos x="4" y="5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91" h="230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2"/>
                    <a:pt x="4" y="3"/>
                    <a:pt x="5" y="4"/>
                  </a:cubicBezTo>
                  <a:cubicBezTo>
                    <a:pt x="6" y="5"/>
                    <a:pt x="8" y="6"/>
                    <a:pt x="9" y="7"/>
                  </a:cubicBezTo>
                  <a:cubicBezTo>
                    <a:pt x="10" y="9"/>
                    <a:pt x="11" y="11"/>
                    <a:pt x="13" y="13"/>
                  </a:cubicBezTo>
                  <a:cubicBezTo>
                    <a:pt x="14" y="15"/>
                    <a:pt x="15" y="17"/>
                    <a:pt x="16" y="20"/>
                  </a:cubicBezTo>
                  <a:cubicBezTo>
                    <a:pt x="18" y="25"/>
                    <a:pt x="20" y="31"/>
                    <a:pt x="20" y="38"/>
                  </a:cubicBezTo>
                  <a:cubicBezTo>
                    <a:pt x="20" y="41"/>
                    <a:pt x="20" y="44"/>
                    <a:pt x="21" y="48"/>
                  </a:cubicBezTo>
                  <a:cubicBezTo>
                    <a:pt x="21" y="52"/>
                    <a:pt x="21" y="55"/>
                    <a:pt x="20" y="59"/>
                  </a:cubicBezTo>
                  <a:cubicBezTo>
                    <a:pt x="20" y="67"/>
                    <a:pt x="19" y="75"/>
                    <a:pt x="18" y="83"/>
                  </a:cubicBezTo>
                  <a:cubicBezTo>
                    <a:pt x="17" y="91"/>
                    <a:pt x="17" y="99"/>
                    <a:pt x="16" y="108"/>
                  </a:cubicBezTo>
                  <a:cubicBezTo>
                    <a:pt x="15" y="116"/>
                    <a:pt x="14" y="124"/>
                    <a:pt x="14" y="133"/>
                  </a:cubicBezTo>
                  <a:cubicBezTo>
                    <a:pt x="14" y="141"/>
                    <a:pt x="15" y="150"/>
                    <a:pt x="17" y="158"/>
                  </a:cubicBezTo>
                  <a:cubicBezTo>
                    <a:pt x="18" y="165"/>
                    <a:pt x="21" y="173"/>
                    <a:pt x="24" y="180"/>
                  </a:cubicBezTo>
                  <a:cubicBezTo>
                    <a:pt x="25" y="181"/>
                    <a:pt x="26" y="183"/>
                    <a:pt x="27" y="185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91"/>
                    <a:pt x="32" y="192"/>
                    <a:pt x="33" y="194"/>
                  </a:cubicBezTo>
                  <a:cubicBezTo>
                    <a:pt x="35" y="195"/>
                    <a:pt x="36" y="196"/>
                    <a:pt x="37" y="198"/>
                  </a:cubicBezTo>
                  <a:cubicBezTo>
                    <a:pt x="39" y="200"/>
                    <a:pt x="42" y="203"/>
                    <a:pt x="45" y="205"/>
                  </a:cubicBezTo>
                  <a:cubicBezTo>
                    <a:pt x="47" y="207"/>
                    <a:pt x="50" y="209"/>
                    <a:pt x="53" y="211"/>
                  </a:cubicBezTo>
                  <a:cubicBezTo>
                    <a:pt x="54" y="212"/>
                    <a:pt x="55" y="213"/>
                    <a:pt x="56" y="213"/>
                  </a:cubicBezTo>
                  <a:cubicBezTo>
                    <a:pt x="58" y="214"/>
                    <a:pt x="59" y="215"/>
                    <a:pt x="60" y="216"/>
                  </a:cubicBezTo>
                  <a:cubicBezTo>
                    <a:pt x="63" y="217"/>
                    <a:pt x="65" y="219"/>
                    <a:pt x="67" y="220"/>
                  </a:cubicBezTo>
                  <a:cubicBezTo>
                    <a:pt x="72" y="222"/>
                    <a:pt x="76" y="224"/>
                    <a:pt x="80" y="226"/>
                  </a:cubicBezTo>
                  <a:cubicBezTo>
                    <a:pt x="87" y="229"/>
                    <a:pt x="91" y="230"/>
                    <a:pt x="91" y="230"/>
                  </a:cubicBezTo>
                  <a:cubicBezTo>
                    <a:pt x="91" y="230"/>
                    <a:pt x="86" y="229"/>
                    <a:pt x="79" y="228"/>
                  </a:cubicBezTo>
                  <a:cubicBezTo>
                    <a:pt x="75" y="227"/>
                    <a:pt x="71" y="225"/>
                    <a:pt x="66" y="224"/>
                  </a:cubicBezTo>
                  <a:cubicBezTo>
                    <a:pt x="63" y="223"/>
                    <a:pt x="61" y="222"/>
                    <a:pt x="58" y="221"/>
                  </a:cubicBezTo>
                  <a:cubicBezTo>
                    <a:pt x="56" y="220"/>
                    <a:pt x="55" y="219"/>
                    <a:pt x="53" y="219"/>
                  </a:cubicBezTo>
                  <a:cubicBezTo>
                    <a:pt x="52" y="218"/>
                    <a:pt x="51" y="217"/>
                    <a:pt x="49" y="216"/>
                  </a:cubicBezTo>
                  <a:cubicBezTo>
                    <a:pt x="46" y="215"/>
                    <a:pt x="43" y="213"/>
                    <a:pt x="40" y="211"/>
                  </a:cubicBezTo>
                  <a:cubicBezTo>
                    <a:pt x="37" y="209"/>
                    <a:pt x="34" y="207"/>
                    <a:pt x="31" y="204"/>
                  </a:cubicBezTo>
                  <a:cubicBezTo>
                    <a:pt x="30" y="202"/>
                    <a:pt x="28" y="201"/>
                    <a:pt x="27" y="200"/>
                  </a:cubicBezTo>
                  <a:cubicBezTo>
                    <a:pt x="26" y="198"/>
                    <a:pt x="24" y="197"/>
                    <a:pt x="23" y="195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8" y="188"/>
                    <a:pt x="17" y="186"/>
                    <a:pt x="15" y="185"/>
                  </a:cubicBezTo>
                  <a:cubicBezTo>
                    <a:pt x="11" y="177"/>
                    <a:pt x="8" y="169"/>
                    <a:pt x="6" y="160"/>
                  </a:cubicBezTo>
                  <a:cubicBezTo>
                    <a:pt x="4" y="151"/>
                    <a:pt x="3" y="142"/>
                    <a:pt x="3" y="133"/>
                  </a:cubicBezTo>
                  <a:cubicBezTo>
                    <a:pt x="3" y="124"/>
                    <a:pt x="4" y="115"/>
                    <a:pt x="5" y="106"/>
                  </a:cubicBezTo>
                  <a:cubicBezTo>
                    <a:pt x="6" y="98"/>
                    <a:pt x="7" y="90"/>
                    <a:pt x="8" y="81"/>
                  </a:cubicBezTo>
                  <a:cubicBezTo>
                    <a:pt x="10" y="73"/>
                    <a:pt x="11" y="66"/>
                    <a:pt x="12" y="58"/>
                  </a:cubicBezTo>
                  <a:cubicBezTo>
                    <a:pt x="13" y="51"/>
                    <a:pt x="14" y="44"/>
                    <a:pt x="14" y="38"/>
                  </a:cubicBezTo>
                  <a:cubicBezTo>
                    <a:pt x="14" y="32"/>
                    <a:pt x="13" y="26"/>
                    <a:pt x="12" y="21"/>
                  </a:cubicBezTo>
                  <a:cubicBezTo>
                    <a:pt x="11" y="19"/>
                    <a:pt x="11" y="16"/>
                    <a:pt x="10" y="14"/>
                  </a:cubicBezTo>
                  <a:cubicBezTo>
                    <a:pt x="9" y="12"/>
                    <a:pt x="8" y="10"/>
                    <a:pt x="7" y="9"/>
                  </a:cubicBezTo>
                  <a:cubicBezTo>
                    <a:pt x="6" y="7"/>
                    <a:pt x="5" y="6"/>
                    <a:pt x="4" y="5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" name="Group 398"/>
          <p:cNvGrpSpPr/>
          <p:nvPr/>
        </p:nvGrpSpPr>
        <p:grpSpPr>
          <a:xfrm>
            <a:off x="5505450" y="4354513"/>
            <a:ext cx="1471613" cy="1208087"/>
            <a:chOff x="5505450" y="4354513"/>
            <a:chExt cx="1471613" cy="1208087"/>
          </a:xfrm>
          <a:solidFill>
            <a:srgbClr val="34AEE4"/>
          </a:solidFill>
        </p:grpSpPr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6115050" y="4651375"/>
              <a:ext cx="312738" cy="5365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61"/>
                </a:cxn>
                <a:cxn ang="0">
                  <a:pos x="8" y="168"/>
                </a:cxn>
                <a:cxn ang="0">
                  <a:pos x="91" y="168"/>
                </a:cxn>
                <a:cxn ang="0">
                  <a:pos x="98" y="161"/>
                </a:cxn>
                <a:cxn ang="0">
                  <a:pos x="98" y="8"/>
                </a:cxn>
                <a:cxn ang="0">
                  <a:pos x="91" y="0"/>
                </a:cxn>
                <a:cxn ang="0">
                  <a:pos x="66" y="0"/>
                </a:cxn>
                <a:cxn ang="0">
                  <a:pos x="49" y="16"/>
                </a:cxn>
                <a:cxn ang="0">
                  <a:pos x="33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98" h="168">
                  <a:moveTo>
                    <a:pt x="0" y="8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8"/>
                    <a:pt x="8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5" y="168"/>
                    <a:pt x="98" y="165"/>
                    <a:pt x="98" y="161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3"/>
                    <a:pt x="95" y="0"/>
                    <a:pt x="9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9"/>
                    <a:pt x="58" y="16"/>
                    <a:pt x="49" y="16"/>
                  </a:cubicBezTo>
                  <a:cubicBezTo>
                    <a:pt x="40" y="16"/>
                    <a:pt x="33" y="9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051550" y="4697413"/>
              <a:ext cx="53975" cy="889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8"/>
                </a:cxn>
                <a:cxn ang="0">
                  <a:pos x="11" y="2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3" y="22"/>
                </a:cxn>
                <a:cxn ang="0">
                  <a:pos x="1" y="19"/>
                </a:cxn>
                <a:cxn ang="0">
                  <a:pos x="2" y="14"/>
                </a:cxn>
              </a:cxnLst>
              <a:rect l="0" t="0" r="r" b="b"/>
              <a:pathLst>
                <a:path w="17" h="28">
                  <a:moveTo>
                    <a:pt x="2" y="14"/>
                  </a:moveTo>
                  <a:cubicBezTo>
                    <a:pt x="2" y="12"/>
                    <a:pt x="2" y="10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" y="28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1"/>
                    <a:pt x="1" y="19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051550" y="4814888"/>
              <a:ext cx="53975" cy="920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3"/>
                </a:cxn>
                <a:cxn ang="0">
                  <a:pos x="3" y="23"/>
                </a:cxn>
                <a:cxn ang="0">
                  <a:pos x="1" y="20"/>
                </a:cxn>
                <a:cxn ang="0">
                  <a:pos x="2" y="14"/>
                </a:cxn>
              </a:cxnLst>
              <a:rect l="0" t="0" r="r" b="b"/>
              <a:pathLst>
                <a:path w="17" h="29">
                  <a:moveTo>
                    <a:pt x="2" y="14"/>
                  </a:moveTo>
                  <a:cubicBezTo>
                    <a:pt x="2" y="13"/>
                    <a:pt x="2" y="11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6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3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1" y="20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051550" y="4932363"/>
              <a:ext cx="53975" cy="93663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17" y="25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4" y="23"/>
                </a:cxn>
                <a:cxn ang="0">
                  <a:pos x="3" y="23"/>
                </a:cxn>
                <a:cxn ang="0">
                  <a:pos x="1" y="20"/>
                </a:cxn>
                <a:cxn ang="0">
                  <a:pos x="2" y="15"/>
                </a:cxn>
              </a:cxnLst>
              <a:rect l="0" t="0" r="r" b="b"/>
              <a:pathLst>
                <a:path w="17" h="29">
                  <a:moveTo>
                    <a:pt x="2" y="15"/>
                  </a:moveTo>
                  <a:cubicBezTo>
                    <a:pt x="2" y="13"/>
                    <a:pt x="2" y="11"/>
                    <a:pt x="1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5" y="23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1" y="20"/>
                  </a:cubicBezTo>
                  <a:cubicBezTo>
                    <a:pt x="2" y="18"/>
                    <a:pt x="2" y="17"/>
                    <a:pt x="2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6051550" y="5054600"/>
              <a:ext cx="53975" cy="920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3" y="22"/>
                </a:cxn>
                <a:cxn ang="0">
                  <a:pos x="1" y="19"/>
                </a:cxn>
                <a:cxn ang="0">
                  <a:pos x="2" y="14"/>
                </a:cxn>
              </a:cxnLst>
              <a:rect l="0" t="0" r="r" b="b"/>
              <a:pathLst>
                <a:path w="17" h="29">
                  <a:moveTo>
                    <a:pt x="2" y="14"/>
                  </a:moveTo>
                  <a:cubicBezTo>
                    <a:pt x="2" y="12"/>
                    <a:pt x="2" y="11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1"/>
                    <a:pt x="1" y="19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6440488" y="4697413"/>
              <a:ext cx="50800" cy="88900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2"/>
                </a:cxn>
                <a:cxn ang="0">
                  <a:pos x="14" y="22"/>
                </a:cxn>
                <a:cxn ang="0">
                  <a:pos x="16" y="19"/>
                </a:cxn>
                <a:cxn ang="0">
                  <a:pos x="14" y="14"/>
                </a:cxn>
              </a:cxnLst>
              <a:rect l="0" t="0" r="r" b="b"/>
              <a:pathLst>
                <a:path w="16" h="28">
                  <a:moveTo>
                    <a:pt x="14" y="14"/>
                  </a:moveTo>
                  <a:cubicBezTo>
                    <a:pt x="14" y="12"/>
                    <a:pt x="15" y="10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8"/>
                    <a:pt x="4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28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1"/>
                    <a:pt x="16" y="19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40488" y="4814888"/>
              <a:ext cx="50800" cy="92075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6" y="20"/>
                </a:cxn>
                <a:cxn ang="0">
                  <a:pos x="14" y="14"/>
                </a:cxn>
              </a:cxnLst>
              <a:rect l="0" t="0" r="r" b="b"/>
              <a:pathLst>
                <a:path w="16" h="29">
                  <a:moveTo>
                    <a:pt x="14" y="14"/>
                  </a:moveTo>
                  <a:cubicBezTo>
                    <a:pt x="14" y="13"/>
                    <a:pt x="15" y="11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1"/>
                    <a:pt x="16" y="20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6440488" y="4932363"/>
              <a:ext cx="50800" cy="93663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25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6" y="20"/>
                </a:cxn>
                <a:cxn ang="0">
                  <a:pos x="14" y="15"/>
                </a:cxn>
              </a:cxnLst>
              <a:rect l="0" t="0" r="r" b="b"/>
              <a:pathLst>
                <a:path w="16" h="29">
                  <a:moveTo>
                    <a:pt x="14" y="15"/>
                  </a:moveTo>
                  <a:cubicBezTo>
                    <a:pt x="14" y="13"/>
                    <a:pt x="15" y="11"/>
                    <a:pt x="16" y="10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1"/>
                    <a:pt x="16" y="20"/>
                  </a:cubicBezTo>
                  <a:cubicBezTo>
                    <a:pt x="15" y="18"/>
                    <a:pt x="14" y="17"/>
                    <a:pt x="1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440488" y="5054600"/>
              <a:ext cx="50800" cy="92075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2"/>
                </a:cxn>
                <a:cxn ang="0">
                  <a:pos x="14" y="22"/>
                </a:cxn>
                <a:cxn ang="0">
                  <a:pos x="16" y="19"/>
                </a:cxn>
                <a:cxn ang="0">
                  <a:pos x="14" y="14"/>
                </a:cxn>
              </a:cxnLst>
              <a:rect l="0" t="0" r="r" b="b"/>
              <a:pathLst>
                <a:path w="16" h="29">
                  <a:moveTo>
                    <a:pt x="14" y="14"/>
                  </a:moveTo>
                  <a:cubicBezTo>
                    <a:pt x="14" y="12"/>
                    <a:pt x="15" y="11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1"/>
                    <a:pt x="16" y="19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4" name="Freeform 26"/>
            <p:cNvSpPr>
              <a:spLocks noEditPoints="1"/>
            </p:cNvSpPr>
            <p:nvPr/>
          </p:nvSpPr>
          <p:spPr bwMode="auto">
            <a:xfrm>
              <a:off x="5843588" y="4354513"/>
              <a:ext cx="357188" cy="409575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111"/>
                </a:cxn>
                <a:cxn ang="0">
                  <a:pos x="17" y="128"/>
                </a:cxn>
                <a:cxn ang="0">
                  <a:pos x="54" y="128"/>
                </a:cxn>
                <a:cxn ang="0">
                  <a:pos x="61" y="121"/>
                </a:cxn>
                <a:cxn ang="0">
                  <a:pos x="54" y="114"/>
                </a:cxn>
                <a:cxn ang="0">
                  <a:pos x="17" y="114"/>
                </a:cxn>
                <a:cxn ang="0">
                  <a:pos x="14" y="111"/>
                </a:cxn>
                <a:cxn ang="0">
                  <a:pos x="14" y="66"/>
                </a:cxn>
                <a:cxn ang="0">
                  <a:pos x="15" y="64"/>
                </a:cxn>
                <a:cxn ang="0">
                  <a:pos x="52" y="27"/>
                </a:cxn>
                <a:cxn ang="0">
                  <a:pos x="54" y="26"/>
                </a:cxn>
                <a:cxn ang="0">
                  <a:pos x="75" y="26"/>
                </a:cxn>
                <a:cxn ang="0">
                  <a:pos x="93" y="38"/>
                </a:cxn>
                <a:cxn ang="0">
                  <a:pos x="112" y="19"/>
                </a:cxn>
                <a:cxn ang="0">
                  <a:pos x="93" y="0"/>
                </a:cxn>
                <a:cxn ang="0">
                  <a:pos x="75" y="12"/>
                </a:cxn>
                <a:cxn ang="0">
                  <a:pos x="54" y="12"/>
                </a:cxn>
                <a:cxn ang="0">
                  <a:pos x="42" y="17"/>
                </a:cxn>
                <a:cxn ang="0">
                  <a:pos x="5" y="54"/>
                </a:cxn>
                <a:cxn ang="0">
                  <a:pos x="0" y="66"/>
                </a:cxn>
                <a:cxn ang="0">
                  <a:pos x="87" y="19"/>
                </a:cxn>
                <a:cxn ang="0">
                  <a:pos x="93" y="14"/>
                </a:cxn>
                <a:cxn ang="0">
                  <a:pos x="98" y="19"/>
                </a:cxn>
                <a:cxn ang="0">
                  <a:pos x="93" y="24"/>
                </a:cxn>
                <a:cxn ang="0">
                  <a:pos x="87" y="19"/>
                </a:cxn>
              </a:cxnLst>
              <a:rect l="0" t="0" r="r" b="b"/>
              <a:pathLst>
                <a:path w="112" h="128">
                  <a:moveTo>
                    <a:pt x="0" y="66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8"/>
                    <a:pt x="17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8" y="128"/>
                    <a:pt x="61" y="125"/>
                    <a:pt x="61" y="121"/>
                  </a:cubicBezTo>
                  <a:cubicBezTo>
                    <a:pt x="61" y="117"/>
                    <a:pt x="58" y="114"/>
                    <a:pt x="54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5" y="114"/>
                    <a:pt x="14" y="113"/>
                    <a:pt x="14" y="111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5"/>
                    <a:pt x="14" y="65"/>
                    <a:pt x="15" y="64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8" y="33"/>
                    <a:pt x="85" y="38"/>
                    <a:pt x="93" y="38"/>
                  </a:cubicBezTo>
                  <a:cubicBezTo>
                    <a:pt x="103" y="38"/>
                    <a:pt x="112" y="29"/>
                    <a:pt x="112" y="19"/>
                  </a:cubicBezTo>
                  <a:cubicBezTo>
                    <a:pt x="112" y="9"/>
                    <a:pt x="103" y="0"/>
                    <a:pt x="93" y="0"/>
                  </a:cubicBezTo>
                  <a:cubicBezTo>
                    <a:pt x="85" y="0"/>
                    <a:pt x="78" y="5"/>
                    <a:pt x="7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6" y="14"/>
                    <a:pt x="42" y="17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58"/>
                    <a:pt x="0" y="62"/>
                    <a:pt x="0" y="66"/>
                  </a:cubicBezTo>
                  <a:close/>
                  <a:moveTo>
                    <a:pt x="87" y="19"/>
                  </a:moveTo>
                  <a:cubicBezTo>
                    <a:pt x="87" y="16"/>
                    <a:pt x="90" y="14"/>
                    <a:pt x="93" y="14"/>
                  </a:cubicBezTo>
                  <a:cubicBezTo>
                    <a:pt x="95" y="14"/>
                    <a:pt x="98" y="16"/>
                    <a:pt x="98" y="19"/>
                  </a:cubicBezTo>
                  <a:cubicBezTo>
                    <a:pt x="98" y="22"/>
                    <a:pt x="95" y="24"/>
                    <a:pt x="93" y="24"/>
                  </a:cubicBezTo>
                  <a:cubicBezTo>
                    <a:pt x="90" y="24"/>
                    <a:pt x="87" y="22"/>
                    <a:pt x="8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5" name="Freeform 27"/>
            <p:cNvSpPr>
              <a:spLocks noEditPoints="1"/>
            </p:cNvSpPr>
            <p:nvPr/>
          </p:nvSpPr>
          <p:spPr bwMode="auto">
            <a:xfrm>
              <a:off x="5505450" y="4641850"/>
              <a:ext cx="530225" cy="2397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9" y="38"/>
                </a:cxn>
                <a:cxn ang="0">
                  <a:pos x="36" y="26"/>
                </a:cxn>
                <a:cxn ang="0">
                  <a:pos x="50" y="26"/>
                </a:cxn>
                <a:cxn ang="0">
                  <a:pos x="52" y="27"/>
                </a:cxn>
                <a:cxn ang="0">
                  <a:pos x="95" y="70"/>
                </a:cxn>
                <a:cxn ang="0">
                  <a:pos x="107" y="75"/>
                </a:cxn>
                <a:cxn ang="0">
                  <a:pos x="160" y="75"/>
                </a:cxn>
                <a:cxn ang="0">
                  <a:pos x="166" y="68"/>
                </a:cxn>
                <a:cxn ang="0">
                  <a:pos x="160" y="62"/>
                </a:cxn>
                <a:cxn ang="0">
                  <a:pos x="107" y="62"/>
                </a:cxn>
                <a:cxn ang="0">
                  <a:pos x="105" y="61"/>
                </a:cxn>
                <a:cxn ang="0">
                  <a:pos x="62" y="17"/>
                </a:cxn>
                <a:cxn ang="0">
                  <a:pos x="50" y="12"/>
                </a:cxn>
                <a:cxn ang="0">
                  <a:pos x="36" y="12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24" y="19"/>
                </a:cxn>
                <a:cxn ang="0">
                  <a:pos x="19" y="24"/>
                </a:cxn>
                <a:cxn ang="0">
                  <a:pos x="14" y="19"/>
                </a:cxn>
                <a:cxn ang="0">
                  <a:pos x="19" y="14"/>
                </a:cxn>
                <a:cxn ang="0">
                  <a:pos x="24" y="19"/>
                </a:cxn>
              </a:cxnLst>
              <a:rect l="0" t="0" r="r" b="b"/>
              <a:pathLst>
                <a:path w="166" h="75">
                  <a:moveTo>
                    <a:pt x="0" y="19"/>
                  </a:moveTo>
                  <a:cubicBezTo>
                    <a:pt x="0" y="30"/>
                    <a:pt x="8" y="38"/>
                    <a:pt x="19" y="38"/>
                  </a:cubicBezTo>
                  <a:cubicBezTo>
                    <a:pt x="27" y="38"/>
                    <a:pt x="34" y="33"/>
                    <a:pt x="36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2" y="27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9" y="74"/>
                    <a:pt x="103" y="75"/>
                    <a:pt x="107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3" y="75"/>
                    <a:pt x="166" y="72"/>
                    <a:pt x="166" y="68"/>
                  </a:cubicBezTo>
                  <a:cubicBezTo>
                    <a:pt x="166" y="65"/>
                    <a:pt x="163" y="62"/>
                    <a:pt x="160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1"/>
                    <a:pt x="105" y="6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8" y="14"/>
                    <a:pt x="54" y="12"/>
                    <a:pt x="5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lose/>
                  <a:moveTo>
                    <a:pt x="24" y="19"/>
                  </a:moveTo>
                  <a:cubicBezTo>
                    <a:pt x="24" y="22"/>
                    <a:pt x="22" y="24"/>
                    <a:pt x="19" y="24"/>
                  </a:cubicBezTo>
                  <a:cubicBezTo>
                    <a:pt x="16" y="24"/>
                    <a:pt x="14" y="22"/>
                    <a:pt x="14" y="19"/>
                  </a:cubicBezTo>
                  <a:cubicBezTo>
                    <a:pt x="14" y="16"/>
                    <a:pt x="16" y="14"/>
                    <a:pt x="19" y="14"/>
                  </a:cubicBezTo>
                  <a:cubicBezTo>
                    <a:pt x="22" y="14"/>
                    <a:pt x="24" y="16"/>
                    <a:pt x="2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6" name="Freeform 28"/>
            <p:cNvSpPr>
              <a:spLocks noEditPoints="1"/>
            </p:cNvSpPr>
            <p:nvPr/>
          </p:nvSpPr>
          <p:spPr bwMode="auto">
            <a:xfrm>
              <a:off x="5524500" y="4957763"/>
              <a:ext cx="511175" cy="457200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19" y="143"/>
                </a:cxn>
                <a:cxn ang="0">
                  <a:pos x="38" y="124"/>
                </a:cxn>
                <a:cxn ang="0">
                  <a:pos x="26" y="106"/>
                </a:cxn>
                <a:cxn ang="0">
                  <a:pos x="26" y="57"/>
                </a:cxn>
                <a:cxn ang="0">
                  <a:pos x="27" y="55"/>
                </a:cxn>
                <a:cxn ang="0">
                  <a:pos x="68" y="15"/>
                </a:cxn>
                <a:cxn ang="0">
                  <a:pos x="70" y="14"/>
                </a:cxn>
                <a:cxn ang="0">
                  <a:pos x="154" y="14"/>
                </a:cxn>
                <a:cxn ang="0">
                  <a:pos x="160" y="7"/>
                </a:cxn>
                <a:cxn ang="0">
                  <a:pos x="154" y="0"/>
                </a:cxn>
                <a:cxn ang="0">
                  <a:pos x="70" y="0"/>
                </a:cxn>
                <a:cxn ang="0">
                  <a:pos x="58" y="5"/>
                </a:cxn>
                <a:cxn ang="0">
                  <a:pos x="17" y="46"/>
                </a:cxn>
                <a:cxn ang="0">
                  <a:pos x="12" y="57"/>
                </a:cxn>
                <a:cxn ang="0">
                  <a:pos x="12" y="106"/>
                </a:cxn>
                <a:cxn ang="0">
                  <a:pos x="0" y="124"/>
                </a:cxn>
                <a:cxn ang="0">
                  <a:pos x="24" y="124"/>
                </a:cxn>
                <a:cxn ang="0">
                  <a:pos x="19" y="129"/>
                </a:cxn>
                <a:cxn ang="0">
                  <a:pos x="14" y="124"/>
                </a:cxn>
                <a:cxn ang="0">
                  <a:pos x="19" y="119"/>
                </a:cxn>
                <a:cxn ang="0">
                  <a:pos x="24" y="124"/>
                </a:cxn>
              </a:cxnLst>
              <a:rect l="0" t="0" r="r" b="b"/>
              <a:pathLst>
                <a:path w="160" h="143">
                  <a:moveTo>
                    <a:pt x="0" y="124"/>
                  </a:moveTo>
                  <a:cubicBezTo>
                    <a:pt x="0" y="134"/>
                    <a:pt x="8" y="143"/>
                    <a:pt x="19" y="143"/>
                  </a:cubicBezTo>
                  <a:cubicBezTo>
                    <a:pt x="29" y="143"/>
                    <a:pt x="38" y="134"/>
                    <a:pt x="38" y="124"/>
                  </a:cubicBezTo>
                  <a:cubicBezTo>
                    <a:pt x="38" y="116"/>
                    <a:pt x="33" y="109"/>
                    <a:pt x="26" y="10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6"/>
                    <a:pt x="27" y="5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4"/>
                    <a:pt x="69" y="14"/>
                    <a:pt x="70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7" y="14"/>
                    <a:pt x="160" y="11"/>
                    <a:pt x="160" y="7"/>
                  </a:cubicBezTo>
                  <a:cubicBezTo>
                    <a:pt x="160" y="3"/>
                    <a:pt x="157" y="0"/>
                    <a:pt x="15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5" y="0"/>
                    <a:pt x="61" y="2"/>
                    <a:pt x="58" y="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4" y="49"/>
                    <a:pt x="12" y="53"/>
                    <a:pt x="12" y="5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5" y="109"/>
                    <a:pt x="0" y="116"/>
                    <a:pt x="0" y="124"/>
                  </a:cubicBezTo>
                  <a:close/>
                  <a:moveTo>
                    <a:pt x="24" y="124"/>
                  </a:moveTo>
                  <a:cubicBezTo>
                    <a:pt x="24" y="127"/>
                    <a:pt x="22" y="129"/>
                    <a:pt x="19" y="129"/>
                  </a:cubicBezTo>
                  <a:cubicBezTo>
                    <a:pt x="16" y="129"/>
                    <a:pt x="14" y="127"/>
                    <a:pt x="14" y="124"/>
                  </a:cubicBezTo>
                  <a:cubicBezTo>
                    <a:pt x="14" y="121"/>
                    <a:pt x="16" y="119"/>
                    <a:pt x="19" y="119"/>
                  </a:cubicBezTo>
                  <a:cubicBezTo>
                    <a:pt x="22" y="119"/>
                    <a:pt x="24" y="121"/>
                    <a:pt x="24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7" name="Freeform 29"/>
            <p:cNvSpPr>
              <a:spLocks noEditPoints="1"/>
            </p:cNvSpPr>
            <p:nvPr/>
          </p:nvSpPr>
          <p:spPr bwMode="auto">
            <a:xfrm>
              <a:off x="6508750" y="4364038"/>
              <a:ext cx="373063" cy="400050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7" y="125"/>
                </a:cxn>
                <a:cxn ang="0">
                  <a:pos x="40" y="125"/>
                </a:cxn>
                <a:cxn ang="0">
                  <a:pos x="52" y="120"/>
                </a:cxn>
                <a:cxn ang="0">
                  <a:pos x="100" y="72"/>
                </a:cxn>
                <a:cxn ang="0">
                  <a:pos x="105" y="60"/>
                </a:cxn>
                <a:cxn ang="0">
                  <a:pos x="105" y="37"/>
                </a:cxn>
                <a:cxn ang="0">
                  <a:pos x="117" y="19"/>
                </a:cxn>
                <a:cxn ang="0">
                  <a:pos x="98" y="0"/>
                </a:cxn>
                <a:cxn ang="0">
                  <a:pos x="79" y="19"/>
                </a:cxn>
                <a:cxn ang="0">
                  <a:pos x="92" y="37"/>
                </a:cxn>
                <a:cxn ang="0">
                  <a:pos x="92" y="60"/>
                </a:cxn>
                <a:cxn ang="0">
                  <a:pos x="91" y="62"/>
                </a:cxn>
                <a:cxn ang="0">
                  <a:pos x="42" y="110"/>
                </a:cxn>
                <a:cxn ang="0">
                  <a:pos x="40" y="111"/>
                </a:cxn>
                <a:cxn ang="0">
                  <a:pos x="7" y="111"/>
                </a:cxn>
                <a:cxn ang="0">
                  <a:pos x="0" y="118"/>
                </a:cxn>
                <a:cxn ang="0">
                  <a:pos x="93" y="19"/>
                </a:cxn>
                <a:cxn ang="0">
                  <a:pos x="98" y="14"/>
                </a:cxn>
                <a:cxn ang="0">
                  <a:pos x="104" y="19"/>
                </a:cxn>
                <a:cxn ang="0">
                  <a:pos x="98" y="24"/>
                </a:cxn>
                <a:cxn ang="0">
                  <a:pos x="93" y="19"/>
                </a:cxn>
              </a:cxnLst>
              <a:rect l="0" t="0" r="r" b="b"/>
              <a:pathLst>
                <a:path w="117" h="125">
                  <a:moveTo>
                    <a:pt x="0" y="118"/>
                  </a:moveTo>
                  <a:cubicBezTo>
                    <a:pt x="0" y="122"/>
                    <a:pt x="3" y="125"/>
                    <a:pt x="7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5" y="125"/>
                    <a:pt x="49" y="123"/>
                    <a:pt x="52" y="120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3" y="69"/>
                    <a:pt x="105" y="64"/>
                    <a:pt x="105" y="60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12" y="34"/>
                    <a:pt x="117" y="27"/>
                    <a:pt x="117" y="19"/>
                  </a:cubicBezTo>
                  <a:cubicBezTo>
                    <a:pt x="117" y="9"/>
                    <a:pt x="109" y="0"/>
                    <a:pt x="98" y="0"/>
                  </a:cubicBezTo>
                  <a:cubicBezTo>
                    <a:pt x="88" y="0"/>
                    <a:pt x="79" y="9"/>
                    <a:pt x="79" y="19"/>
                  </a:cubicBezTo>
                  <a:cubicBezTo>
                    <a:pt x="79" y="27"/>
                    <a:pt x="84" y="34"/>
                    <a:pt x="92" y="37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1"/>
                    <a:pt x="91" y="61"/>
                    <a:pt x="91" y="62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1"/>
                    <a:pt x="41" y="111"/>
                    <a:pt x="40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3" y="111"/>
                    <a:pt x="0" y="114"/>
                    <a:pt x="0" y="118"/>
                  </a:cubicBezTo>
                  <a:close/>
                  <a:moveTo>
                    <a:pt x="93" y="19"/>
                  </a:moveTo>
                  <a:cubicBezTo>
                    <a:pt x="93" y="16"/>
                    <a:pt x="95" y="14"/>
                    <a:pt x="98" y="14"/>
                  </a:cubicBezTo>
                  <a:cubicBezTo>
                    <a:pt x="101" y="14"/>
                    <a:pt x="104" y="16"/>
                    <a:pt x="104" y="19"/>
                  </a:cubicBezTo>
                  <a:cubicBezTo>
                    <a:pt x="104" y="22"/>
                    <a:pt x="101" y="24"/>
                    <a:pt x="98" y="24"/>
                  </a:cubicBezTo>
                  <a:cubicBezTo>
                    <a:pt x="95" y="24"/>
                    <a:pt x="93" y="22"/>
                    <a:pt x="93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8" name="Freeform 30"/>
            <p:cNvSpPr>
              <a:spLocks noEditPoints="1"/>
            </p:cNvSpPr>
            <p:nvPr/>
          </p:nvSpPr>
          <p:spPr bwMode="auto">
            <a:xfrm>
              <a:off x="6508750" y="4840288"/>
              <a:ext cx="468313" cy="2270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3"/>
                </a:cxn>
                <a:cxn ang="0">
                  <a:pos x="79" y="13"/>
                </a:cxn>
                <a:cxn ang="0">
                  <a:pos x="81" y="14"/>
                </a:cxn>
                <a:cxn ang="0">
                  <a:pos x="111" y="44"/>
                </a:cxn>
                <a:cxn ang="0">
                  <a:pos x="110" y="52"/>
                </a:cxn>
                <a:cxn ang="0">
                  <a:pos x="128" y="71"/>
                </a:cxn>
                <a:cxn ang="0">
                  <a:pos x="147" y="52"/>
                </a:cxn>
                <a:cxn ang="0">
                  <a:pos x="128" y="33"/>
                </a:cxn>
                <a:cxn ang="0">
                  <a:pos x="121" y="34"/>
                </a:cxn>
                <a:cxn ang="0">
                  <a:pos x="91" y="4"/>
                </a:cxn>
                <a:cxn ang="0">
                  <a:pos x="7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128" y="46"/>
                </a:cxn>
                <a:cxn ang="0">
                  <a:pos x="134" y="52"/>
                </a:cxn>
                <a:cxn ang="0">
                  <a:pos x="128" y="57"/>
                </a:cxn>
                <a:cxn ang="0">
                  <a:pos x="123" y="52"/>
                </a:cxn>
                <a:cxn ang="0">
                  <a:pos x="128" y="46"/>
                </a:cxn>
              </a:cxnLst>
              <a:rect l="0" t="0" r="r" b="b"/>
              <a:pathLst>
                <a:path w="147" h="71">
                  <a:moveTo>
                    <a:pt x="0" y="6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1" y="14"/>
                    <a:pt x="81" y="1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46"/>
                    <a:pt x="110" y="49"/>
                    <a:pt x="110" y="52"/>
                  </a:cubicBezTo>
                  <a:cubicBezTo>
                    <a:pt x="110" y="62"/>
                    <a:pt x="118" y="71"/>
                    <a:pt x="128" y="71"/>
                  </a:cubicBezTo>
                  <a:cubicBezTo>
                    <a:pt x="139" y="71"/>
                    <a:pt x="147" y="62"/>
                    <a:pt x="147" y="52"/>
                  </a:cubicBezTo>
                  <a:cubicBezTo>
                    <a:pt x="147" y="41"/>
                    <a:pt x="139" y="33"/>
                    <a:pt x="128" y="33"/>
                  </a:cubicBezTo>
                  <a:cubicBezTo>
                    <a:pt x="126" y="33"/>
                    <a:pt x="123" y="33"/>
                    <a:pt x="121" y="3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1"/>
                    <a:pt x="84" y="0"/>
                    <a:pt x="7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lose/>
                  <a:moveTo>
                    <a:pt x="128" y="46"/>
                  </a:moveTo>
                  <a:cubicBezTo>
                    <a:pt x="131" y="46"/>
                    <a:pt x="134" y="49"/>
                    <a:pt x="134" y="52"/>
                  </a:cubicBezTo>
                  <a:cubicBezTo>
                    <a:pt x="134" y="55"/>
                    <a:pt x="131" y="57"/>
                    <a:pt x="128" y="57"/>
                  </a:cubicBezTo>
                  <a:cubicBezTo>
                    <a:pt x="126" y="57"/>
                    <a:pt x="123" y="55"/>
                    <a:pt x="123" y="52"/>
                  </a:cubicBezTo>
                  <a:cubicBezTo>
                    <a:pt x="123" y="49"/>
                    <a:pt x="126" y="46"/>
                    <a:pt x="12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9" name="Freeform 31"/>
            <p:cNvSpPr>
              <a:spLocks noEditPoints="1"/>
            </p:cNvSpPr>
            <p:nvPr/>
          </p:nvSpPr>
          <p:spPr bwMode="auto">
            <a:xfrm>
              <a:off x="6508750" y="4957763"/>
              <a:ext cx="338138" cy="4349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14"/>
                </a:cxn>
                <a:cxn ang="0">
                  <a:pos x="46" y="14"/>
                </a:cxn>
                <a:cxn ang="0">
                  <a:pos x="48" y="15"/>
                </a:cxn>
                <a:cxn ang="0">
                  <a:pos x="79" y="46"/>
                </a:cxn>
                <a:cxn ang="0">
                  <a:pos x="80" y="48"/>
                </a:cxn>
                <a:cxn ang="0">
                  <a:pos x="80" y="99"/>
                </a:cxn>
                <a:cxn ang="0">
                  <a:pos x="68" y="117"/>
                </a:cxn>
                <a:cxn ang="0">
                  <a:pos x="87" y="136"/>
                </a:cxn>
                <a:cxn ang="0">
                  <a:pos x="106" y="117"/>
                </a:cxn>
                <a:cxn ang="0">
                  <a:pos x="94" y="99"/>
                </a:cxn>
                <a:cxn ang="0">
                  <a:pos x="94" y="48"/>
                </a:cxn>
                <a:cxn ang="0">
                  <a:pos x="89" y="36"/>
                </a:cxn>
                <a:cxn ang="0">
                  <a:pos x="58" y="5"/>
                </a:cxn>
                <a:cxn ang="0">
                  <a:pos x="46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82" y="117"/>
                </a:cxn>
                <a:cxn ang="0">
                  <a:pos x="87" y="111"/>
                </a:cxn>
                <a:cxn ang="0">
                  <a:pos x="92" y="117"/>
                </a:cxn>
                <a:cxn ang="0">
                  <a:pos x="87" y="122"/>
                </a:cxn>
                <a:cxn ang="0">
                  <a:pos x="82" y="117"/>
                </a:cxn>
              </a:cxnLst>
              <a:rect l="0" t="0" r="r" b="b"/>
              <a:pathLst>
                <a:path w="106" h="136">
                  <a:moveTo>
                    <a:pt x="0" y="7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4"/>
                    <a:pt x="48" y="14"/>
                    <a:pt x="48" y="15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80" y="46"/>
                    <a:pt x="80" y="47"/>
                    <a:pt x="80" y="48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3" y="102"/>
                    <a:pt x="68" y="109"/>
                    <a:pt x="68" y="117"/>
                  </a:cubicBezTo>
                  <a:cubicBezTo>
                    <a:pt x="68" y="127"/>
                    <a:pt x="77" y="136"/>
                    <a:pt x="87" y="136"/>
                  </a:cubicBezTo>
                  <a:cubicBezTo>
                    <a:pt x="98" y="136"/>
                    <a:pt x="106" y="127"/>
                    <a:pt x="106" y="117"/>
                  </a:cubicBezTo>
                  <a:cubicBezTo>
                    <a:pt x="106" y="109"/>
                    <a:pt x="101" y="102"/>
                    <a:pt x="94" y="99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3"/>
                    <a:pt x="92" y="39"/>
                    <a:pt x="89" y="3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5" y="2"/>
                    <a:pt x="51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  <a:moveTo>
                    <a:pt x="82" y="117"/>
                  </a:moveTo>
                  <a:cubicBezTo>
                    <a:pt x="82" y="114"/>
                    <a:pt x="84" y="111"/>
                    <a:pt x="87" y="111"/>
                  </a:cubicBezTo>
                  <a:cubicBezTo>
                    <a:pt x="90" y="111"/>
                    <a:pt x="92" y="114"/>
                    <a:pt x="92" y="117"/>
                  </a:cubicBezTo>
                  <a:cubicBezTo>
                    <a:pt x="92" y="120"/>
                    <a:pt x="90" y="122"/>
                    <a:pt x="87" y="122"/>
                  </a:cubicBezTo>
                  <a:cubicBezTo>
                    <a:pt x="84" y="122"/>
                    <a:pt x="82" y="120"/>
                    <a:pt x="82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0" name="Freeform 32"/>
            <p:cNvSpPr>
              <a:spLocks noEditPoints="1"/>
            </p:cNvSpPr>
            <p:nvPr/>
          </p:nvSpPr>
          <p:spPr bwMode="auto">
            <a:xfrm>
              <a:off x="6269038" y="5076825"/>
              <a:ext cx="357188" cy="2936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9" y="92"/>
                </a:cxn>
                <a:cxn ang="0">
                  <a:pos x="37" y="80"/>
                </a:cxn>
                <a:cxn ang="0">
                  <a:pos x="96" y="80"/>
                </a:cxn>
                <a:cxn ang="0">
                  <a:pos x="112" y="64"/>
                </a:cxn>
                <a:cxn ang="0">
                  <a:pos x="112" y="17"/>
                </a:cxn>
                <a:cxn ang="0">
                  <a:pos x="96" y="0"/>
                </a:cxn>
                <a:cxn ang="0">
                  <a:pos x="82" y="0"/>
                </a:cxn>
                <a:cxn ang="0">
                  <a:pos x="75" y="7"/>
                </a:cxn>
                <a:cxn ang="0">
                  <a:pos x="82" y="14"/>
                </a:cxn>
                <a:cxn ang="0">
                  <a:pos x="96" y="14"/>
                </a:cxn>
                <a:cxn ang="0">
                  <a:pos x="99" y="17"/>
                </a:cxn>
                <a:cxn ang="0">
                  <a:pos x="99" y="64"/>
                </a:cxn>
                <a:cxn ang="0">
                  <a:pos x="96" y="66"/>
                </a:cxn>
                <a:cxn ang="0">
                  <a:pos x="37" y="66"/>
                </a:cxn>
                <a:cxn ang="0">
                  <a:pos x="19" y="54"/>
                </a:cxn>
                <a:cxn ang="0">
                  <a:pos x="0" y="73"/>
                </a:cxn>
                <a:cxn ang="0">
                  <a:pos x="25" y="73"/>
                </a:cxn>
                <a:cxn ang="0">
                  <a:pos x="19" y="79"/>
                </a:cxn>
                <a:cxn ang="0">
                  <a:pos x="14" y="73"/>
                </a:cxn>
                <a:cxn ang="0">
                  <a:pos x="19" y="68"/>
                </a:cxn>
                <a:cxn ang="0">
                  <a:pos x="25" y="73"/>
                </a:cxn>
              </a:cxnLst>
              <a:rect l="0" t="0" r="r" b="b"/>
              <a:pathLst>
                <a:path w="112" h="92">
                  <a:moveTo>
                    <a:pt x="0" y="73"/>
                  </a:moveTo>
                  <a:cubicBezTo>
                    <a:pt x="0" y="84"/>
                    <a:pt x="9" y="92"/>
                    <a:pt x="19" y="92"/>
                  </a:cubicBezTo>
                  <a:cubicBezTo>
                    <a:pt x="27" y="92"/>
                    <a:pt x="34" y="87"/>
                    <a:pt x="37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105" y="80"/>
                    <a:pt x="112" y="73"/>
                    <a:pt x="112" y="64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8"/>
                    <a:pt x="105" y="0"/>
                    <a:pt x="9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0"/>
                    <a:pt x="75" y="3"/>
                    <a:pt x="75" y="7"/>
                  </a:cubicBezTo>
                  <a:cubicBezTo>
                    <a:pt x="75" y="11"/>
                    <a:pt x="78" y="14"/>
                    <a:pt x="82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9" y="15"/>
                    <a:pt x="99" y="17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65"/>
                    <a:pt x="97" y="66"/>
                    <a:pt x="96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4" y="59"/>
                    <a:pt x="27" y="54"/>
                    <a:pt x="19" y="54"/>
                  </a:cubicBezTo>
                  <a:cubicBezTo>
                    <a:pt x="9" y="54"/>
                    <a:pt x="0" y="63"/>
                    <a:pt x="0" y="73"/>
                  </a:cubicBezTo>
                  <a:close/>
                  <a:moveTo>
                    <a:pt x="25" y="73"/>
                  </a:moveTo>
                  <a:cubicBezTo>
                    <a:pt x="25" y="76"/>
                    <a:pt x="22" y="79"/>
                    <a:pt x="19" y="79"/>
                  </a:cubicBezTo>
                  <a:cubicBezTo>
                    <a:pt x="17" y="79"/>
                    <a:pt x="14" y="76"/>
                    <a:pt x="14" y="73"/>
                  </a:cubicBezTo>
                  <a:cubicBezTo>
                    <a:pt x="14" y="70"/>
                    <a:pt x="17" y="68"/>
                    <a:pt x="19" y="68"/>
                  </a:cubicBezTo>
                  <a:cubicBezTo>
                    <a:pt x="22" y="68"/>
                    <a:pt x="25" y="70"/>
                    <a:pt x="25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1" name="Freeform 33"/>
            <p:cNvSpPr>
              <a:spLocks noEditPoints="1"/>
            </p:cNvSpPr>
            <p:nvPr/>
          </p:nvSpPr>
          <p:spPr bwMode="auto">
            <a:xfrm>
              <a:off x="5780088" y="5076825"/>
              <a:ext cx="293688" cy="4857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63"/>
                </a:cxn>
                <a:cxn ang="0">
                  <a:pos x="5" y="74"/>
                </a:cxn>
                <a:cxn ang="0">
                  <a:pos x="56" y="125"/>
                </a:cxn>
                <a:cxn ang="0">
                  <a:pos x="54" y="133"/>
                </a:cxn>
                <a:cxn ang="0">
                  <a:pos x="73" y="152"/>
                </a:cxn>
                <a:cxn ang="0">
                  <a:pos x="92" y="133"/>
                </a:cxn>
                <a:cxn ang="0">
                  <a:pos x="73" y="114"/>
                </a:cxn>
                <a:cxn ang="0">
                  <a:pos x="65" y="116"/>
                </a:cxn>
                <a:cxn ang="0">
                  <a:pos x="14" y="65"/>
                </a:cxn>
                <a:cxn ang="0">
                  <a:pos x="13" y="63"/>
                </a:cxn>
                <a:cxn ang="0">
                  <a:pos x="13" y="17"/>
                </a:cxn>
                <a:cxn ang="0">
                  <a:pos x="16" y="14"/>
                </a:cxn>
                <a:cxn ang="0">
                  <a:pos x="74" y="14"/>
                </a:cxn>
                <a:cxn ang="0">
                  <a:pos x="81" y="7"/>
                </a:cxn>
                <a:cxn ang="0">
                  <a:pos x="74" y="0"/>
                </a:cxn>
                <a:cxn ang="0">
                  <a:pos x="16" y="0"/>
                </a:cxn>
                <a:cxn ang="0">
                  <a:pos x="0" y="17"/>
                </a:cxn>
                <a:cxn ang="0">
                  <a:pos x="73" y="138"/>
                </a:cxn>
                <a:cxn ang="0">
                  <a:pos x="68" y="133"/>
                </a:cxn>
                <a:cxn ang="0">
                  <a:pos x="73" y="128"/>
                </a:cxn>
                <a:cxn ang="0">
                  <a:pos x="78" y="133"/>
                </a:cxn>
                <a:cxn ang="0">
                  <a:pos x="73" y="138"/>
                </a:cxn>
              </a:cxnLst>
              <a:rect l="0" t="0" r="r" b="b"/>
              <a:pathLst>
                <a:path w="92" h="152">
                  <a:moveTo>
                    <a:pt x="0" y="17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1" y="71"/>
                    <a:pt x="5" y="74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5" y="128"/>
                    <a:pt x="54" y="130"/>
                    <a:pt x="54" y="133"/>
                  </a:cubicBezTo>
                  <a:cubicBezTo>
                    <a:pt x="54" y="143"/>
                    <a:pt x="62" y="152"/>
                    <a:pt x="73" y="152"/>
                  </a:cubicBezTo>
                  <a:cubicBezTo>
                    <a:pt x="83" y="152"/>
                    <a:pt x="92" y="143"/>
                    <a:pt x="92" y="133"/>
                  </a:cubicBezTo>
                  <a:cubicBezTo>
                    <a:pt x="92" y="122"/>
                    <a:pt x="83" y="114"/>
                    <a:pt x="73" y="114"/>
                  </a:cubicBezTo>
                  <a:cubicBezTo>
                    <a:pt x="70" y="114"/>
                    <a:pt x="68" y="115"/>
                    <a:pt x="65" y="116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4"/>
                    <a:pt x="13" y="63"/>
                    <a:pt x="13" y="6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4"/>
                    <a:pt x="16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8" y="14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lose/>
                  <a:moveTo>
                    <a:pt x="73" y="138"/>
                  </a:moveTo>
                  <a:cubicBezTo>
                    <a:pt x="70" y="138"/>
                    <a:pt x="68" y="136"/>
                    <a:pt x="68" y="133"/>
                  </a:cubicBezTo>
                  <a:cubicBezTo>
                    <a:pt x="68" y="130"/>
                    <a:pt x="70" y="128"/>
                    <a:pt x="73" y="128"/>
                  </a:cubicBezTo>
                  <a:cubicBezTo>
                    <a:pt x="76" y="128"/>
                    <a:pt x="78" y="130"/>
                    <a:pt x="78" y="133"/>
                  </a:cubicBezTo>
                  <a:cubicBezTo>
                    <a:pt x="78" y="136"/>
                    <a:pt x="76" y="138"/>
                    <a:pt x="73" y="1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82"/>
          <p:cNvGrpSpPr/>
          <p:nvPr/>
        </p:nvGrpSpPr>
        <p:grpSpPr>
          <a:xfrm>
            <a:off x="6000750" y="2157413"/>
            <a:ext cx="1130301" cy="1101725"/>
            <a:chOff x="6000750" y="2157413"/>
            <a:chExt cx="1130301" cy="1101725"/>
          </a:xfrm>
          <a:solidFill>
            <a:srgbClr val="34AEE4"/>
          </a:solidFill>
        </p:grpSpPr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6146800" y="2489200"/>
              <a:ext cx="628650" cy="719138"/>
            </a:xfrm>
            <a:custGeom>
              <a:avLst/>
              <a:gdLst/>
              <a:ahLst/>
              <a:cxnLst>
                <a:cxn ang="0">
                  <a:pos x="8" y="181"/>
                </a:cxn>
                <a:cxn ang="0">
                  <a:pos x="11" y="210"/>
                </a:cxn>
                <a:cxn ang="0">
                  <a:pos x="22" y="218"/>
                </a:cxn>
                <a:cxn ang="0">
                  <a:pos x="50" y="215"/>
                </a:cxn>
                <a:cxn ang="0">
                  <a:pos x="196" y="33"/>
                </a:cxn>
                <a:cxn ang="0">
                  <a:pos x="196" y="28"/>
                </a:cxn>
                <a:cxn ang="0">
                  <a:pos x="167" y="2"/>
                </a:cxn>
                <a:cxn ang="0">
                  <a:pos x="161" y="2"/>
                </a:cxn>
                <a:cxn ang="0">
                  <a:pos x="8" y="181"/>
                </a:cxn>
              </a:cxnLst>
              <a:rect l="0" t="0" r="r" b="b"/>
              <a:pathLst>
                <a:path w="197" h="225">
                  <a:moveTo>
                    <a:pt x="8" y="181"/>
                  </a:moveTo>
                  <a:cubicBezTo>
                    <a:pt x="0" y="189"/>
                    <a:pt x="2" y="203"/>
                    <a:pt x="11" y="210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31" y="225"/>
                    <a:pt x="43" y="224"/>
                    <a:pt x="50" y="215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1"/>
                    <a:pt x="197" y="29"/>
                    <a:pt x="196" y="28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5" y="0"/>
                    <a:pt x="163" y="0"/>
                    <a:pt x="161" y="2"/>
                  </a:cubicBezTo>
                  <a:lnTo>
                    <a:pt x="8" y="1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6478588" y="2157413"/>
              <a:ext cx="652463" cy="511175"/>
            </a:xfrm>
            <a:custGeom>
              <a:avLst/>
              <a:gdLst/>
              <a:ahLst/>
              <a:cxnLst>
                <a:cxn ang="0">
                  <a:pos x="187" y="101"/>
                </a:cxn>
                <a:cxn ang="0">
                  <a:pos x="182" y="101"/>
                </a:cxn>
                <a:cxn ang="0">
                  <a:pos x="166" y="101"/>
                </a:cxn>
                <a:cxn ang="0">
                  <a:pos x="154" y="70"/>
                </a:cxn>
                <a:cxn ang="0">
                  <a:pos x="153" y="67"/>
                </a:cxn>
                <a:cxn ang="0">
                  <a:pos x="115" y="35"/>
                </a:cxn>
                <a:cxn ang="0">
                  <a:pos x="3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4" y="38"/>
                </a:cxn>
                <a:cxn ang="0">
                  <a:pos x="71" y="59"/>
                </a:cxn>
                <a:cxn ang="0">
                  <a:pos x="75" y="83"/>
                </a:cxn>
                <a:cxn ang="0">
                  <a:pos x="68" y="92"/>
                </a:cxn>
                <a:cxn ang="0">
                  <a:pos x="69" y="97"/>
                </a:cxn>
                <a:cxn ang="0">
                  <a:pos x="98" y="123"/>
                </a:cxn>
                <a:cxn ang="0">
                  <a:pos x="103" y="123"/>
                </a:cxn>
                <a:cxn ang="0">
                  <a:pos x="112" y="115"/>
                </a:cxn>
                <a:cxn ang="0">
                  <a:pos x="113" y="114"/>
                </a:cxn>
                <a:cxn ang="0">
                  <a:pos x="148" y="127"/>
                </a:cxn>
                <a:cxn ang="0">
                  <a:pos x="149" y="142"/>
                </a:cxn>
                <a:cxn ang="0">
                  <a:pos x="150" y="147"/>
                </a:cxn>
                <a:cxn ang="0">
                  <a:pos x="164" y="158"/>
                </a:cxn>
                <a:cxn ang="0">
                  <a:pos x="170" y="158"/>
                </a:cxn>
                <a:cxn ang="0">
                  <a:pos x="202" y="118"/>
                </a:cxn>
                <a:cxn ang="0">
                  <a:pos x="202" y="113"/>
                </a:cxn>
                <a:cxn ang="0">
                  <a:pos x="187" y="101"/>
                </a:cxn>
              </a:cxnLst>
              <a:rect l="0" t="0" r="r" b="b"/>
              <a:pathLst>
                <a:path w="204" h="160">
                  <a:moveTo>
                    <a:pt x="187" y="101"/>
                  </a:moveTo>
                  <a:cubicBezTo>
                    <a:pt x="186" y="100"/>
                    <a:pt x="184" y="100"/>
                    <a:pt x="182" y="101"/>
                  </a:cubicBezTo>
                  <a:cubicBezTo>
                    <a:pt x="179" y="103"/>
                    <a:pt x="173" y="106"/>
                    <a:pt x="166" y="101"/>
                  </a:cubicBezTo>
                  <a:cubicBezTo>
                    <a:pt x="156" y="95"/>
                    <a:pt x="155" y="75"/>
                    <a:pt x="154" y="70"/>
                  </a:cubicBezTo>
                  <a:cubicBezTo>
                    <a:pt x="154" y="69"/>
                    <a:pt x="154" y="68"/>
                    <a:pt x="153" y="67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5" y="35"/>
                    <a:pt x="74" y="0"/>
                    <a:pt x="3" y="26"/>
                  </a:cubicBezTo>
                  <a:cubicBezTo>
                    <a:pt x="1" y="27"/>
                    <a:pt x="0" y="28"/>
                    <a:pt x="0" y="30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0" y="36"/>
                    <a:pt x="2" y="38"/>
                    <a:pt x="4" y="38"/>
                  </a:cubicBezTo>
                  <a:cubicBezTo>
                    <a:pt x="15" y="37"/>
                    <a:pt x="48" y="38"/>
                    <a:pt x="71" y="59"/>
                  </a:cubicBezTo>
                  <a:cubicBezTo>
                    <a:pt x="81" y="69"/>
                    <a:pt x="79" y="78"/>
                    <a:pt x="75" y="83"/>
                  </a:cubicBezTo>
                  <a:cubicBezTo>
                    <a:pt x="73" y="85"/>
                    <a:pt x="70" y="89"/>
                    <a:pt x="68" y="92"/>
                  </a:cubicBezTo>
                  <a:cubicBezTo>
                    <a:pt x="67" y="93"/>
                    <a:pt x="67" y="96"/>
                    <a:pt x="69" y="97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9" y="125"/>
                    <a:pt x="102" y="125"/>
                    <a:pt x="103" y="123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2" y="115"/>
                    <a:pt x="113" y="115"/>
                    <a:pt x="113" y="114"/>
                  </a:cubicBezTo>
                  <a:cubicBezTo>
                    <a:pt x="117" y="113"/>
                    <a:pt x="136" y="106"/>
                    <a:pt x="148" y="127"/>
                  </a:cubicBezTo>
                  <a:cubicBezTo>
                    <a:pt x="152" y="133"/>
                    <a:pt x="150" y="139"/>
                    <a:pt x="149" y="142"/>
                  </a:cubicBezTo>
                  <a:cubicBezTo>
                    <a:pt x="148" y="144"/>
                    <a:pt x="149" y="146"/>
                    <a:pt x="150" y="147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6" y="160"/>
                    <a:pt x="168" y="160"/>
                    <a:pt x="170" y="158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4" y="117"/>
                    <a:pt x="203" y="114"/>
                    <a:pt x="202" y="113"/>
                  </a:cubicBezTo>
                  <a:lnTo>
                    <a:pt x="187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6546850" y="2681288"/>
              <a:ext cx="261938" cy="415925"/>
            </a:xfrm>
            <a:custGeom>
              <a:avLst/>
              <a:gdLst/>
              <a:ahLst/>
              <a:cxnLst>
                <a:cxn ang="0">
                  <a:pos x="52" y="59"/>
                </a:cxn>
                <a:cxn ang="0">
                  <a:pos x="80" y="19"/>
                </a:cxn>
                <a:cxn ang="0">
                  <a:pos x="79" y="14"/>
                </a:cxn>
                <a:cxn ang="0">
                  <a:pos x="59" y="0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4" y="94"/>
                </a:cxn>
                <a:cxn ang="0">
                  <a:pos x="17" y="94"/>
                </a:cxn>
                <a:cxn ang="0">
                  <a:pos x="21" y="97"/>
                </a:cxn>
                <a:cxn ang="0">
                  <a:pos x="21" y="114"/>
                </a:cxn>
                <a:cxn ang="0">
                  <a:pos x="23" y="117"/>
                </a:cxn>
                <a:cxn ang="0">
                  <a:pos x="39" y="128"/>
                </a:cxn>
                <a:cxn ang="0">
                  <a:pos x="45" y="126"/>
                </a:cxn>
                <a:cxn ang="0">
                  <a:pos x="52" y="61"/>
                </a:cxn>
                <a:cxn ang="0">
                  <a:pos x="52" y="59"/>
                </a:cxn>
              </a:cxnLst>
              <a:rect l="0" t="0" r="r" b="b"/>
              <a:pathLst>
                <a:path w="82" h="130">
                  <a:moveTo>
                    <a:pt x="52" y="5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2" y="17"/>
                    <a:pt x="81" y="15"/>
                    <a:pt x="79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7"/>
                    <a:pt x="0" y="7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1" y="94"/>
                    <a:pt x="4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9" y="93"/>
                    <a:pt x="21" y="95"/>
                    <a:pt x="21" y="97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5"/>
                    <a:pt x="22" y="117"/>
                    <a:pt x="23" y="11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1" y="130"/>
                    <a:pt x="44" y="129"/>
                    <a:pt x="45" y="126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0"/>
                    <a:pt x="52" y="59"/>
                    <a:pt x="52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6000750" y="2247900"/>
              <a:ext cx="568325" cy="53975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5" y="3"/>
                </a:cxn>
                <a:cxn ang="0">
                  <a:pos x="2" y="39"/>
                </a:cxn>
                <a:cxn ang="0">
                  <a:pos x="1" y="41"/>
                </a:cxn>
                <a:cxn ang="0">
                  <a:pos x="0" y="63"/>
                </a:cxn>
                <a:cxn ang="0">
                  <a:pos x="4" y="67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3" y="83"/>
                </a:cxn>
                <a:cxn ang="0">
                  <a:pos x="26" y="87"/>
                </a:cxn>
                <a:cxn ang="0">
                  <a:pos x="40" y="87"/>
                </a:cxn>
                <a:cxn ang="0">
                  <a:pos x="44" y="91"/>
                </a:cxn>
                <a:cxn ang="0">
                  <a:pos x="43" y="103"/>
                </a:cxn>
                <a:cxn ang="0">
                  <a:pos x="47" y="107"/>
                </a:cxn>
                <a:cxn ang="0">
                  <a:pos x="60" y="107"/>
                </a:cxn>
                <a:cxn ang="0">
                  <a:pos x="63" y="110"/>
                </a:cxn>
                <a:cxn ang="0">
                  <a:pos x="63" y="123"/>
                </a:cxn>
                <a:cxn ang="0">
                  <a:pos x="67" y="127"/>
                </a:cxn>
                <a:cxn ang="0">
                  <a:pos x="82" y="127"/>
                </a:cxn>
                <a:cxn ang="0">
                  <a:pos x="86" y="131"/>
                </a:cxn>
                <a:cxn ang="0">
                  <a:pos x="86" y="143"/>
                </a:cxn>
                <a:cxn ang="0">
                  <a:pos x="90" y="147"/>
                </a:cxn>
                <a:cxn ang="0">
                  <a:pos x="102" y="146"/>
                </a:cxn>
                <a:cxn ang="0">
                  <a:pos x="106" y="150"/>
                </a:cxn>
                <a:cxn ang="0">
                  <a:pos x="107" y="165"/>
                </a:cxn>
                <a:cxn ang="0">
                  <a:pos x="111" y="169"/>
                </a:cxn>
                <a:cxn ang="0">
                  <a:pos x="118" y="168"/>
                </a:cxn>
                <a:cxn ang="0">
                  <a:pos x="178" y="101"/>
                </a:cxn>
                <a:cxn ang="0">
                  <a:pos x="30" y="2"/>
                </a:cxn>
              </a:cxnLst>
              <a:rect l="0" t="0" r="r" b="b"/>
              <a:pathLst>
                <a:path w="178" h="169">
                  <a:moveTo>
                    <a:pt x="30" y="2"/>
                  </a:moveTo>
                  <a:cubicBezTo>
                    <a:pt x="28" y="0"/>
                    <a:pt x="26" y="1"/>
                    <a:pt x="25" y="3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3" y="69"/>
                    <a:pt x="23" y="71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5"/>
                    <a:pt x="24" y="87"/>
                    <a:pt x="26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2" y="87"/>
                    <a:pt x="44" y="88"/>
                    <a:pt x="44" y="9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5"/>
                    <a:pt x="45" y="107"/>
                    <a:pt x="47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2" y="106"/>
                    <a:pt x="64" y="108"/>
                    <a:pt x="63" y="110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5"/>
                    <a:pt x="65" y="127"/>
                    <a:pt x="67" y="127"/>
                  </a:cubicBezTo>
                  <a:cubicBezTo>
                    <a:pt x="82" y="127"/>
                    <a:pt x="82" y="127"/>
                    <a:pt x="82" y="127"/>
                  </a:cubicBezTo>
                  <a:cubicBezTo>
                    <a:pt x="84" y="127"/>
                    <a:pt x="86" y="129"/>
                    <a:pt x="86" y="131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6" y="145"/>
                    <a:pt x="88" y="147"/>
                    <a:pt x="90" y="147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5" y="146"/>
                    <a:pt x="106" y="148"/>
                    <a:pt x="106" y="150"/>
                  </a:cubicBezTo>
                  <a:cubicBezTo>
                    <a:pt x="107" y="165"/>
                    <a:pt x="107" y="165"/>
                    <a:pt x="107" y="165"/>
                  </a:cubicBezTo>
                  <a:cubicBezTo>
                    <a:pt x="107" y="168"/>
                    <a:pt x="109" y="169"/>
                    <a:pt x="111" y="169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6" name="Freeform 38"/>
            <p:cNvSpPr>
              <a:spLocks noEditPoints="1"/>
            </p:cNvSpPr>
            <p:nvPr/>
          </p:nvSpPr>
          <p:spPr bwMode="auto">
            <a:xfrm>
              <a:off x="6711950" y="2735263"/>
              <a:ext cx="419100" cy="523875"/>
            </a:xfrm>
            <a:custGeom>
              <a:avLst/>
              <a:gdLst/>
              <a:ahLst/>
              <a:cxnLst>
                <a:cxn ang="0">
                  <a:pos x="129" y="57"/>
                </a:cxn>
                <a:cxn ang="0">
                  <a:pos x="45" y="1"/>
                </a:cxn>
                <a:cxn ang="0">
                  <a:pos x="40" y="2"/>
                </a:cxn>
                <a:cxn ang="0">
                  <a:pos x="8" y="47"/>
                </a:cxn>
                <a:cxn ang="0">
                  <a:pos x="7" y="48"/>
                </a:cxn>
                <a:cxn ang="0">
                  <a:pos x="0" y="120"/>
                </a:cxn>
                <a:cxn ang="0">
                  <a:pos x="2" y="124"/>
                </a:cxn>
                <a:cxn ang="0">
                  <a:pos x="58" y="162"/>
                </a:cxn>
                <a:cxn ang="0">
                  <a:pos x="63" y="161"/>
                </a:cxn>
                <a:cxn ang="0">
                  <a:pos x="130" y="62"/>
                </a:cxn>
                <a:cxn ang="0">
                  <a:pos x="129" y="57"/>
                </a:cxn>
                <a:cxn ang="0">
                  <a:pos x="34" y="30"/>
                </a:cxn>
                <a:cxn ang="0">
                  <a:pos x="35" y="30"/>
                </a:cxn>
                <a:cxn ang="0">
                  <a:pos x="45" y="39"/>
                </a:cxn>
                <a:cxn ang="0">
                  <a:pos x="44" y="40"/>
                </a:cxn>
                <a:cxn ang="0">
                  <a:pos x="34" y="30"/>
                </a:cxn>
                <a:cxn ang="0">
                  <a:pos x="26" y="100"/>
                </a:cxn>
                <a:cxn ang="0">
                  <a:pos x="25" y="101"/>
                </a:cxn>
                <a:cxn ang="0">
                  <a:pos x="16" y="91"/>
                </a:cxn>
                <a:cxn ang="0">
                  <a:pos x="17" y="90"/>
                </a:cxn>
                <a:cxn ang="0">
                  <a:pos x="26" y="100"/>
                </a:cxn>
                <a:cxn ang="0">
                  <a:pos x="97" y="68"/>
                </a:cxn>
                <a:cxn ang="0">
                  <a:pos x="57" y="129"/>
                </a:cxn>
                <a:cxn ang="0">
                  <a:pos x="51" y="130"/>
                </a:cxn>
                <a:cxn ang="0">
                  <a:pos x="36" y="119"/>
                </a:cxn>
                <a:cxn ang="0">
                  <a:pos x="34" y="114"/>
                </a:cxn>
                <a:cxn ang="0">
                  <a:pos x="63" y="46"/>
                </a:cxn>
                <a:cxn ang="0">
                  <a:pos x="69" y="44"/>
                </a:cxn>
                <a:cxn ang="0">
                  <a:pos x="96" y="63"/>
                </a:cxn>
                <a:cxn ang="0">
                  <a:pos x="97" y="68"/>
                </a:cxn>
              </a:cxnLst>
              <a:rect l="0" t="0" r="r" b="b"/>
              <a:pathLst>
                <a:path w="131" h="164">
                  <a:moveTo>
                    <a:pt x="129" y="57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4" y="0"/>
                    <a:pt x="41" y="0"/>
                    <a:pt x="40" y="2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7" y="48"/>
                    <a:pt x="7" y="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1" y="123"/>
                    <a:pt x="2" y="124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9" y="164"/>
                    <a:pt x="62" y="163"/>
                    <a:pt x="63" y="1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1" y="60"/>
                    <a:pt x="131" y="58"/>
                    <a:pt x="129" y="57"/>
                  </a:cubicBezTo>
                  <a:close/>
                  <a:moveTo>
                    <a:pt x="34" y="3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2" y="25"/>
                    <a:pt x="49" y="32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7" y="44"/>
                    <a:pt x="30" y="37"/>
                    <a:pt x="34" y="30"/>
                  </a:cubicBezTo>
                  <a:close/>
                  <a:moveTo>
                    <a:pt x="26" y="100"/>
                  </a:moveTo>
                  <a:cubicBezTo>
                    <a:pt x="26" y="100"/>
                    <a:pt x="26" y="101"/>
                    <a:pt x="25" y="101"/>
                  </a:cubicBezTo>
                  <a:cubicBezTo>
                    <a:pt x="18" y="105"/>
                    <a:pt x="11" y="98"/>
                    <a:pt x="16" y="91"/>
                  </a:cubicBezTo>
                  <a:cubicBezTo>
                    <a:pt x="16" y="91"/>
                    <a:pt x="16" y="91"/>
                    <a:pt x="17" y="90"/>
                  </a:cubicBezTo>
                  <a:cubicBezTo>
                    <a:pt x="24" y="86"/>
                    <a:pt x="31" y="93"/>
                    <a:pt x="26" y="100"/>
                  </a:cubicBezTo>
                  <a:close/>
                  <a:moveTo>
                    <a:pt x="97" y="68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6" y="130"/>
                    <a:pt x="53" y="131"/>
                    <a:pt x="51" y="130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4" y="118"/>
                    <a:pt x="33" y="116"/>
                    <a:pt x="34" y="114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7" y="43"/>
                    <a:pt x="69" y="4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8" y="64"/>
                    <a:pt x="99" y="66"/>
                    <a:pt x="97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" name="Group 356"/>
          <p:cNvGrpSpPr/>
          <p:nvPr/>
        </p:nvGrpSpPr>
        <p:grpSpPr>
          <a:xfrm>
            <a:off x="1279525" y="1033463"/>
            <a:ext cx="1601788" cy="1287463"/>
            <a:chOff x="1279525" y="1033463"/>
            <a:chExt cx="1601788" cy="1287463"/>
          </a:xfrm>
          <a:solidFill>
            <a:srgbClr val="34AEE4"/>
          </a:solidFill>
        </p:grpSpPr>
        <p:sp>
          <p:nvSpPr>
            <p:cNvPr id="2087" name="Freeform 39"/>
            <p:cNvSpPr>
              <a:spLocks noEditPoints="1"/>
            </p:cNvSpPr>
            <p:nvPr/>
          </p:nvSpPr>
          <p:spPr bwMode="auto">
            <a:xfrm>
              <a:off x="1279525" y="1493838"/>
              <a:ext cx="720725" cy="827088"/>
            </a:xfrm>
            <a:custGeom>
              <a:avLst/>
              <a:gdLst/>
              <a:ahLst/>
              <a:cxnLst>
                <a:cxn ang="0">
                  <a:pos x="223" y="145"/>
                </a:cxn>
                <a:cxn ang="0">
                  <a:pos x="203" y="103"/>
                </a:cxn>
                <a:cxn ang="0">
                  <a:pos x="174" y="32"/>
                </a:cxn>
                <a:cxn ang="0">
                  <a:pos x="105" y="2"/>
                </a:cxn>
                <a:cxn ang="0">
                  <a:pos x="1" y="104"/>
                </a:cxn>
                <a:cxn ang="0">
                  <a:pos x="30" y="173"/>
                </a:cxn>
                <a:cxn ang="0">
                  <a:pos x="36" y="188"/>
                </a:cxn>
                <a:cxn ang="0">
                  <a:pos x="36" y="251"/>
                </a:cxn>
                <a:cxn ang="0">
                  <a:pos x="84" y="239"/>
                </a:cxn>
                <a:cxn ang="0">
                  <a:pos x="144" y="259"/>
                </a:cxn>
                <a:cxn ang="0">
                  <a:pos x="144" y="234"/>
                </a:cxn>
                <a:cxn ang="0">
                  <a:pos x="155" y="220"/>
                </a:cxn>
                <a:cxn ang="0">
                  <a:pos x="203" y="171"/>
                </a:cxn>
                <a:cxn ang="0">
                  <a:pos x="206" y="165"/>
                </a:cxn>
                <a:cxn ang="0">
                  <a:pos x="216" y="161"/>
                </a:cxn>
                <a:cxn ang="0">
                  <a:pos x="223" y="145"/>
                </a:cxn>
                <a:cxn ang="0">
                  <a:pos x="57" y="140"/>
                </a:cxn>
                <a:cxn ang="0">
                  <a:pos x="39" y="122"/>
                </a:cxn>
                <a:cxn ang="0">
                  <a:pos x="57" y="104"/>
                </a:cxn>
                <a:cxn ang="0">
                  <a:pos x="75" y="122"/>
                </a:cxn>
                <a:cxn ang="0">
                  <a:pos x="57" y="140"/>
                </a:cxn>
                <a:cxn ang="0">
                  <a:pos x="57" y="97"/>
                </a:cxn>
                <a:cxn ang="0">
                  <a:pos x="39" y="80"/>
                </a:cxn>
                <a:cxn ang="0">
                  <a:pos x="57" y="62"/>
                </a:cxn>
                <a:cxn ang="0">
                  <a:pos x="75" y="80"/>
                </a:cxn>
                <a:cxn ang="0">
                  <a:pos x="57" y="97"/>
                </a:cxn>
                <a:cxn ang="0">
                  <a:pos x="100" y="140"/>
                </a:cxn>
                <a:cxn ang="0">
                  <a:pos x="82" y="122"/>
                </a:cxn>
                <a:cxn ang="0">
                  <a:pos x="100" y="104"/>
                </a:cxn>
                <a:cxn ang="0">
                  <a:pos x="118" y="122"/>
                </a:cxn>
                <a:cxn ang="0">
                  <a:pos x="100" y="140"/>
                </a:cxn>
                <a:cxn ang="0">
                  <a:pos x="100" y="97"/>
                </a:cxn>
                <a:cxn ang="0">
                  <a:pos x="82" y="80"/>
                </a:cxn>
                <a:cxn ang="0">
                  <a:pos x="100" y="62"/>
                </a:cxn>
                <a:cxn ang="0">
                  <a:pos x="118" y="80"/>
                </a:cxn>
                <a:cxn ang="0">
                  <a:pos x="100" y="97"/>
                </a:cxn>
                <a:cxn ang="0">
                  <a:pos x="100" y="55"/>
                </a:cxn>
                <a:cxn ang="0">
                  <a:pos x="82" y="37"/>
                </a:cxn>
                <a:cxn ang="0">
                  <a:pos x="100" y="19"/>
                </a:cxn>
                <a:cxn ang="0">
                  <a:pos x="118" y="37"/>
                </a:cxn>
                <a:cxn ang="0">
                  <a:pos x="100" y="55"/>
                </a:cxn>
                <a:cxn ang="0">
                  <a:pos x="143" y="140"/>
                </a:cxn>
                <a:cxn ang="0">
                  <a:pos x="125" y="122"/>
                </a:cxn>
                <a:cxn ang="0">
                  <a:pos x="143" y="104"/>
                </a:cxn>
                <a:cxn ang="0">
                  <a:pos x="161" y="122"/>
                </a:cxn>
                <a:cxn ang="0">
                  <a:pos x="143" y="140"/>
                </a:cxn>
                <a:cxn ang="0">
                  <a:pos x="143" y="97"/>
                </a:cxn>
                <a:cxn ang="0">
                  <a:pos x="125" y="80"/>
                </a:cxn>
                <a:cxn ang="0">
                  <a:pos x="143" y="62"/>
                </a:cxn>
                <a:cxn ang="0">
                  <a:pos x="161" y="80"/>
                </a:cxn>
                <a:cxn ang="0">
                  <a:pos x="143" y="97"/>
                </a:cxn>
              </a:cxnLst>
              <a:rect l="0" t="0" r="r" b="b"/>
              <a:pathLst>
                <a:path w="226" h="259">
                  <a:moveTo>
                    <a:pt x="223" y="145"/>
                  </a:moveTo>
                  <a:cubicBezTo>
                    <a:pt x="203" y="103"/>
                    <a:pt x="203" y="103"/>
                    <a:pt x="203" y="103"/>
                  </a:cubicBezTo>
                  <a:cubicBezTo>
                    <a:pt x="203" y="75"/>
                    <a:pt x="192" y="51"/>
                    <a:pt x="174" y="32"/>
                  </a:cubicBezTo>
                  <a:cubicBezTo>
                    <a:pt x="157" y="14"/>
                    <a:pt x="132" y="3"/>
                    <a:pt x="105" y="2"/>
                  </a:cubicBezTo>
                  <a:cubicBezTo>
                    <a:pt x="48" y="0"/>
                    <a:pt x="0" y="46"/>
                    <a:pt x="1" y="104"/>
                  </a:cubicBezTo>
                  <a:cubicBezTo>
                    <a:pt x="2" y="131"/>
                    <a:pt x="12" y="155"/>
                    <a:pt x="30" y="173"/>
                  </a:cubicBezTo>
                  <a:cubicBezTo>
                    <a:pt x="34" y="177"/>
                    <a:pt x="36" y="182"/>
                    <a:pt x="36" y="188"/>
                  </a:cubicBezTo>
                  <a:cubicBezTo>
                    <a:pt x="36" y="251"/>
                    <a:pt x="36" y="251"/>
                    <a:pt x="36" y="251"/>
                  </a:cubicBezTo>
                  <a:cubicBezTo>
                    <a:pt x="50" y="243"/>
                    <a:pt x="66" y="239"/>
                    <a:pt x="84" y="239"/>
                  </a:cubicBezTo>
                  <a:cubicBezTo>
                    <a:pt x="106" y="239"/>
                    <a:pt x="127" y="246"/>
                    <a:pt x="144" y="259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27"/>
                    <a:pt x="148" y="221"/>
                    <a:pt x="155" y="220"/>
                  </a:cubicBezTo>
                  <a:cubicBezTo>
                    <a:pt x="181" y="214"/>
                    <a:pt x="201" y="199"/>
                    <a:pt x="203" y="171"/>
                  </a:cubicBezTo>
                  <a:cubicBezTo>
                    <a:pt x="203" y="167"/>
                    <a:pt x="204" y="167"/>
                    <a:pt x="206" y="165"/>
                  </a:cubicBezTo>
                  <a:cubicBezTo>
                    <a:pt x="216" y="161"/>
                    <a:pt x="216" y="161"/>
                    <a:pt x="216" y="161"/>
                  </a:cubicBezTo>
                  <a:cubicBezTo>
                    <a:pt x="223" y="157"/>
                    <a:pt x="226" y="151"/>
                    <a:pt x="223" y="145"/>
                  </a:cubicBezTo>
                  <a:close/>
                  <a:moveTo>
                    <a:pt x="57" y="140"/>
                  </a:moveTo>
                  <a:cubicBezTo>
                    <a:pt x="47" y="140"/>
                    <a:pt x="39" y="132"/>
                    <a:pt x="39" y="122"/>
                  </a:cubicBezTo>
                  <a:cubicBezTo>
                    <a:pt x="39" y="112"/>
                    <a:pt x="47" y="104"/>
                    <a:pt x="57" y="104"/>
                  </a:cubicBezTo>
                  <a:cubicBezTo>
                    <a:pt x="67" y="104"/>
                    <a:pt x="75" y="11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  <a:moveTo>
                    <a:pt x="57" y="97"/>
                  </a:moveTo>
                  <a:cubicBezTo>
                    <a:pt x="47" y="97"/>
                    <a:pt x="39" y="89"/>
                    <a:pt x="39" y="80"/>
                  </a:cubicBezTo>
                  <a:cubicBezTo>
                    <a:pt x="39" y="70"/>
                    <a:pt x="47" y="62"/>
                    <a:pt x="57" y="62"/>
                  </a:cubicBezTo>
                  <a:cubicBezTo>
                    <a:pt x="67" y="62"/>
                    <a:pt x="75" y="70"/>
                    <a:pt x="75" y="80"/>
                  </a:cubicBezTo>
                  <a:cubicBezTo>
                    <a:pt x="75" y="89"/>
                    <a:pt x="67" y="97"/>
                    <a:pt x="57" y="97"/>
                  </a:cubicBezTo>
                  <a:close/>
                  <a:moveTo>
                    <a:pt x="100" y="140"/>
                  </a:moveTo>
                  <a:cubicBezTo>
                    <a:pt x="90" y="140"/>
                    <a:pt x="82" y="132"/>
                    <a:pt x="82" y="122"/>
                  </a:cubicBezTo>
                  <a:cubicBezTo>
                    <a:pt x="82" y="112"/>
                    <a:pt x="90" y="104"/>
                    <a:pt x="100" y="104"/>
                  </a:cubicBezTo>
                  <a:cubicBezTo>
                    <a:pt x="110" y="104"/>
                    <a:pt x="118" y="112"/>
                    <a:pt x="118" y="122"/>
                  </a:cubicBezTo>
                  <a:cubicBezTo>
                    <a:pt x="118" y="132"/>
                    <a:pt x="110" y="140"/>
                    <a:pt x="100" y="140"/>
                  </a:cubicBezTo>
                  <a:close/>
                  <a:moveTo>
                    <a:pt x="100" y="97"/>
                  </a:moveTo>
                  <a:cubicBezTo>
                    <a:pt x="90" y="97"/>
                    <a:pt x="82" y="89"/>
                    <a:pt x="82" y="80"/>
                  </a:cubicBezTo>
                  <a:cubicBezTo>
                    <a:pt x="82" y="70"/>
                    <a:pt x="90" y="62"/>
                    <a:pt x="100" y="62"/>
                  </a:cubicBezTo>
                  <a:cubicBezTo>
                    <a:pt x="110" y="62"/>
                    <a:pt x="118" y="70"/>
                    <a:pt x="118" y="80"/>
                  </a:cubicBezTo>
                  <a:cubicBezTo>
                    <a:pt x="118" y="89"/>
                    <a:pt x="110" y="97"/>
                    <a:pt x="100" y="97"/>
                  </a:cubicBezTo>
                  <a:close/>
                  <a:moveTo>
                    <a:pt x="100" y="55"/>
                  </a:moveTo>
                  <a:cubicBezTo>
                    <a:pt x="90" y="55"/>
                    <a:pt x="82" y="47"/>
                    <a:pt x="82" y="37"/>
                  </a:cubicBezTo>
                  <a:cubicBezTo>
                    <a:pt x="82" y="27"/>
                    <a:pt x="90" y="19"/>
                    <a:pt x="100" y="19"/>
                  </a:cubicBezTo>
                  <a:cubicBezTo>
                    <a:pt x="110" y="19"/>
                    <a:pt x="118" y="27"/>
                    <a:pt x="118" y="37"/>
                  </a:cubicBezTo>
                  <a:cubicBezTo>
                    <a:pt x="118" y="47"/>
                    <a:pt x="110" y="55"/>
                    <a:pt x="100" y="55"/>
                  </a:cubicBezTo>
                  <a:close/>
                  <a:moveTo>
                    <a:pt x="143" y="140"/>
                  </a:moveTo>
                  <a:cubicBezTo>
                    <a:pt x="133" y="140"/>
                    <a:pt x="125" y="132"/>
                    <a:pt x="125" y="122"/>
                  </a:cubicBezTo>
                  <a:cubicBezTo>
                    <a:pt x="125" y="112"/>
                    <a:pt x="133" y="104"/>
                    <a:pt x="143" y="104"/>
                  </a:cubicBezTo>
                  <a:cubicBezTo>
                    <a:pt x="153" y="104"/>
                    <a:pt x="161" y="112"/>
                    <a:pt x="161" y="122"/>
                  </a:cubicBezTo>
                  <a:cubicBezTo>
                    <a:pt x="161" y="132"/>
                    <a:pt x="153" y="140"/>
                    <a:pt x="143" y="140"/>
                  </a:cubicBezTo>
                  <a:close/>
                  <a:moveTo>
                    <a:pt x="143" y="97"/>
                  </a:moveTo>
                  <a:cubicBezTo>
                    <a:pt x="133" y="97"/>
                    <a:pt x="125" y="89"/>
                    <a:pt x="125" y="80"/>
                  </a:cubicBezTo>
                  <a:cubicBezTo>
                    <a:pt x="125" y="70"/>
                    <a:pt x="133" y="62"/>
                    <a:pt x="143" y="62"/>
                  </a:cubicBezTo>
                  <a:cubicBezTo>
                    <a:pt x="153" y="62"/>
                    <a:pt x="161" y="70"/>
                    <a:pt x="161" y="80"/>
                  </a:cubicBezTo>
                  <a:cubicBezTo>
                    <a:pt x="161" y="89"/>
                    <a:pt x="153" y="97"/>
                    <a:pt x="143" y="9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8" name="Freeform 40"/>
            <p:cNvSpPr>
              <a:spLocks noEditPoints="1"/>
            </p:cNvSpPr>
            <p:nvPr/>
          </p:nvSpPr>
          <p:spPr bwMode="auto">
            <a:xfrm>
              <a:off x="2160588" y="1493838"/>
              <a:ext cx="720725" cy="827088"/>
            </a:xfrm>
            <a:custGeom>
              <a:avLst/>
              <a:gdLst/>
              <a:ahLst/>
              <a:cxnLst>
                <a:cxn ang="0">
                  <a:pos x="121" y="2"/>
                </a:cxn>
                <a:cxn ang="0">
                  <a:pos x="52" y="32"/>
                </a:cxn>
                <a:cxn ang="0">
                  <a:pos x="23" y="103"/>
                </a:cxn>
                <a:cxn ang="0">
                  <a:pos x="3" y="145"/>
                </a:cxn>
                <a:cxn ang="0">
                  <a:pos x="10" y="161"/>
                </a:cxn>
                <a:cxn ang="0">
                  <a:pos x="20" y="165"/>
                </a:cxn>
                <a:cxn ang="0">
                  <a:pos x="23" y="171"/>
                </a:cxn>
                <a:cxn ang="0">
                  <a:pos x="71" y="220"/>
                </a:cxn>
                <a:cxn ang="0">
                  <a:pos x="82" y="234"/>
                </a:cxn>
                <a:cxn ang="0">
                  <a:pos x="82" y="259"/>
                </a:cxn>
                <a:cxn ang="0">
                  <a:pos x="142" y="239"/>
                </a:cxn>
                <a:cxn ang="0">
                  <a:pos x="190" y="251"/>
                </a:cxn>
                <a:cxn ang="0">
                  <a:pos x="190" y="188"/>
                </a:cxn>
                <a:cxn ang="0">
                  <a:pos x="196" y="173"/>
                </a:cxn>
                <a:cxn ang="0">
                  <a:pos x="225" y="104"/>
                </a:cxn>
                <a:cxn ang="0">
                  <a:pos x="121" y="2"/>
                </a:cxn>
                <a:cxn ang="0">
                  <a:pos x="125" y="140"/>
                </a:cxn>
                <a:cxn ang="0">
                  <a:pos x="107" y="122"/>
                </a:cxn>
                <a:cxn ang="0">
                  <a:pos x="125" y="104"/>
                </a:cxn>
                <a:cxn ang="0">
                  <a:pos x="143" y="122"/>
                </a:cxn>
                <a:cxn ang="0">
                  <a:pos x="125" y="140"/>
                </a:cxn>
                <a:cxn ang="0">
                  <a:pos x="125" y="97"/>
                </a:cxn>
                <a:cxn ang="0">
                  <a:pos x="107" y="80"/>
                </a:cxn>
                <a:cxn ang="0">
                  <a:pos x="125" y="62"/>
                </a:cxn>
                <a:cxn ang="0">
                  <a:pos x="143" y="80"/>
                </a:cxn>
                <a:cxn ang="0">
                  <a:pos x="125" y="97"/>
                </a:cxn>
                <a:cxn ang="0">
                  <a:pos x="125" y="55"/>
                </a:cxn>
                <a:cxn ang="0">
                  <a:pos x="107" y="37"/>
                </a:cxn>
                <a:cxn ang="0">
                  <a:pos x="125" y="19"/>
                </a:cxn>
                <a:cxn ang="0">
                  <a:pos x="143" y="37"/>
                </a:cxn>
                <a:cxn ang="0">
                  <a:pos x="125" y="55"/>
                </a:cxn>
              </a:cxnLst>
              <a:rect l="0" t="0" r="r" b="b"/>
              <a:pathLst>
                <a:path w="226" h="259">
                  <a:moveTo>
                    <a:pt x="121" y="2"/>
                  </a:moveTo>
                  <a:cubicBezTo>
                    <a:pt x="94" y="3"/>
                    <a:pt x="69" y="14"/>
                    <a:pt x="52" y="32"/>
                  </a:cubicBezTo>
                  <a:cubicBezTo>
                    <a:pt x="34" y="51"/>
                    <a:pt x="23" y="75"/>
                    <a:pt x="23" y="103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151"/>
                    <a:pt x="3" y="157"/>
                    <a:pt x="10" y="161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7"/>
                    <a:pt x="23" y="167"/>
                    <a:pt x="23" y="171"/>
                  </a:cubicBezTo>
                  <a:cubicBezTo>
                    <a:pt x="25" y="199"/>
                    <a:pt x="45" y="214"/>
                    <a:pt x="71" y="220"/>
                  </a:cubicBezTo>
                  <a:cubicBezTo>
                    <a:pt x="78" y="221"/>
                    <a:pt x="82" y="227"/>
                    <a:pt x="82" y="234"/>
                  </a:cubicBezTo>
                  <a:cubicBezTo>
                    <a:pt x="82" y="259"/>
                    <a:pt x="82" y="259"/>
                    <a:pt x="82" y="259"/>
                  </a:cubicBezTo>
                  <a:cubicBezTo>
                    <a:pt x="99" y="246"/>
                    <a:pt x="120" y="239"/>
                    <a:pt x="142" y="239"/>
                  </a:cubicBezTo>
                  <a:cubicBezTo>
                    <a:pt x="160" y="239"/>
                    <a:pt x="176" y="243"/>
                    <a:pt x="190" y="251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2"/>
                    <a:pt x="192" y="177"/>
                    <a:pt x="196" y="173"/>
                  </a:cubicBezTo>
                  <a:cubicBezTo>
                    <a:pt x="214" y="155"/>
                    <a:pt x="225" y="131"/>
                    <a:pt x="225" y="104"/>
                  </a:cubicBezTo>
                  <a:cubicBezTo>
                    <a:pt x="226" y="46"/>
                    <a:pt x="178" y="0"/>
                    <a:pt x="121" y="2"/>
                  </a:cubicBezTo>
                  <a:close/>
                  <a:moveTo>
                    <a:pt x="125" y="140"/>
                  </a:moveTo>
                  <a:cubicBezTo>
                    <a:pt x="115" y="140"/>
                    <a:pt x="107" y="132"/>
                    <a:pt x="107" y="122"/>
                  </a:cubicBezTo>
                  <a:cubicBezTo>
                    <a:pt x="107" y="112"/>
                    <a:pt x="115" y="104"/>
                    <a:pt x="125" y="104"/>
                  </a:cubicBezTo>
                  <a:cubicBezTo>
                    <a:pt x="135" y="104"/>
                    <a:pt x="143" y="112"/>
                    <a:pt x="143" y="122"/>
                  </a:cubicBezTo>
                  <a:cubicBezTo>
                    <a:pt x="143" y="132"/>
                    <a:pt x="135" y="140"/>
                    <a:pt x="125" y="140"/>
                  </a:cubicBezTo>
                  <a:close/>
                  <a:moveTo>
                    <a:pt x="125" y="97"/>
                  </a:moveTo>
                  <a:cubicBezTo>
                    <a:pt x="115" y="97"/>
                    <a:pt x="107" y="89"/>
                    <a:pt x="107" y="80"/>
                  </a:cubicBezTo>
                  <a:cubicBezTo>
                    <a:pt x="107" y="70"/>
                    <a:pt x="115" y="62"/>
                    <a:pt x="125" y="62"/>
                  </a:cubicBezTo>
                  <a:cubicBezTo>
                    <a:pt x="135" y="62"/>
                    <a:pt x="143" y="70"/>
                    <a:pt x="143" y="80"/>
                  </a:cubicBezTo>
                  <a:cubicBezTo>
                    <a:pt x="143" y="89"/>
                    <a:pt x="135" y="97"/>
                    <a:pt x="125" y="97"/>
                  </a:cubicBezTo>
                  <a:close/>
                  <a:moveTo>
                    <a:pt x="125" y="55"/>
                  </a:moveTo>
                  <a:cubicBezTo>
                    <a:pt x="115" y="55"/>
                    <a:pt x="107" y="47"/>
                    <a:pt x="107" y="37"/>
                  </a:cubicBezTo>
                  <a:cubicBezTo>
                    <a:pt x="107" y="27"/>
                    <a:pt x="115" y="19"/>
                    <a:pt x="125" y="19"/>
                  </a:cubicBezTo>
                  <a:cubicBezTo>
                    <a:pt x="135" y="19"/>
                    <a:pt x="143" y="27"/>
                    <a:pt x="143" y="37"/>
                  </a:cubicBezTo>
                  <a:cubicBezTo>
                    <a:pt x="143" y="47"/>
                    <a:pt x="135" y="55"/>
                    <a:pt x="125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2022475" y="1033463"/>
              <a:ext cx="115888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1658938" y="1168400"/>
              <a:ext cx="114300" cy="1143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1" name="Oval 43"/>
            <p:cNvSpPr>
              <a:spLocks noChangeArrowheads="1"/>
            </p:cNvSpPr>
            <p:nvPr/>
          </p:nvSpPr>
          <p:spPr bwMode="auto">
            <a:xfrm>
              <a:off x="1550988" y="1323975"/>
              <a:ext cx="114300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1831975" y="1071563"/>
              <a:ext cx="114300" cy="1127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3" name="Oval 45"/>
            <p:cNvSpPr>
              <a:spLocks noChangeArrowheads="1"/>
            </p:cNvSpPr>
            <p:nvPr/>
          </p:nvSpPr>
          <p:spPr bwMode="auto">
            <a:xfrm>
              <a:off x="2387600" y="1168400"/>
              <a:ext cx="114300" cy="1143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4" name="Oval 46"/>
            <p:cNvSpPr>
              <a:spLocks noChangeArrowheads="1"/>
            </p:cNvSpPr>
            <p:nvPr/>
          </p:nvSpPr>
          <p:spPr bwMode="auto">
            <a:xfrm>
              <a:off x="2495550" y="1323975"/>
              <a:ext cx="114300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5" name="Oval 47"/>
            <p:cNvSpPr>
              <a:spLocks noChangeArrowheads="1"/>
            </p:cNvSpPr>
            <p:nvPr/>
          </p:nvSpPr>
          <p:spPr bwMode="auto">
            <a:xfrm>
              <a:off x="2214563" y="1071563"/>
              <a:ext cx="114300" cy="1127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364"/>
          <p:cNvGrpSpPr/>
          <p:nvPr/>
        </p:nvGrpSpPr>
        <p:grpSpPr>
          <a:xfrm>
            <a:off x="8362950" y="155575"/>
            <a:ext cx="625475" cy="1111251"/>
            <a:chOff x="8362950" y="155575"/>
            <a:chExt cx="625475" cy="1111251"/>
          </a:xfrm>
          <a:solidFill>
            <a:srgbClr val="34AEE4"/>
          </a:solidFill>
        </p:grpSpPr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8362950" y="746125"/>
              <a:ext cx="625475" cy="128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7" name="Freeform 49"/>
            <p:cNvSpPr>
              <a:spLocks noEditPoints="1"/>
            </p:cNvSpPr>
            <p:nvPr/>
          </p:nvSpPr>
          <p:spPr bwMode="auto">
            <a:xfrm>
              <a:off x="8426450" y="155575"/>
              <a:ext cx="495300" cy="558800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0" y="77"/>
                </a:cxn>
                <a:cxn ang="0">
                  <a:pos x="0" y="175"/>
                </a:cxn>
                <a:cxn ang="0">
                  <a:pos x="155" y="175"/>
                </a:cxn>
                <a:cxn ang="0">
                  <a:pos x="155" y="77"/>
                </a:cxn>
                <a:cxn ang="0">
                  <a:pos x="78" y="0"/>
                </a:cxn>
                <a:cxn ang="0">
                  <a:pos x="108" y="37"/>
                </a:cxn>
                <a:cxn ang="0">
                  <a:pos x="93" y="42"/>
                </a:cxn>
                <a:cxn ang="0">
                  <a:pos x="60" y="44"/>
                </a:cxn>
                <a:cxn ang="0">
                  <a:pos x="43" y="81"/>
                </a:cxn>
                <a:cxn ang="0">
                  <a:pos x="43" y="148"/>
                </a:cxn>
                <a:cxn ang="0">
                  <a:pos x="32" y="159"/>
                </a:cxn>
                <a:cxn ang="0">
                  <a:pos x="20" y="148"/>
                </a:cxn>
                <a:cxn ang="0">
                  <a:pos x="20" y="81"/>
                </a:cxn>
                <a:cxn ang="0">
                  <a:pos x="48" y="25"/>
                </a:cxn>
                <a:cxn ang="0">
                  <a:pos x="103" y="22"/>
                </a:cxn>
                <a:cxn ang="0">
                  <a:pos x="108" y="37"/>
                </a:cxn>
              </a:cxnLst>
              <a:rect l="0" t="0" r="r" b="b"/>
              <a:pathLst>
                <a:path w="155" h="175"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77"/>
                    <a:pt x="155" y="77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108" y="37"/>
                  </a:moveTo>
                  <a:cubicBezTo>
                    <a:pt x="105" y="43"/>
                    <a:pt x="99" y="45"/>
                    <a:pt x="93" y="42"/>
                  </a:cubicBezTo>
                  <a:cubicBezTo>
                    <a:pt x="82" y="37"/>
                    <a:pt x="69" y="38"/>
                    <a:pt x="60" y="44"/>
                  </a:cubicBezTo>
                  <a:cubicBezTo>
                    <a:pt x="49" y="51"/>
                    <a:pt x="43" y="64"/>
                    <a:pt x="43" y="81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54"/>
                    <a:pt x="38" y="159"/>
                    <a:pt x="32" y="159"/>
                  </a:cubicBezTo>
                  <a:cubicBezTo>
                    <a:pt x="25" y="159"/>
                    <a:pt x="20" y="154"/>
                    <a:pt x="20" y="14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56"/>
                    <a:pt x="30" y="36"/>
                    <a:pt x="48" y="25"/>
                  </a:cubicBezTo>
                  <a:cubicBezTo>
                    <a:pt x="64" y="15"/>
                    <a:pt x="85" y="14"/>
                    <a:pt x="103" y="22"/>
                  </a:cubicBezTo>
                  <a:cubicBezTo>
                    <a:pt x="108" y="25"/>
                    <a:pt x="111" y="31"/>
                    <a:pt x="10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8496300" y="909638"/>
              <a:ext cx="90488" cy="3571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8764588" y="909638"/>
              <a:ext cx="88900" cy="222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100" name="Freeform 52"/>
          <p:cNvSpPr>
            <a:spLocks noEditPoints="1"/>
          </p:cNvSpPr>
          <p:nvPr/>
        </p:nvSpPr>
        <p:spPr bwMode="auto">
          <a:xfrm>
            <a:off x="4768850" y="177800"/>
            <a:ext cx="877888" cy="877888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75" y="138"/>
              </a:cxn>
              <a:cxn ang="0">
                <a:pos x="87" y="155"/>
              </a:cxn>
              <a:cxn ang="0">
                <a:pos x="91" y="158"/>
              </a:cxn>
              <a:cxn ang="0">
                <a:pos x="92" y="167"/>
              </a:cxn>
              <a:cxn ang="0">
                <a:pos x="90" y="174"/>
              </a:cxn>
              <a:cxn ang="0">
                <a:pos x="87" y="174"/>
              </a:cxn>
              <a:cxn ang="0">
                <a:pos x="21" y="139"/>
              </a:cxn>
              <a:cxn ang="0">
                <a:pos x="20" y="129"/>
              </a:cxn>
              <a:cxn ang="0">
                <a:pos x="21" y="125"/>
              </a:cxn>
              <a:cxn ang="0">
                <a:pos x="87" y="92"/>
              </a:cxn>
              <a:cxn ang="0">
                <a:pos x="92" y="99"/>
              </a:cxn>
              <a:cxn ang="0">
                <a:pos x="91" y="108"/>
              </a:cxn>
              <a:cxn ang="0">
                <a:pos x="88" y="110"/>
              </a:cxn>
              <a:cxn ang="0">
                <a:pos x="87" y="155"/>
              </a:cxn>
              <a:cxn ang="0">
                <a:pos x="122" y="204"/>
              </a:cxn>
              <a:cxn ang="0">
                <a:pos x="119" y="206"/>
              </a:cxn>
              <a:cxn ang="0">
                <a:pos x="111" y="207"/>
              </a:cxn>
              <a:cxn ang="0">
                <a:pos x="102" y="206"/>
              </a:cxn>
              <a:cxn ang="0">
                <a:pos x="101" y="202"/>
              </a:cxn>
              <a:cxn ang="0">
                <a:pos x="153" y="58"/>
              </a:cxn>
              <a:cxn ang="0">
                <a:pos x="157" y="56"/>
              </a:cxn>
              <a:cxn ang="0">
                <a:pos x="168" y="57"/>
              </a:cxn>
              <a:cxn ang="0">
                <a:pos x="172" y="59"/>
              </a:cxn>
              <a:cxn ang="0">
                <a:pos x="254" y="140"/>
              </a:cxn>
              <a:cxn ang="0">
                <a:pos x="252" y="142"/>
              </a:cxn>
              <a:cxn ang="0">
                <a:pos x="186" y="175"/>
              </a:cxn>
              <a:cxn ang="0">
                <a:pos x="183" y="171"/>
              </a:cxn>
              <a:cxn ang="0">
                <a:pos x="183" y="162"/>
              </a:cxn>
              <a:cxn ang="0">
                <a:pos x="185" y="157"/>
              </a:cxn>
              <a:cxn ang="0">
                <a:pos x="235" y="133"/>
              </a:cxn>
              <a:cxn ang="0">
                <a:pos x="185" y="110"/>
              </a:cxn>
              <a:cxn ang="0">
                <a:pos x="183" y="105"/>
              </a:cxn>
              <a:cxn ang="0">
                <a:pos x="183" y="94"/>
              </a:cxn>
              <a:cxn ang="0">
                <a:pos x="186" y="91"/>
              </a:cxn>
              <a:cxn ang="0">
                <a:pos x="252" y="124"/>
              </a:cxn>
              <a:cxn ang="0">
                <a:pos x="255" y="133"/>
              </a:cxn>
              <a:cxn ang="0">
                <a:pos x="254" y="140"/>
              </a:cxn>
            </a:cxnLst>
            <a:rect l="0" t="0" r="r" b="b"/>
            <a:pathLst>
              <a:path w="275" h="275">
                <a:moveTo>
                  <a:pt x="137" y="0"/>
                </a:moveTo>
                <a:cubicBezTo>
                  <a:pt x="62" y="0"/>
                  <a:pt x="0" y="62"/>
                  <a:pt x="0" y="138"/>
                </a:cubicBezTo>
                <a:cubicBezTo>
                  <a:pt x="0" y="214"/>
                  <a:pt x="62" y="275"/>
                  <a:pt x="137" y="275"/>
                </a:cubicBezTo>
                <a:cubicBezTo>
                  <a:pt x="213" y="275"/>
                  <a:pt x="275" y="214"/>
                  <a:pt x="275" y="138"/>
                </a:cubicBezTo>
                <a:cubicBezTo>
                  <a:pt x="275" y="62"/>
                  <a:pt x="213" y="0"/>
                  <a:pt x="137" y="0"/>
                </a:cubicBezTo>
                <a:close/>
                <a:moveTo>
                  <a:pt x="87" y="155"/>
                </a:moveTo>
                <a:cubicBezTo>
                  <a:pt x="88" y="155"/>
                  <a:pt x="89" y="156"/>
                  <a:pt x="90" y="156"/>
                </a:cubicBezTo>
                <a:cubicBezTo>
                  <a:pt x="90" y="157"/>
                  <a:pt x="90" y="157"/>
                  <a:pt x="91" y="158"/>
                </a:cubicBezTo>
                <a:cubicBezTo>
                  <a:pt x="91" y="159"/>
                  <a:pt x="91" y="160"/>
                  <a:pt x="91" y="161"/>
                </a:cubicBezTo>
                <a:cubicBezTo>
                  <a:pt x="91" y="163"/>
                  <a:pt x="92" y="165"/>
                  <a:pt x="92" y="167"/>
                </a:cubicBezTo>
                <a:cubicBezTo>
                  <a:pt x="92" y="169"/>
                  <a:pt x="91" y="171"/>
                  <a:pt x="91" y="172"/>
                </a:cubicBezTo>
                <a:cubicBezTo>
                  <a:pt x="91" y="173"/>
                  <a:pt x="91" y="174"/>
                  <a:pt x="90" y="174"/>
                </a:cubicBezTo>
                <a:cubicBezTo>
                  <a:pt x="90" y="175"/>
                  <a:pt x="90" y="175"/>
                  <a:pt x="89" y="175"/>
                </a:cubicBezTo>
                <a:cubicBezTo>
                  <a:pt x="89" y="175"/>
                  <a:pt x="88" y="175"/>
                  <a:pt x="87" y="174"/>
                </a:cubicBezTo>
                <a:cubicBezTo>
                  <a:pt x="22" y="142"/>
                  <a:pt x="22" y="142"/>
                  <a:pt x="22" y="142"/>
                </a:cubicBezTo>
                <a:cubicBezTo>
                  <a:pt x="22" y="142"/>
                  <a:pt x="21" y="141"/>
                  <a:pt x="21" y="139"/>
                </a:cubicBezTo>
                <a:cubicBezTo>
                  <a:pt x="20" y="138"/>
                  <a:pt x="20" y="136"/>
                  <a:pt x="20" y="133"/>
                </a:cubicBezTo>
                <a:cubicBezTo>
                  <a:pt x="20" y="131"/>
                  <a:pt x="20" y="130"/>
                  <a:pt x="20" y="129"/>
                </a:cubicBezTo>
                <a:cubicBezTo>
                  <a:pt x="20" y="128"/>
                  <a:pt x="20" y="127"/>
                  <a:pt x="21" y="126"/>
                </a:cubicBezTo>
                <a:cubicBezTo>
                  <a:pt x="21" y="126"/>
                  <a:pt x="21" y="125"/>
                  <a:pt x="21" y="125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87" y="92"/>
                  <a:pt x="87" y="92"/>
                  <a:pt x="87" y="92"/>
                </a:cubicBezTo>
                <a:cubicBezTo>
                  <a:pt x="89" y="91"/>
                  <a:pt x="90" y="91"/>
                  <a:pt x="90" y="92"/>
                </a:cubicBezTo>
                <a:cubicBezTo>
                  <a:pt x="91" y="93"/>
                  <a:pt x="92" y="95"/>
                  <a:pt x="92" y="99"/>
                </a:cubicBezTo>
                <a:cubicBezTo>
                  <a:pt x="92" y="101"/>
                  <a:pt x="91" y="103"/>
                  <a:pt x="91" y="104"/>
                </a:cubicBezTo>
                <a:cubicBezTo>
                  <a:pt x="91" y="106"/>
                  <a:pt x="91" y="107"/>
                  <a:pt x="91" y="108"/>
                </a:cubicBezTo>
                <a:cubicBezTo>
                  <a:pt x="91" y="108"/>
                  <a:pt x="90" y="109"/>
                  <a:pt x="90" y="109"/>
                </a:cubicBezTo>
                <a:cubicBezTo>
                  <a:pt x="90" y="110"/>
                  <a:pt x="89" y="110"/>
                  <a:pt x="88" y="110"/>
                </a:cubicBezTo>
                <a:cubicBezTo>
                  <a:pt x="40" y="133"/>
                  <a:pt x="40" y="133"/>
                  <a:pt x="40" y="133"/>
                </a:cubicBezTo>
                <a:lnTo>
                  <a:pt x="87" y="155"/>
                </a:lnTo>
                <a:close/>
                <a:moveTo>
                  <a:pt x="172" y="62"/>
                </a:moveTo>
                <a:cubicBezTo>
                  <a:pt x="122" y="204"/>
                  <a:pt x="122" y="204"/>
                  <a:pt x="122" y="204"/>
                </a:cubicBezTo>
                <a:cubicBezTo>
                  <a:pt x="121" y="204"/>
                  <a:pt x="121" y="205"/>
                  <a:pt x="121" y="205"/>
                </a:cubicBezTo>
                <a:cubicBezTo>
                  <a:pt x="120" y="206"/>
                  <a:pt x="119" y="206"/>
                  <a:pt x="119" y="206"/>
                </a:cubicBezTo>
                <a:cubicBezTo>
                  <a:pt x="118" y="207"/>
                  <a:pt x="117" y="207"/>
                  <a:pt x="116" y="207"/>
                </a:cubicBezTo>
                <a:cubicBezTo>
                  <a:pt x="114" y="207"/>
                  <a:pt x="113" y="207"/>
                  <a:pt x="111" y="207"/>
                </a:cubicBezTo>
                <a:cubicBezTo>
                  <a:pt x="109" y="207"/>
                  <a:pt x="107" y="207"/>
                  <a:pt x="105" y="207"/>
                </a:cubicBezTo>
                <a:cubicBezTo>
                  <a:pt x="104" y="207"/>
                  <a:pt x="103" y="206"/>
                  <a:pt x="102" y="206"/>
                </a:cubicBezTo>
                <a:cubicBezTo>
                  <a:pt x="101" y="205"/>
                  <a:pt x="101" y="205"/>
                  <a:pt x="101" y="204"/>
                </a:cubicBezTo>
                <a:cubicBezTo>
                  <a:pt x="101" y="203"/>
                  <a:pt x="101" y="203"/>
                  <a:pt x="101" y="202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2" y="59"/>
                  <a:pt x="152" y="59"/>
                  <a:pt x="153" y="58"/>
                </a:cubicBezTo>
                <a:cubicBezTo>
                  <a:pt x="153" y="58"/>
                  <a:pt x="154" y="57"/>
                  <a:pt x="154" y="57"/>
                </a:cubicBezTo>
                <a:cubicBezTo>
                  <a:pt x="155" y="57"/>
                  <a:pt x="156" y="57"/>
                  <a:pt x="157" y="56"/>
                </a:cubicBezTo>
                <a:cubicBezTo>
                  <a:pt x="159" y="56"/>
                  <a:pt x="160" y="56"/>
                  <a:pt x="162" y="56"/>
                </a:cubicBezTo>
                <a:cubicBezTo>
                  <a:pt x="164" y="56"/>
                  <a:pt x="166" y="56"/>
                  <a:pt x="168" y="57"/>
                </a:cubicBezTo>
                <a:cubicBezTo>
                  <a:pt x="169" y="57"/>
                  <a:pt x="170" y="57"/>
                  <a:pt x="171" y="58"/>
                </a:cubicBezTo>
                <a:cubicBezTo>
                  <a:pt x="172" y="58"/>
                  <a:pt x="172" y="59"/>
                  <a:pt x="172" y="59"/>
                </a:cubicBezTo>
                <a:cubicBezTo>
                  <a:pt x="172" y="60"/>
                  <a:pt x="172" y="61"/>
                  <a:pt x="172" y="62"/>
                </a:cubicBezTo>
                <a:close/>
                <a:moveTo>
                  <a:pt x="254" y="140"/>
                </a:moveTo>
                <a:cubicBezTo>
                  <a:pt x="254" y="140"/>
                  <a:pt x="254" y="141"/>
                  <a:pt x="253" y="141"/>
                </a:cubicBezTo>
                <a:cubicBezTo>
                  <a:pt x="253" y="142"/>
                  <a:pt x="253" y="142"/>
                  <a:pt x="252" y="142"/>
                </a:cubicBezTo>
                <a:cubicBezTo>
                  <a:pt x="188" y="174"/>
                  <a:pt x="188" y="174"/>
                  <a:pt x="188" y="174"/>
                </a:cubicBezTo>
                <a:cubicBezTo>
                  <a:pt x="187" y="175"/>
                  <a:pt x="186" y="175"/>
                  <a:pt x="186" y="175"/>
                </a:cubicBezTo>
                <a:cubicBezTo>
                  <a:pt x="185" y="175"/>
                  <a:pt x="185" y="174"/>
                  <a:pt x="184" y="174"/>
                </a:cubicBezTo>
                <a:cubicBezTo>
                  <a:pt x="184" y="173"/>
                  <a:pt x="184" y="173"/>
                  <a:pt x="183" y="171"/>
                </a:cubicBezTo>
                <a:cubicBezTo>
                  <a:pt x="183" y="170"/>
                  <a:pt x="183" y="169"/>
                  <a:pt x="183" y="167"/>
                </a:cubicBezTo>
                <a:cubicBezTo>
                  <a:pt x="183" y="165"/>
                  <a:pt x="183" y="163"/>
                  <a:pt x="183" y="162"/>
                </a:cubicBezTo>
                <a:cubicBezTo>
                  <a:pt x="183" y="160"/>
                  <a:pt x="184" y="159"/>
                  <a:pt x="184" y="159"/>
                </a:cubicBezTo>
                <a:cubicBezTo>
                  <a:pt x="184" y="158"/>
                  <a:pt x="184" y="157"/>
                  <a:pt x="185" y="157"/>
                </a:cubicBezTo>
                <a:cubicBezTo>
                  <a:pt x="185" y="156"/>
                  <a:pt x="186" y="156"/>
                  <a:pt x="186" y="156"/>
                </a:cubicBezTo>
                <a:cubicBezTo>
                  <a:pt x="235" y="133"/>
                  <a:pt x="235" y="133"/>
                  <a:pt x="235" y="133"/>
                </a:cubicBezTo>
                <a:cubicBezTo>
                  <a:pt x="187" y="111"/>
                  <a:pt x="187" y="111"/>
                  <a:pt x="187" y="111"/>
                </a:cubicBezTo>
                <a:cubicBezTo>
                  <a:pt x="186" y="111"/>
                  <a:pt x="186" y="110"/>
                  <a:pt x="185" y="110"/>
                </a:cubicBezTo>
                <a:cubicBezTo>
                  <a:pt x="185" y="109"/>
                  <a:pt x="184" y="109"/>
                  <a:pt x="184" y="108"/>
                </a:cubicBezTo>
                <a:cubicBezTo>
                  <a:pt x="184" y="107"/>
                  <a:pt x="183" y="106"/>
                  <a:pt x="183" y="105"/>
                </a:cubicBezTo>
                <a:cubicBezTo>
                  <a:pt x="183" y="103"/>
                  <a:pt x="183" y="101"/>
                  <a:pt x="183" y="99"/>
                </a:cubicBezTo>
                <a:cubicBezTo>
                  <a:pt x="183" y="97"/>
                  <a:pt x="183" y="95"/>
                  <a:pt x="183" y="94"/>
                </a:cubicBezTo>
                <a:cubicBezTo>
                  <a:pt x="184" y="93"/>
                  <a:pt x="184" y="92"/>
                  <a:pt x="184" y="92"/>
                </a:cubicBezTo>
                <a:cubicBezTo>
                  <a:pt x="185" y="91"/>
                  <a:pt x="185" y="91"/>
                  <a:pt x="186" y="91"/>
                </a:cubicBezTo>
                <a:cubicBezTo>
                  <a:pt x="186" y="91"/>
                  <a:pt x="187" y="91"/>
                  <a:pt x="188" y="92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53" y="124"/>
                  <a:pt x="254" y="125"/>
                  <a:pt x="254" y="127"/>
                </a:cubicBezTo>
                <a:cubicBezTo>
                  <a:pt x="255" y="128"/>
                  <a:pt x="255" y="130"/>
                  <a:pt x="255" y="133"/>
                </a:cubicBezTo>
                <a:cubicBezTo>
                  <a:pt x="255" y="135"/>
                  <a:pt x="255" y="136"/>
                  <a:pt x="255" y="137"/>
                </a:cubicBezTo>
                <a:cubicBezTo>
                  <a:pt x="255" y="138"/>
                  <a:pt x="254" y="139"/>
                  <a:pt x="254" y="140"/>
                </a:cubicBezTo>
                <a:close/>
              </a:path>
            </a:pathLst>
          </a:custGeom>
          <a:solidFill>
            <a:srgbClr val="34AE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1" name="Freeform 53"/>
          <p:cNvSpPr>
            <a:spLocks/>
          </p:cNvSpPr>
          <p:nvPr/>
        </p:nvSpPr>
        <p:spPr bwMode="auto">
          <a:xfrm>
            <a:off x="7870825" y="4887913"/>
            <a:ext cx="1127125" cy="1012825"/>
          </a:xfrm>
          <a:custGeom>
            <a:avLst/>
            <a:gdLst/>
            <a:ahLst/>
            <a:cxnLst>
              <a:cxn ang="0">
                <a:pos x="307" y="143"/>
              </a:cxn>
              <a:cxn ang="0">
                <a:pos x="292" y="110"/>
              </a:cxn>
              <a:cxn ang="0">
                <a:pos x="317" y="70"/>
              </a:cxn>
              <a:cxn ang="0">
                <a:pos x="285" y="36"/>
              </a:cxn>
              <a:cxn ang="0">
                <a:pos x="245" y="61"/>
              </a:cxn>
              <a:cxn ang="0">
                <a:pos x="211" y="49"/>
              </a:cxn>
              <a:cxn ang="0">
                <a:pos x="201" y="2"/>
              </a:cxn>
              <a:cxn ang="0">
                <a:pos x="154" y="0"/>
              </a:cxn>
              <a:cxn ang="0">
                <a:pos x="143" y="46"/>
              </a:cxn>
              <a:cxn ang="0">
                <a:pos x="111" y="61"/>
              </a:cxn>
              <a:cxn ang="0">
                <a:pos x="70" y="35"/>
              </a:cxn>
              <a:cxn ang="0">
                <a:pos x="36" y="67"/>
              </a:cxn>
              <a:cxn ang="0">
                <a:pos x="61" y="107"/>
              </a:cxn>
              <a:cxn ang="0">
                <a:pos x="48" y="141"/>
              </a:cxn>
              <a:cxn ang="0">
                <a:pos x="2" y="151"/>
              </a:cxn>
              <a:cxn ang="0">
                <a:pos x="0" y="198"/>
              </a:cxn>
              <a:cxn ang="0">
                <a:pos x="44" y="209"/>
              </a:cxn>
              <a:cxn ang="0">
                <a:pos x="60" y="244"/>
              </a:cxn>
              <a:cxn ang="0">
                <a:pos x="35" y="282"/>
              </a:cxn>
              <a:cxn ang="0">
                <a:pos x="67" y="317"/>
              </a:cxn>
              <a:cxn ang="0">
                <a:pos x="105" y="293"/>
              </a:cxn>
              <a:cxn ang="0">
                <a:pos x="123" y="301"/>
              </a:cxn>
              <a:cxn ang="0">
                <a:pos x="157" y="225"/>
              </a:cxn>
              <a:cxn ang="0">
                <a:pos x="152" y="220"/>
              </a:cxn>
              <a:cxn ang="0">
                <a:pos x="127" y="176"/>
              </a:cxn>
              <a:cxn ang="0">
                <a:pos x="226" y="176"/>
              </a:cxn>
              <a:cxn ang="0">
                <a:pos x="200" y="220"/>
              </a:cxn>
              <a:cxn ang="0">
                <a:pos x="196" y="225"/>
              </a:cxn>
              <a:cxn ang="0">
                <a:pos x="229" y="301"/>
              </a:cxn>
              <a:cxn ang="0">
                <a:pos x="248" y="293"/>
              </a:cxn>
              <a:cxn ang="0">
                <a:pos x="285" y="317"/>
              </a:cxn>
              <a:cxn ang="0">
                <a:pos x="317" y="282"/>
              </a:cxn>
              <a:cxn ang="0">
                <a:pos x="293" y="244"/>
              </a:cxn>
              <a:cxn ang="0">
                <a:pos x="308" y="209"/>
              </a:cxn>
              <a:cxn ang="0">
                <a:pos x="353" y="198"/>
              </a:cxn>
              <a:cxn ang="0">
                <a:pos x="351" y="151"/>
              </a:cxn>
            </a:cxnLst>
            <a:rect l="0" t="0" r="r" b="b"/>
            <a:pathLst>
              <a:path w="353" h="317">
                <a:moveTo>
                  <a:pt x="351" y="151"/>
                </a:moveTo>
                <a:cubicBezTo>
                  <a:pt x="307" y="143"/>
                  <a:pt x="307" y="143"/>
                  <a:pt x="307" y="143"/>
                </a:cubicBezTo>
                <a:cubicBezTo>
                  <a:pt x="306" y="143"/>
                  <a:pt x="305" y="142"/>
                  <a:pt x="305" y="141"/>
                </a:cubicBezTo>
                <a:cubicBezTo>
                  <a:pt x="292" y="110"/>
                  <a:pt x="292" y="110"/>
                  <a:pt x="292" y="110"/>
                </a:cubicBezTo>
                <a:cubicBezTo>
                  <a:pt x="291" y="109"/>
                  <a:pt x="291" y="108"/>
                  <a:pt x="292" y="107"/>
                </a:cubicBezTo>
                <a:cubicBezTo>
                  <a:pt x="317" y="70"/>
                  <a:pt x="317" y="70"/>
                  <a:pt x="317" y="70"/>
                </a:cubicBezTo>
                <a:cubicBezTo>
                  <a:pt x="318" y="69"/>
                  <a:pt x="318" y="68"/>
                  <a:pt x="317" y="67"/>
                </a:cubicBezTo>
                <a:cubicBezTo>
                  <a:pt x="285" y="36"/>
                  <a:pt x="285" y="36"/>
                  <a:pt x="285" y="36"/>
                </a:cubicBezTo>
                <a:cubicBezTo>
                  <a:pt x="284" y="35"/>
                  <a:pt x="283" y="35"/>
                  <a:pt x="282" y="35"/>
                </a:cubicBezTo>
                <a:cubicBezTo>
                  <a:pt x="245" y="61"/>
                  <a:pt x="245" y="61"/>
                  <a:pt x="245" y="61"/>
                </a:cubicBezTo>
                <a:cubicBezTo>
                  <a:pt x="244" y="62"/>
                  <a:pt x="242" y="62"/>
                  <a:pt x="241" y="61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0" y="49"/>
                  <a:pt x="209" y="47"/>
                  <a:pt x="209" y="46"/>
                </a:cubicBezTo>
                <a:cubicBezTo>
                  <a:pt x="201" y="2"/>
                  <a:pt x="201" y="2"/>
                  <a:pt x="201" y="2"/>
                </a:cubicBezTo>
                <a:cubicBezTo>
                  <a:pt x="201" y="1"/>
                  <a:pt x="200" y="0"/>
                  <a:pt x="19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3" y="0"/>
                  <a:pt x="152" y="1"/>
                  <a:pt x="152" y="2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43" y="47"/>
                  <a:pt x="142" y="49"/>
                  <a:pt x="141" y="4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62"/>
                  <a:pt x="109" y="62"/>
                  <a:pt x="108" y="61"/>
                </a:cubicBezTo>
                <a:cubicBezTo>
                  <a:pt x="70" y="35"/>
                  <a:pt x="70" y="35"/>
                  <a:pt x="70" y="35"/>
                </a:cubicBezTo>
                <a:cubicBezTo>
                  <a:pt x="69" y="35"/>
                  <a:pt x="68" y="35"/>
                  <a:pt x="67" y="36"/>
                </a:cubicBezTo>
                <a:cubicBezTo>
                  <a:pt x="36" y="67"/>
                  <a:pt x="36" y="67"/>
                  <a:pt x="36" y="67"/>
                </a:cubicBezTo>
                <a:cubicBezTo>
                  <a:pt x="35" y="68"/>
                  <a:pt x="35" y="69"/>
                  <a:pt x="35" y="70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1" y="108"/>
                  <a:pt x="61" y="109"/>
                  <a:pt x="61" y="110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7" y="142"/>
                  <a:pt x="46" y="143"/>
                  <a:pt x="45" y="143"/>
                </a:cubicBezTo>
                <a:cubicBezTo>
                  <a:pt x="2" y="151"/>
                  <a:pt x="2" y="151"/>
                  <a:pt x="2" y="151"/>
                </a:cubicBezTo>
                <a:cubicBezTo>
                  <a:pt x="1" y="152"/>
                  <a:pt x="0" y="153"/>
                  <a:pt x="0" y="154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9"/>
                  <a:pt x="1" y="200"/>
                  <a:pt x="2" y="201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5" y="209"/>
                  <a:pt x="46" y="210"/>
                  <a:pt x="47" y="211"/>
                </a:cubicBezTo>
                <a:cubicBezTo>
                  <a:pt x="60" y="244"/>
                  <a:pt x="60" y="244"/>
                  <a:pt x="60" y="244"/>
                </a:cubicBezTo>
                <a:cubicBezTo>
                  <a:pt x="60" y="245"/>
                  <a:pt x="60" y="246"/>
                  <a:pt x="59" y="247"/>
                </a:cubicBezTo>
                <a:cubicBezTo>
                  <a:pt x="35" y="282"/>
                  <a:pt x="35" y="282"/>
                  <a:pt x="35" y="282"/>
                </a:cubicBezTo>
                <a:cubicBezTo>
                  <a:pt x="35" y="283"/>
                  <a:pt x="35" y="284"/>
                  <a:pt x="36" y="285"/>
                </a:cubicBezTo>
                <a:cubicBezTo>
                  <a:pt x="67" y="317"/>
                  <a:pt x="67" y="317"/>
                  <a:pt x="67" y="317"/>
                </a:cubicBezTo>
                <a:cubicBezTo>
                  <a:pt x="68" y="317"/>
                  <a:pt x="69" y="317"/>
                  <a:pt x="70" y="317"/>
                </a:cubicBezTo>
                <a:cubicBezTo>
                  <a:pt x="105" y="293"/>
                  <a:pt x="105" y="293"/>
                  <a:pt x="105" y="293"/>
                </a:cubicBezTo>
                <a:cubicBezTo>
                  <a:pt x="106" y="293"/>
                  <a:pt x="107" y="293"/>
                  <a:pt x="108" y="293"/>
                </a:cubicBezTo>
                <a:cubicBezTo>
                  <a:pt x="123" y="301"/>
                  <a:pt x="123" y="301"/>
                  <a:pt x="123" y="301"/>
                </a:cubicBezTo>
                <a:cubicBezTo>
                  <a:pt x="124" y="302"/>
                  <a:pt x="125" y="301"/>
                  <a:pt x="126" y="300"/>
                </a:cubicBezTo>
                <a:cubicBezTo>
                  <a:pt x="157" y="225"/>
                  <a:pt x="157" y="225"/>
                  <a:pt x="157" y="225"/>
                </a:cubicBezTo>
                <a:cubicBezTo>
                  <a:pt x="157" y="224"/>
                  <a:pt x="157" y="223"/>
                  <a:pt x="156" y="222"/>
                </a:cubicBezTo>
                <a:cubicBezTo>
                  <a:pt x="152" y="220"/>
                  <a:pt x="152" y="220"/>
                  <a:pt x="152" y="220"/>
                </a:cubicBezTo>
                <a:cubicBezTo>
                  <a:pt x="151" y="219"/>
                  <a:pt x="150" y="218"/>
                  <a:pt x="150" y="218"/>
                </a:cubicBezTo>
                <a:cubicBezTo>
                  <a:pt x="136" y="209"/>
                  <a:pt x="127" y="194"/>
                  <a:pt x="127" y="176"/>
                </a:cubicBezTo>
                <a:cubicBezTo>
                  <a:pt x="127" y="149"/>
                  <a:pt x="149" y="127"/>
                  <a:pt x="176" y="127"/>
                </a:cubicBezTo>
                <a:cubicBezTo>
                  <a:pt x="203" y="127"/>
                  <a:pt x="226" y="149"/>
                  <a:pt x="226" y="176"/>
                </a:cubicBezTo>
                <a:cubicBezTo>
                  <a:pt x="226" y="194"/>
                  <a:pt x="216" y="209"/>
                  <a:pt x="203" y="218"/>
                </a:cubicBezTo>
                <a:cubicBezTo>
                  <a:pt x="202" y="218"/>
                  <a:pt x="201" y="219"/>
                  <a:pt x="200" y="220"/>
                </a:cubicBezTo>
                <a:cubicBezTo>
                  <a:pt x="197" y="222"/>
                  <a:pt x="197" y="222"/>
                  <a:pt x="197" y="222"/>
                </a:cubicBezTo>
                <a:cubicBezTo>
                  <a:pt x="196" y="223"/>
                  <a:pt x="195" y="224"/>
                  <a:pt x="196" y="225"/>
                </a:cubicBezTo>
                <a:cubicBezTo>
                  <a:pt x="227" y="300"/>
                  <a:pt x="227" y="300"/>
                  <a:pt x="227" y="300"/>
                </a:cubicBezTo>
                <a:cubicBezTo>
                  <a:pt x="227" y="301"/>
                  <a:pt x="228" y="302"/>
                  <a:pt x="229" y="301"/>
                </a:cubicBezTo>
                <a:cubicBezTo>
                  <a:pt x="245" y="293"/>
                  <a:pt x="245" y="293"/>
                  <a:pt x="245" y="293"/>
                </a:cubicBezTo>
                <a:cubicBezTo>
                  <a:pt x="246" y="293"/>
                  <a:pt x="247" y="293"/>
                  <a:pt x="248" y="293"/>
                </a:cubicBezTo>
                <a:cubicBezTo>
                  <a:pt x="282" y="317"/>
                  <a:pt x="282" y="317"/>
                  <a:pt x="282" y="317"/>
                </a:cubicBezTo>
                <a:cubicBezTo>
                  <a:pt x="283" y="317"/>
                  <a:pt x="284" y="317"/>
                  <a:pt x="285" y="317"/>
                </a:cubicBezTo>
                <a:cubicBezTo>
                  <a:pt x="317" y="285"/>
                  <a:pt x="317" y="285"/>
                  <a:pt x="317" y="285"/>
                </a:cubicBezTo>
                <a:cubicBezTo>
                  <a:pt x="318" y="284"/>
                  <a:pt x="318" y="283"/>
                  <a:pt x="317" y="282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2" y="246"/>
                  <a:pt x="292" y="245"/>
                  <a:pt x="293" y="244"/>
                </a:cubicBezTo>
                <a:cubicBezTo>
                  <a:pt x="306" y="211"/>
                  <a:pt x="306" y="211"/>
                  <a:pt x="306" y="211"/>
                </a:cubicBezTo>
                <a:cubicBezTo>
                  <a:pt x="306" y="210"/>
                  <a:pt x="307" y="209"/>
                  <a:pt x="308" y="209"/>
                </a:cubicBezTo>
                <a:cubicBezTo>
                  <a:pt x="351" y="201"/>
                  <a:pt x="351" y="201"/>
                  <a:pt x="351" y="201"/>
                </a:cubicBezTo>
                <a:cubicBezTo>
                  <a:pt x="352" y="200"/>
                  <a:pt x="353" y="199"/>
                  <a:pt x="353" y="198"/>
                </a:cubicBezTo>
                <a:cubicBezTo>
                  <a:pt x="353" y="154"/>
                  <a:pt x="353" y="154"/>
                  <a:pt x="353" y="154"/>
                </a:cubicBezTo>
                <a:cubicBezTo>
                  <a:pt x="353" y="153"/>
                  <a:pt x="352" y="152"/>
                  <a:pt x="351" y="151"/>
                </a:cubicBezTo>
              </a:path>
            </a:pathLst>
          </a:custGeom>
          <a:solidFill>
            <a:srgbClr val="34AE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355"/>
          <p:cNvGrpSpPr/>
          <p:nvPr/>
        </p:nvGrpSpPr>
        <p:grpSpPr>
          <a:xfrm>
            <a:off x="161925" y="2444750"/>
            <a:ext cx="2719388" cy="571500"/>
            <a:chOff x="161925" y="2444750"/>
            <a:chExt cx="2719388" cy="571500"/>
          </a:xfrm>
          <a:solidFill>
            <a:srgbClr val="34AEE4"/>
          </a:solidFill>
        </p:grpSpPr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161925" y="2444750"/>
              <a:ext cx="236538" cy="571500"/>
            </a:xfrm>
            <a:custGeom>
              <a:avLst/>
              <a:gdLst/>
              <a:ahLst/>
              <a:cxnLst>
                <a:cxn ang="0">
                  <a:pos x="55" y="87"/>
                </a:cxn>
                <a:cxn ang="0">
                  <a:pos x="74" y="110"/>
                </a:cxn>
                <a:cxn ang="0">
                  <a:pos x="74" y="148"/>
                </a:cxn>
                <a:cxn ang="0">
                  <a:pos x="45" y="179"/>
                </a:cxn>
                <a:cxn ang="0">
                  <a:pos x="29" y="179"/>
                </a:cxn>
                <a:cxn ang="0">
                  <a:pos x="0" y="148"/>
                </a:cxn>
                <a:cxn ang="0">
                  <a:pos x="0" y="137"/>
                </a:cxn>
                <a:cxn ang="0">
                  <a:pos x="24" y="137"/>
                </a:cxn>
                <a:cxn ang="0">
                  <a:pos x="24" y="147"/>
                </a:cxn>
                <a:cxn ang="0">
                  <a:pos x="34" y="157"/>
                </a:cxn>
                <a:cxn ang="0">
                  <a:pos x="39" y="157"/>
                </a:cxn>
                <a:cxn ang="0">
                  <a:pos x="50" y="147"/>
                </a:cxn>
                <a:cxn ang="0">
                  <a:pos x="50" y="110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30" y="78"/>
                </a:cxn>
                <a:cxn ang="0">
                  <a:pos x="33" y="78"/>
                </a:cxn>
                <a:cxn ang="0">
                  <a:pos x="47" y="66"/>
                </a:cxn>
                <a:cxn ang="0">
                  <a:pos x="47" y="32"/>
                </a:cxn>
                <a:cxn ang="0">
                  <a:pos x="36" y="22"/>
                </a:cxn>
                <a:cxn ang="0">
                  <a:pos x="33" y="22"/>
                </a:cxn>
                <a:cxn ang="0">
                  <a:pos x="24" y="32"/>
                </a:cxn>
                <a:cxn ang="0">
                  <a:pos x="24" y="50"/>
                </a:cxn>
                <a:cxn ang="0">
                  <a:pos x="0" y="50"/>
                </a:cxn>
                <a:cxn ang="0">
                  <a:pos x="0" y="30"/>
                </a:cxn>
                <a:cxn ang="0">
                  <a:pos x="28" y="0"/>
                </a:cxn>
                <a:cxn ang="0">
                  <a:pos x="42" y="0"/>
                </a:cxn>
                <a:cxn ang="0">
                  <a:pos x="71" y="30"/>
                </a:cxn>
                <a:cxn ang="0">
                  <a:pos x="71" y="66"/>
                </a:cxn>
                <a:cxn ang="0">
                  <a:pos x="55" y="87"/>
                </a:cxn>
              </a:cxnLst>
              <a:rect l="0" t="0" r="r" b="b"/>
              <a:pathLst>
                <a:path w="74" h="179">
                  <a:moveTo>
                    <a:pt x="55" y="87"/>
                  </a:moveTo>
                  <a:cubicBezTo>
                    <a:pt x="68" y="90"/>
                    <a:pt x="74" y="98"/>
                    <a:pt x="74" y="110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69"/>
                    <a:pt x="64" y="179"/>
                    <a:pt x="45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10" y="179"/>
                    <a:pt x="0" y="169"/>
                    <a:pt x="0" y="14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54"/>
                    <a:pt x="27" y="157"/>
                    <a:pt x="34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6" y="157"/>
                    <a:pt x="50" y="154"/>
                    <a:pt x="50" y="147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02"/>
                    <a:pt x="45" y="98"/>
                    <a:pt x="36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42" y="78"/>
                    <a:pt x="47" y="74"/>
                    <a:pt x="47" y="66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25"/>
                    <a:pt x="43" y="22"/>
                    <a:pt x="36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22"/>
                    <a:pt x="24" y="25"/>
                    <a:pt x="24" y="3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1" y="0"/>
                    <a:pt x="71" y="10"/>
                    <a:pt x="71" y="30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77"/>
                    <a:pt x="66" y="84"/>
                    <a:pt x="55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3" name="Freeform 55"/>
            <p:cNvSpPr>
              <a:spLocks noEditPoints="1"/>
            </p:cNvSpPr>
            <p:nvPr/>
          </p:nvSpPr>
          <p:spPr bwMode="auto">
            <a:xfrm>
              <a:off x="465138" y="2444750"/>
              <a:ext cx="242888" cy="57150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76" y="34"/>
                </a:cxn>
                <a:cxn ang="0">
                  <a:pos x="76" y="153"/>
                </a:cxn>
                <a:cxn ang="0">
                  <a:pos x="47" y="179"/>
                </a:cxn>
                <a:cxn ang="0">
                  <a:pos x="0" y="179"/>
                </a:cxn>
                <a:cxn ang="0">
                  <a:pos x="24" y="157"/>
                </a:cxn>
                <a:cxn ang="0">
                  <a:pos x="42" y="157"/>
                </a:cxn>
                <a:cxn ang="0">
                  <a:pos x="52" y="149"/>
                </a:cxn>
                <a:cxn ang="0">
                  <a:pos x="52" y="34"/>
                </a:cxn>
                <a:cxn ang="0">
                  <a:pos x="41" y="21"/>
                </a:cxn>
                <a:cxn ang="0">
                  <a:pos x="24" y="21"/>
                </a:cxn>
                <a:cxn ang="0">
                  <a:pos x="24" y="157"/>
                </a:cxn>
              </a:cxnLst>
              <a:rect l="0" t="0" r="r" b="b"/>
              <a:pathLst>
                <a:path w="76" h="179">
                  <a:moveTo>
                    <a:pt x="0" y="1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4" y="0"/>
                    <a:pt x="76" y="11"/>
                    <a:pt x="76" y="34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76" y="170"/>
                    <a:pt x="66" y="179"/>
                    <a:pt x="47" y="179"/>
                  </a:cubicBezTo>
                  <a:lnTo>
                    <a:pt x="0" y="179"/>
                  </a:lnTo>
                  <a:close/>
                  <a:moveTo>
                    <a:pt x="24" y="157"/>
                  </a:moveTo>
                  <a:cubicBezTo>
                    <a:pt x="42" y="157"/>
                    <a:pt x="42" y="157"/>
                    <a:pt x="42" y="157"/>
                  </a:cubicBezTo>
                  <a:cubicBezTo>
                    <a:pt x="49" y="157"/>
                    <a:pt x="52" y="155"/>
                    <a:pt x="52" y="149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26"/>
                    <a:pt x="48" y="21"/>
                    <a:pt x="41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4" name="Freeform 56"/>
            <p:cNvSpPr>
              <a:spLocks noEditPoints="1"/>
            </p:cNvSpPr>
            <p:nvPr/>
          </p:nvSpPr>
          <p:spPr bwMode="auto">
            <a:xfrm>
              <a:off x="903288" y="2444750"/>
              <a:ext cx="231775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73" y="30"/>
                </a:cxn>
                <a:cxn ang="0">
                  <a:pos x="73" y="84"/>
                </a:cxn>
                <a:cxn ang="0">
                  <a:pos x="44" y="114"/>
                </a:cxn>
                <a:cxn ang="0">
                  <a:pos x="24" y="114"/>
                </a:cxn>
                <a:cxn ang="0">
                  <a:pos x="24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24" y="92"/>
                </a:cxn>
                <a:cxn ang="0">
                  <a:pos x="39" y="92"/>
                </a:cxn>
                <a:cxn ang="0">
                  <a:pos x="49" y="82"/>
                </a:cxn>
                <a:cxn ang="0">
                  <a:pos x="49" y="32"/>
                </a:cxn>
                <a:cxn ang="0">
                  <a:pos x="38" y="21"/>
                </a:cxn>
                <a:cxn ang="0">
                  <a:pos x="24" y="21"/>
                </a:cxn>
                <a:cxn ang="0">
                  <a:pos x="24" y="92"/>
                </a:cxn>
              </a:cxnLst>
              <a:rect l="0" t="0" r="r" b="b"/>
              <a:pathLst>
                <a:path w="73" h="179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63" y="0"/>
                    <a:pt x="73" y="10"/>
                    <a:pt x="73" y="30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104"/>
                    <a:pt x="63" y="114"/>
                    <a:pt x="44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0" y="0"/>
                  </a:lnTo>
                  <a:close/>
                  <a:moveTo>
                    <a:pt x="24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45" y="92"/>
                    <a:pt x="49" y="89"/>
                    <a:pt x="49" y="8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25"/>
                    <a:pt x="45" y="21"/>
                    <a:pt x="38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5" name="Freeform 57"/>
            <p:cNvSpPr>
              <a:spLocks noEditPoints="1"/>
            </p:cNvSpPr>
            <p:nvPr/>
          </p:nvSpPr>
          <p:spPr bwMode="auto">
            <a:xfrm>
              <a:off x="1196975" y="2444750"/>
              <a:ext cx="244475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0"/>
                </a:cxn>
                <a:cxn ang="0">
                  <a:pos x="74" y="30"/>
                </a:cxn>
                <a:cxn ang="0">
                  <a:pos x="74" y="75"/>
                </a:cxn>
                <a:cxn ang="0">
                  <a:pos x="60" y="104"/>
                </a:cxn>
                <a:cxn ang="0">
                  <a:pos x="77" y="179"/>
                </a:cxn>
                <a:cxn ang="0">
                  <a:pos x="54" y="179"/>
                </a:cxn>
                <a:cxn ang="0">
                  <a:pos x="38" y="107"/>
                </a:cxn>
                <a:cxn ang="0">
                  <a:pos x="24" y="107"/>
                </a:cxn>
                <a:cxn ang="0">
                  <a:pos x="24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24" y="86"/>
                </a:cxn>
                <a:cxn ang="0">
                  <a:pos x="39" y="86"/>
                </a:cxn>
                <a:cxn ang="0">
                  <a:pos x="50" y="73"/>
                </a:cxn>
                <a:cxn ang="0">
                  <a:pos x="50" y="34"/>
                </a:cxn>
                <a:cxn ang="0">
                  <a:pos x="39" y="21"/>
                </a:cxn>
                <a:cxn ang="0">
                  <a:pos x="24" y="21"/>
                </a:cxn>
                <a:cxn ang="0">
                  <a:pos x="24" y="86"/>
                </a:cxn>
              </a:cxnLst>
              <a:rect l="0" t="0" r="r" b="b"/>
              <a:pathLst>
                <a:path w="77" h="179">
                  <a:moveTo>
                    <a:pt x="0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65" y="0"/>
                    <a:pt x="74" y="10"/>
                    <a:pt x="74" y="3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90"/>
                    <a:pt x="69" y="100"/>
                    <a:pt x="60" y="104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54" y="179"/>
                    <a:pt x="54" y="179"/>
                    <a:pt x="54" y="179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0" y="0"/>
                  </a:lnTo>
                  <a:close/>
                  <a:moveTo>
                    <a:pt x="24" y="86"/>
                  </a:moveTo>
                  <a:cubicBezTo>
                    <a:pt x="39" y="86"/>
                    <a:pt x="39" y="86"/>
                    <a:pt x="39" y="86"/>
                  </a:cubicBezTo>
                  <a:cubicBezTo>
                    <a:pt x="46" y="86"/>
                    <a:pt x="50" y="82"/>
                    <a:pt x="50" y="7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26"/>
                    <a:pt x="46" y="21"/>
                    <a:pt x="39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497013" y="2444750"/>
              <a:ext cx="76200" cy="571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1646238" y="2444750"/>
              <a:ext cx="233363" cy="571500"/>
            </a:xfrm>
            <a:custGeom>
              <a:avLst/>
              <a:gdLst/>
              <a:ahLst/>
              <a:cxnLst>
                <a:cxn ang="0">
                  <a:pos x="99" y="173"/>
                </a:cxn>
                <a:cxn ang="0">
                  <a:pos x="99" y="0"/>
                </a:cxn>
                <a:cxn ang="0">
                  <a:pos x="147" y="0"/>
                </a:cxn>
                <a:cxn ang="0">
                  <a:pos x="147" y="360"/>
                </a:cxn>
                <a:cxn ang="0">
                  <a:pos x="99" y="360"/>
                </a:cxn>
                <a:cxn ang="0">
                  <a:pos x="99" y="288"/>
                </a:cxn>
                <a:cxn ang="0">
                  <a:pos x="48" y="125"/>
                </a:cxn>
                <a:cxn ang="0">
                  <a:pos x="48" y="360"/>
                </a:cxn>
                <a:cxn ang="0">
                  <a:pos x="0" y="360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99" y="173"/>
                </a:cxn>
              </a:cxnLst>
              <a:rect l="0" t="0" r="r" b="b"/>
              <a:pathLst>
                <a:path w="147" h="360">
                  <a:moveTo>
                    <a:pt x="99" y="173"/>
                  </a:moveTo>
                  <a:lnTo>
                    <a:pt x="99" y="0"/>
                  </a:lnTo>
                  <a:lnTo>
                    <a:pt x="147" y="0"/>
                  </a:lnTo>
                  <a:lnTo>
                    <a:pt x="147" y="360"/>
                  </a:lnTo>
                  <a:lnTo>
                    <a:pt x="99" y="360"/>
                  </a:lnTo>
                  <a:lnTo>
                    <a:pt x="99" y="288"/>
                  </a:lnTo>
                  <a:lnTo>
                    <a:pt x="48" y="125"/>
                  </a:lnTo>
                  <a:lnTo>
                    <a:pt x="48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99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1924050" y="2444750"/>
              <a:ext cx="223838" cy="571500"/>
            </a:xfrm>
            <a:custGeom>
              <a:avLst/>
              <a:gdLst/>
              <a:ahLst/>
              <a:cxnLst>
                <a:cxn ang="0">
                  <a:pos x="94" y="43"/>
                </a:cxn>
                <a:cxn ang="0">
                  <a:pos x="94" y="360"/>
                </a:cxn>
                <a:cxn ang="0">
                  <a:pos x="46" y="360"/>
                </a:cxn>
                <a:cxn ang="0">
                  <a:pos x="46" y="43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141" y="0"/>
                </a:cxn>
                <a:cxn ang="0">
                  <a:pos x="141" y="43"/>
                </a:cxn>
                <a:cxn ang="0">
                  <a:pos x="94" y="43"/>
                </a:cxn>
              </a:cxnLst>
              <a:rect l="0" t="0" r="r" b="b"/>
              <a:pathLst>
                <a:path w="141" h="360">
                  <a:moveTo>
                    <a:pt x="94" y="43"/>
                  </a:moveTo>
                  <a:lnTo>
                    <a:pt x="94" y="360"/>
                  </a:lnTo>
                  <a:lnTo>
                    <a:pt x="46" y="360"/>
                  </a:lnTo>
                  <a:lnTo>
                    <a:pt x="46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1" y="43"/>
                  </a:lnTo>
                  <a:lnTo>
                    <a:pt x="94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2192338" y="2444750"/>
              <a:ext cx="76200" cy="571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2338388" y="2444750"/>
              <a:ext cx="236538" cy="571500"/>
            </a:xfrm>
            <a:custGeom>
              <a:avLst/>
              <a:gdLst/>
              <a:ahLst/>
              <a:cxnLst>
                <a:cxn ang="0">
                  <a:pos x="101" y="173"/>
                </a:cxn>
                <a:cxn ang="0">
                  <a:pos x="101" y="0"/>
                </a:cxn>
                <a:cxn ang="0">
                  <a:pos x="149" y="0"/>
                </a:cxn>
                <a:cxn ang="0">
                  <a:pos x="149" y="360"/>
                </a:cxn>
                <a:cxn ang="0">
                  <a:pos x="101" y="360"/>
                </a:cxn>
                <a:cxn ang="0">
                  <a:pos x="101" y="288"/>
                </a:cxn>
                <a:cxn ang="0">
                  <a:pos x="49" y="125"/>
                </a:cxn>
                <a:cxn ang="0">
                  <a:pos x="49" y="360"/>
                </a:cxn>
                <a:cxn ang="0">
                  <a:pos x="0" y="36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101" y="173"/>
                </a:cxn>
              </a:cxnLst>
              <a:rect l="0" t="0" r="r" b="b"/>
              <a:pathLst>
                <a:path w="149" h="360">
                  <a:moveTo>
                    <a:pt x="101" y="173"/>
                  </a:moveTo>
                  <a:lnTo>
                    <a:pt x="101" y="0"/>
                  </a:lnTo>
                  <a:lnTo>
                    <a:pt x="149" y="0"/>
                  </a:lnTo>
                  <a:lnTo>
                    <a:pt x="149" y="360"/>
                  </a:lnTo>
                  <a:lnTo>
                    <a:pt x="101" y="360"/>
                  </a:lnTo>
                  <a:lnTo>
                    <a:pt x="101" y="288"/>
                  </a:lnTo>
                  <a:lnTo>
                    <a:pt x="49" y="125"/>
                  </a:lnTo>
                  <a:lnTo>
                    <a:pt x="49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101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2641600" y="2444750"/>
              <a:ext cx="239713" cy="571500"/>
            </a:xfrm>
            <a:custGeom>
              <a:avLst/>
              <a:gdLst/>
              <a:ahLst/>
              <a:cxnLst>
                <a:cxn ang="0">
                  <a:pos x="38" y="113"/>
                </a:cxn>
                <a:cxn ang="0">
                  <a:pos x="38" y="92"/>
                </a:cxn>
                <a:cxn ang="0">
                  <a:pos x="75" y="92"/>
                </a:cxn>
                <a:cxn ang="0">
                  <a:pos x="75" y="179"/>
                </a:cxn>
                <a:cxn ang="0">
                  <a:pos x="28" y="179"/>
                </a:cxn>
                <a:cxn ang="0">
                  <a:pos x="0" y="149"/>
                </a:cxn>
                <a:cxn ang="0">
                  <a:pos x="0" y="30"/>
                </a:cxn>
                <a:cxn ang="0">
                  <a:pos x="28" y="0"/>
                </a:cxn>
                <a:cxn ang="0">
                  <a:pos x="44" y="0"/>
                </a:cxn>
                <a:cxn ang="0">
                  <a:pos x="75" y="31"/>
                </a:cxn>
                <a:cxn ang="0">
                  <a:pos x="75" y="50"/>
                </a:cxn>
                <a:cxn ang="0">
                  <a:pos x="51" y="50"/>
                </a:cxn>
                <a:cxn ang="0">
                  <a:pos x="51" y="34"/>
                </a:cxn>
                <a:cxn ang="0">
                  <a:pos x="41" y="21"/>
                </a:cxn>
                <a:cxn ang="0">
                  <a:pos x="35" y="21"/>
                </a:cxn>
                <a:cxn ang="0">
                  <a:pos x="24" y="34"/>
                </a:cxn>
                <a:cxn ang="0">
                  <a:pos x="24" y="144"/>
                </a:cxn>
                <a:cxn ang="0">
                  <a:pos x="35" y="157"/>
                </a:cxn>
                <a:cxn ang="0">
                  <a:pos x="51" y="157"/>
                </a:cxn>
                <a:cxn ang="0">
                  <a:pos x="51" y="113"/>
                </a:cxn>
                <a:cxn ang="0">
                  <a:pos x="38" y="113"/>
                </a:cxn>
              </a:cxnLst>
              <a:rect l="0" t="0" r="r" b="b"/>
              <a:pathLst>
                <a:path w="75" h="179">
                  <a:moveTo>
                    <a:pt x="38" y="113"/>
                  </a:moveTo>
                  <a:cubicBezTo>
                    <a:pt x="38" y="92"/>
                    <a:pt x="38" y="92"/>
                    <a:pt x="38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9" y="179"/>
                    <a:pt x="0" y="169"/>
                    <a:pt x="0" y="1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5" y="0"/>
                    <a:pt x="75" y="10"/>
                    <a:pt x="75" y="31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26"/>
                    <a:pt x="47" y="21"/>
                    <a:pt x="41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28" y="21"/>
                    <a:pt x="24" y="26"/>
                    <a:pt x="24" y="3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24" y="153"/>
                    <a:pt x="28" y="157"/>
                    <a:pt x="35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1" y="113"/>
                    <a:pt x="51" y="113"/>
                    <a:pt x="51" y="113"/>
                  </a:cubicBezTo>
                  <a:lnTo>
                    <a:pt x="38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" name="Group 381"/>
          <p:cNvGrpSpPr/>
          <p:nvPr/>
        </p:nvGrpSpPr>
        <p:grpSpPr>
          <a:xfrm>
            <a:off x="6281738" y="3387725"/>
            <a:ext cx="2684463" cy="504825"/>
            <a:chOff x="6281738" y="3387725"/>
            <a:chExt cx="2684463" cy="504825"/>
          </a:xfrm>
          <a:solidFill>
            <a:srgbClr val="34AEE4"/>
          </a:solidFill>
        </p:grpSpPr>
        <p:sp>
          <p:nvSpPr>
            <p:cNvPr id="2112" name="Freeform 64"/>
            <p:cNvSpPr>
              <a:spLocks noEditPoints="1"/>
            </p:cNvSpPr>
            <p:nvPr/>
          </p:nvSpPr>
          <p:spPr bwMode="auto">
            <a:xfrm>
              <a:off x="6281738" y="3387725"/>
              <a:ext cx="212725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65" y="27"/>
                </a:cxn>
                <a:cxn ang="0">
                  <a:pos x="65" y="66"/>
                </a:cxn>
                <a:cxn ang="0">
                  <a:pos x="53" y="92"/>
                </a:cxn>
                <a:cxn ang="0">
                  <a:pos x="67" y="158"/>
                </a:cxn>
                <a:cxn ang="0">
                  <a:pos x="47" y="158"/>
                </a:cxn>
                <a:cxn ang="0">
                  <a:pos x="33" y="94"/>
                </a:cxn>
                <a:cxn ang="0">
                  <a:pos x="21" y="94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76"/>
                </a:cxn>
                <a:cxn ang="0">
                  <a:pos x="35" y="76"/>
                </a:cxn>
                <a:cxn ang="0">
                  <a:pos x="44" y="65"/>
                </a:cxn>
                <a:cxn ang="0">
                  <a:pos x="44" y="31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6"/>
                </a:cxn>
              </a:cxnLst>
              <a:rect l="0" t="0" r="r" b="b"/>
              <a:pathLst>
                <a:path w="67" h="158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7" y="0"/>
                    <a:pt x="65" y="9"/>
                    <a:pt x="65" y="27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80"/>
                    <a:pt x="61" y="89"/>
                    <a:pt x="53" y="92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41" y="76"/>
                    <a:pt x="44" y="73"/>
                    <a:pt x="44" y="6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3"/>
                    <a:pt x="41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6546850" y="3387725"/>
              <a:ext cx="165100" cy="504825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104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6" y="135"/>
                </a:cxn>
                <a:cxn ang="0">
                  <a:pos x="96" y="175"/>
                </a:cxn>
                <a:cxn ang="0">
                  <a:pos x="42" y="175"/>
                </a:cxn>
                <a:cxn ang="0">
                  <a:pos x="42" y="279"/>
                </a:cxn>
                <a:cxn ang="0">
                  <a:pos x="104" y="279"/>
                </a:cxn>
                <a:cxn ang="0">
                  <a:pos x="104" y="318"/>
                </a:cxn>
                <a:cxn ang="0">
                  <a:pos x="0" y="318"/>
                </a:cxn>
              </a:cxnLst>
              <a:rect l="0" t="0" r="r" b="b"/>
              <a:pathLst>
                <a:path w="104" h="318">
                  <a:moveTo>
                    <a:pt x="0" y="318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6" y="135"/>
                  </a:lnTo>
                  <a:lnTo>
                    <a:pt x="96" y="175"/>
                  </a:lnTo>
                  <a:lnTo>
                    <a:pt x="42" y="175"/>
                  </a:lnTo>
                  <a:lnTo>
                    <a:pt x="42" y="279"/>
                  </a:lnTo>
                  <a:lnTo>
                    <a:pt x="104" y="279"/>
                  </a:lnTo>
                  <a:lnTo>
                    <a:pt x="104" y="318"/>
                  </a:lnTo>
                  <a:lnTo>
                    <a:pt x="0" y="3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4" name="Freeform 66"/>
            <p:cNvSpPr>
              <a:spLocks noEditPoints="1"/>
            </p:cNvSpPr>
            <p:nvPr/>
          </p:nvSpPr>
          <p:spPr bwMode="auto">
            <a:xfrm>
              <a:off x="6759575" y="3387725"/>
              <a:ext cx="2047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74"/>
                </a:cxn>
                <a:cxn ang="0">
                  <a:pos x="39" y="101"/>
                </a:cxn>
                <a:cxn ang="0">
                  <a:pos x="21" y="101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82"/>
                </a:cxn>
                <a:cxn ang="0">
                  <a:pos x="35" y="82"/>
                </a:cxn>
                <a:cxn ang="0">
                  <a:pos x="43" y="7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21" y="19"/>
                </a:cxn>
                <a:cxn ang="0">
                  <a:pos x="21" y="82"/>
                </a:cxn>
              </a:cxnLst>
              <a:rect l="0" t="0" r="r" b="b"/>
              <a:pathLst>
                <a:path w="64" h="15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92"/>
                    <a:pt x="56" y="101"/>
                    <a:pt x="3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82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40" y="82"/>
                    <a:pt x="43" y="79"/>
                    <a:pt x="43" y="7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7018338" y="3387725"/>
              <a:ext cx="217488" cy="50482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28"/>
                </a:cxn>
                <a:cxn ang="0">
                  <a:pos x="43" y="158"/>
                </a:cxn>
                <a:cxn ang="0">
                  <a:pos x="25" y="15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129"/>
                </a:cxn>
                <a:cxn ang="0">
                  <a:pos x="30" y="139"/>
                </a:cxn>
                <a:cxn ang="0">
                  <a:pos x="39" y="139"/>
                </a:cxn>
                <a:cxn ang="0">
                  <a:pos x="47" y="129"/>
                </a:cxn>
                <a:cxn ang="0">
                  <a:pos x="47" y="0"/>
                </a:cxn>
                <a:cxn ang="0">
                  <a:pos x="68" y="0"/>
                </a:cxn>
              </a:cxnLst>
              <a:rect l="0" t="0" r="r" b="b"/>
              <a:pathLst>
                <a:path w="68" h="158">
                  <a:moveTo>
                    <a:pt x="68" y="0"/>
                  </a:moveTo>
                  <a:cubicBezTo>
                    <a:pt x="68" y="128"/>
                    <a:pt x="68" y="128"/>
                    <a:pt x="68" y="128"/>
                  </a:cubicBezTo>
                  <a:cubicBezTo>
                    <a:pt x="68" y="148"/>
                    <a:pt x="60" y="158"/>
                    <a:pt x="43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8" y="158"/>
                    <a:pt x="0" y="148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36"/>
                    <a:pt x="24" y="139"/>
                    <a:pt x="3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4" y="139"/>
                    <a:pt x="47" y="136"/>
                    <a:pt x="47" y="129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6" name="Freeform 68"/>
            <p:cNvSpPr>
              <a:spLocks noEditPoints="1"/>
            </p:cNvSpPr>
            <p:nvPr/>
          </p:nvSpPr>
          <p:spPr bwMode="auto">
            <a:xfrm>
              <a:off x="7299325" y="3387725"/>
              <a:ext cx="2174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66" y="27"/>
                </a:cxn>
                <a:cxn ang="0">
                  <a:pos x="66" y="66"/>
                </a:cxn>
                <a:cxn ang="0">
                  <a:pos x="53" y="92"/>
                </a:cxn>
                <a:cxn ang="0">
                  <a:pos x="68" y="158"/>
                </a:cxn>
                <a:cxn ang="0">
                  <a:pos x="48" y="158"/>
                </a:cxn>
                <a:cxn ang="0">
                  <a:pos x="34" y="94"/>
                </a:cxn>
                <a:cxn ang="0">
                  <a:pos x="21" y="94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76"/>
                </a:cxn>
                <a:cxn ang="0">
                  <a:pos x="35" y="76"/>
                </a:cxn>
                <a:cxn ang="0">
                  <a:pos x="45" y="65"/>
                </a:cxn>
                <a:cxn ang="0">
                  <a:pos x="45" y="31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6"/>
                </a:cxn>
              </a:cxnLst>
              <a:rect l="0" t="0" r="r" b="b"/>
              <a:pathLst>
                <a:path w="68" h="158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8" y="0"/>
                    <a:pt x="66" y="9"/>
                    <a:pt x="66" y="2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80"/>
                    <a:pt x="62" y="89"/>
                    <a:pt x="53" y="92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42" y="76"/>
                    <a:pt x="45" y="73"/>
                    <a:pt x="45" y="6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3"/>
                    <a:pt x="42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7" name="Freeform 69"/>
            <p:cNvSpPr>
              <a:spLocks noEditPoints="1"/>
            </p:cNvSpPr>
            <p:nvPr/>
          </p:nvSpPr>
          <p:spPr bwMode="auto">
            <a:xfrm>
              <a:off x="7564438" y="3387725"/>
              <a:ext cx="2047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74"/>
                </a:cxn>
                <a:cxn ang="0">
                  <a:pos x="39" y="101"/>
                </a:cxn>
                <a:cxn ang="0">
                  <a:pos x="21" y="101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82"/>
                </a:cxn>
                <a:cxn ang="0">
                  <a:pos x="35" y="82"/>
                </a:cxn>
                <a:cxn ang="0">
                  <a:pos x="43" y="7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21" y="19"/>
                </a:cxn>
                <a:cxn ang="0">
                  <a:pos x="21" y="82"/>
                </a:cxn>
              </a:cxnLst>
              <a:rect l="0" t="0" r="r" b="b"/>
              <a:pathLst>
                <a:path w="64" h="15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92"/>
                    <a:pt x="56" y="101"/>
                    <a:pt x="3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82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40" y="82"/>
                    <a:pt x="43" y="79"/>
                    <a:pt x="43" y="7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8" name="Freeform 70"/>
            <p:cNvSpPr>
              <a:spLocks noEditPoints="1"/>
            </p:cNvSpPr>
            <p:nvPr/>
          </p:nvSpPr>
          <p:spPr bwMode="auto">
            <a:xfrm>
              <a:off x="7820025" y="3387725"/>
              <a:ext cx="227013" cy="504825"/>
            </a:xfrm>
            <a:custGeom>
              <a:avLst/>
              <a:gdLst/>
              <a:ahLst/>
              <a:cxnLst>
                <a:cxn ang="0">
                  <a:pos x="25" y="158"/>
                </a:cxn>
                <a:cxn ang="0">
                  <a:pos x="0" y="131"/>
                </a:cxn>
                <a:cxn ang="0">
                  <a:pos x="0" y="27"/>
                </a:cxn>
                <a:cxn ang="0">
                  <a:pos x="25" y="0"/>
                </a:cxn>
                <a:cxn ang="0">
                  <a:pos x="45" y="0"/>
                </a:cxn>
                <a:cxn ang="0">
                  <a:pos x="71" y="27"/>
                </a:cxn>
                <a:cxn ang="0">
                  <a:pos x="71" y="131"/>
                </a:cxn>
                <a:cxn ang="0">
                  <a:pos x="45" y="158"/>
                </a:cxn>
                <a:cxn ang="0">
                  <a:pos x="25" y="158"/>
                </a:cxn>
                <a:cxn ang="0">
                  <a:pos x="31" y="139"/>
                </a:cxn>
                <a:cxn ang="0">
                  <a:pos x="41" y="139"/>
                </a:cxn>
                <a:cxn ang="0">
                  <a:pos x="50" y="130"/>
                </a:cxn>
                <a:cxn ang="0">
                  <a:pos x="50" y="29"/>
                </a:cxn>
                <a:cxn ang="0">
                  <a:pos x="40" y="19"/>
                </a:cxn>
                <a:cxn ang="0">
                  <a:pos x="30" y="19"/>
                </a:cxn>
                <a:cxn ang="0">
                  <a:pos x="21" y="29"/>
                </a:cxn>
                <a:cxn ang="0">
                  <a:pos x="21" y="130"/>
                </a:cxn>
                <a:cxn ang="0">
                  <a:pos x="31" y="139"/>
                </a:cxn>
              </a:cxnLst>
              <a:rect l="0" t="0" r="r" b="b"/>
              <a:pathLst>
                <a:path w="71" h="158">
                  <a:moveTo>
                    <a:pt x="25" y="158"/>
                  </a:moveTo>
                  <a:cubicBezTo>
                    <a:pt x="8" y="158"/>
                    <a:pt x="0" y="149"/>
                    <a:pt x="0" y="1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1" y="9"/>
                    <a:pt x="71" y="27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71" y="149"/>
                    <a:pt x="62" y="158"/>
                    <a:pt x="45" y="158"/>
                  </a:cubicBezTo>
                  <a:lnTo>
                    <a:pt x="25" y="158"/>
                  </a:lnTo>
                  <a:close/>
                  <a:moveTo>
                    <a:pt x="31" y="139"/>
                  </a:moveTo>
                  <a:cubicBezTo>
                    <a:pt x="41" y="139"/>
                    <a:pt x="41" y="139"/>
                    <a:pt x="41" y="139"/>
                  </a:cubicBezTo>
                  <a:cubicBezTo>
                    <a:pt x="47" y="139"/>
                    <a:pt x="50" y="136"/>
                    <a:pt x="50" y="1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3"/>
                    <a:pt x="46" y="19"/>
                    <a:pt x="4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29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6"/>
                    <a:pt x="24" y="139"/>
                    <a:pt x="31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8097838" y="3387725"/>
              <a:ext cx="204788" cy="504825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0" y="19"/>
                </a:cxn>
                <a:cxn ang="0">
                  <a:pos x="21" y="29"/>
                </a:cxn>
                <a:cxn ang="0">
                  <a:pos x="21" y="55"/>
                </a:cxn>
                <a:cxn ang="0">
                  <a:pos x="23" y="61"/>
                </a:cxn>
                <a:cxn ang="0">
                  <a:pos x="29" y="65"/>
                </a:cxn>
                <a:cxn ang="0">
                  <a:pos x="49" y="76"/>
                </a:cxn>
                <a:cxn ang="0">
                  <a:pos x="58" y="82"/>
                </a:cxn>
                <a:cxn ang="0">
                  <a:pos x="62" y="87"/>
                </a:cxn>
                <a:cxn ang="0">
                  <a:pos x="64" y="98"/>
                </a:cxn>
                <a:cxn ang="0">
                  <a:pos x="64" y="132"/>
                </a:cxn>
                <a:cxn ang="0">
                  <a:pos x="38" y="158"/>
                </a:cxn>
                <a:cxn ang="0">
                  <a:pos x="26" y="158"/>
                </a:cxn>
                <a:cxn ang="0">
                  <a:pos x="0" y="129"/>
                </a:cxn>
                <a:cxn ang="0">
                  <a:pos x="0" y="121"/>
                </a:cxn>
                <a:cxn ang="0">
                  <a:pos x="21" y="121"/>
                </a:cxn>
                <a:cxn ang="0">
                  <a:pos x="21" y="130"/>
                </a:cxn>
                <a:cxn ang="0">
                  <a:pos x="31" y="139"/>
                </a:cxn>
                <a:cxn ang="0">
                  <a:pos x="35" y="139"/>
                </a:cxn>
                <a:cxn ang="0">
                  <a:pos x="43" y="130"/>
                </a:cxn>
                <a:cxn ang="0">
                  <a:pos x="43" y="103"/>
                </a:cxn>
                <a:cxn ang="0">
                  <a:pos x="41" y="97"/>
                </a:cxn>
                <a:cxn ang="0">
                  <a:pos x="35" y="93"/>
                </a:cxn>
                <a:cxn ang="0">
                  <a:pos x="15" y="82"/>
                </a:cxn>
                <a:cxn ang="0">
                  <a:pos x="6" y="76"/>
                </a:cxn>
                <a:cxn ang="0">
                  <a:pos x="2" y="70"/>
                </a:cxn>
                <a:cxn ang="0">
                  <a:pos x="0" y="60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43"/>
                </a:cxn>
                <a:cxn ang="0">
                  <a:pos x="43" y="43"/>
                </a:cxn>
              </a:cxnLst>
              <a:rect l="0" t="0" r="r" b="b"/>
              <a:pathLst>
                <a:path w="64" h="158">
                  <a:moveTo>
                    <a:pt x="43" y="43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2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8"/>
                    <a:pt x="22" y="60"/>
                    <a:pt x="23" y="61"/>
                  </a:cubicBezTo>
                  <a:cubicBezTo>
                    <a:pt x="24" y="62"/>
                    <a:pt x="26" y="63"/>
                    <a:pt x="29" y="65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3" y="78"/>
                    <a:pt x="56" y="80"/>
                    <a:pt x="58" y="82"/>
                  </a:cubicBezTo>
                  <a:cubicBezTo>
                    <a:pt x="60" y="83"/>
                    <a:pt x="61" y="85"/>
                    <a:pt x="62" y="87"/>
                  </a:cubicBezTo>
                  <a:cubicBezTo>
                    <a:pt x="63" y="89"/>
                    <a:pt x="64" y="92"/>
                    <a:pt x="64" y="98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64" y="149"/>
                    <a:pt x="55" y="158"/>
                    <a:pt x="38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9" y="158"/>
                    <a:pt x="0" y="149"/>
                    <a:pt x="0" y="1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6"/>
                    <a:pt x="24" y="139"/>
                    <a:pt x="31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40" y="139"/>
                    <a:pt x="43" y="136"/>
                    <a:pt x="43" y="130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0"/>
                    <a:pt x="42" y="98"/>
                    <a:pt x="41" y="97"/>
                  </a:cubicBezTo>
                  <a:cubicBezTo>
                    <a:pt x="40" y="96"/>
                    <a:pt x="38" y="95"/>
                    <a:pt x="35" y="93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1" y="80"/>
                    <a:pt x="8" y="78"/>
                    <a:pt x="6" y="76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1" y="67"/>
                    <a:pt x="0" y="64"/>
                    <a:pt x="0" y="6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8359775" y="3387725"/>
              <a:ext cx="66675" cy="5048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8486775" y="3387725"/>
              <a:ext cx="207963" cy="504825"/>
            </a:xfrm>
            <a:custGeom>
              <a:avLst/>
              <a:gdLst/>
              <a:ahLst/>
              <a:cxnLst>
                <a:cxn ang="0">
                  <a:pos x="89" y="155"/>
                </a:cxn>
                <a:cxn ang="0">
                  <a:pos x="89" y="0"/>
                </a:cxn>
                <a:cxn ang="0">
                  <a:pos x="131" y="0"/>
                </a:cxn>
                <a:cxn ang="0">
                  <a:pos x="131" y="318"/>
                </a:cxn>
                <a:cxn ang="0">
                  <a:pos x="89" y="318"/>
                </a:cxn>
                <a:cxn ang="0">
                  <a:pos x="89" y="255"/>
                </a:cxn>
                <a:cxn ang="0">
                  <a:pos x="44" y="110"/>
                </a:cxn>
                <a:cxn ang="0">
                  <a:pos x="44" y="318"/>
                </a:cxn>
                <a:cxn ang="0">
                  <a:pos x="0" y="318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89" y="155"/>
                </a:cxn>
              </a:cxnLst>
              <a:rect l="0" t="0" r="r" b="b"/>
              <a:pathLst>
                <a:path w="131" h="318">
                  <a:moveTo>
                    <a:pt x="89" y="155"/>
                  </a:moveTo>
                  <a:lnTo>
                    <a:pt x="89" y="0"/>
                  </a:lnTo>
                  <a:lnTo>
                    <a:pt x="131" y="0"/>
                  </a:lnTo>
                  <a:lnTo>
                    <a:pt x="131" y="318"/>
                  </a:lnTo>
                  <a:lnTo>
                    <a:pt x="89" y="318"/>
                  </a:lnTo>
                  <a:lnTo>
                    <a:pt x="89" y="255"/>
                  </a:lnTo>
                  <a:lnTo>
                    <a:pt x="44" y="110"/>
                  </a:lnTo>
                  <a:lnTo>
                    <a:pt x="44" y="318"/>
                  </a:lnTo>
                  <a:lnTo>
                    <a:pt x="0" y="318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9" y="1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8755063" y="3387725"/>
              <a:ext cx="211138" cy="504825"/>
            </a:xfrm>
            <a:custGeom>
              <a:avLst/>
              <a:gdLst/>
              <a:ahLst/>
              <a:cxnLst>
                <a:cxn ang="0">
                  <a:pos x="34" y="100"/>
                </a:cxn>
                <a:cxn ang="0">
                  <a:pos x="34" y="81"/>
                </a:cxn>
                <a:cxn ang="0">
                  <a:pos x="66" y="81"/>
                </a:cxn>
                <a:cxn ang="0">
                  <a:pos x="66" y="158"/>
                </a:cxn>
                <a:cxn ang="0">
                  <a:pos x="24" y="158"/>
                </a:cxn>
                <a:cxn ang="0">
                  <a:pos x="0" y="13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39" y="0"/>
                </a:cxn>
                <a:cxn ang="0">
                  <a:pos x="66" y="28"/>
                </a:cxn>
                <a:cxn ang="0">
                  <a:pos x="66" y="45"/>
                </a:cxn>
                <a:cxn ang="0">
                  <a:pos x="45" y="45"/>
                </a:cxn>
                <a:cxn ang="0">
                  <a:pos x="45" y="31"/>
                </a:cxn>
                <a:cxn ang="0">
                  <a:pos x="36" y="19"/>
                </a:cxn>
                <a:cxn ang="0">
                  <a:pos x="30" y="19"/>
                </a:cxn>
                <a:cxn ang="0">
                  <a:pos x="21" y="31"/>
                </a:cxn>
                <a:cxn ang="0">
                  <a:pos x="21" y="128"/>
                </a:cxn>
                <a:cxn ang="0">
                  <a:pos x="30" y="139"/>
                </a:cxn>
                <a:cxn ang="0">
                  <a:pos x="45" y="139"/>
                </a:cxn>
                <a:cxn ang="0">
                  <a:pos x="45" y="100"/>
                </a:cxn>
                <a:cxn ang="0">
                  <a:pos x="34" y="100"/>
                </a:cxn>
              </a:cxnLst>
              <a:rect l="0" t="0" r="r" b="b"/>
              <a:pathLst>
                <a:path w="66" h="158">
                  <a:moveTo>
                    <a:pt x="34" y="100"/>
                  </a:moveTo>
                  <a:cubicBezTo>
                    <a:pt x="34" y="81"/>
                    <a:pt x="34" y="81"/>
                    <a:pt x="34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8" y="158"/>
                    <a:pt x="0" y="149"/>
                    <a:pt x="0" y="1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66" y="10"/>
                    <a:pt x="66" y="28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3"/>
                    <a:pt x="42" y="19"/>
                    <a:pt x="36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31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35"/>
                    <a:pt x="24" y="139"/>
                    <a:pt x="30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34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" name="Group 377"/>
          <p:cNvGrpSpPr/>
          <p:nvPr/>
        </p:nvGrpSpPr>
        <p:grpSpPr>
          <a:xfrm>
            <a:off x="5451475" y="1598613"/>
            <a:ext cx="1465263" cy="425450"/>
            <a:chOff x="5451475" y="1598613"/>
            <a:chExt cx="1465263" cy="425450"/>
          </a:xfrm>
          <a:solidFill>
            <a:srgbClr val="34AEE4"/>
          </a:solidFill>
        </p:grpSpPr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5451475" y="1598613"/>
              <a:ext cx="142875" cy="425450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90" y="32"/>
                </a:cxn>
                <a:cxn ang="0">
                  <a:pos x="36" y="32"/>
                </a:cxn>
                <a:cxn ang="0">
                  <a:pos x="36" y="115"/>
                </a:cxn>
                <a:cxn ang="0">
                  <a:pos x="84" y="115"/>
                </a:cxn>
                <a:cxn ang="0">
                  <a:pos x="84" y="147"/>
                </a:cxn>
                <a:cxn ang="0">
                  <a:pos x="36" y="147"/>
                </a:cxn>
                <a:cxn ang="0">
                  <a:pos x="36" y="236"/>
                </a:cxn>
                <a:cxn ang="0">
                  <a:pos x="90" y="236"/>
                </a:cxn>
                <a:cxn ang="0">
                  <a:pos x="90" y="268"/>
                </a:cxn>
                <a:cxn ang="0">
                  <a:pos x="0" y="268"/>
                </a:cxn>
              </a:cxnLst>
              <a:rect l="0" t="0" r="r" b="b"/>
              <a:pathLst>
                <a:path w="90" h="268">
                  <a:moveTo>
                    <a:pt x="0" y="268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32"/>
                  </a:lnTo>
                  <a:lnTo>
                    <a:pt x="36" y="32"/>
                  </a:lnTo>
                  <a:lnTo>
                    <a:pt x="36" y="115"/>
                  </a:lnTo>
                  <a:lnTo>
                    <a:pt x="84" y="115"/>
                  </a:lnTo>
                  <a:lnTo>
                    <a:pt x="84" y="147"/>
                  </a:lnTo>
                  <a:lnTo>
                    <a:pt x="36" y="147"/>
                  </a:lnTo>
                  <a:lnTo>
                    <a:pt x="36" y="236"/>
                  </a:lnTo>
                  <a:lnTo>
                    <a:pt x="90" y="236"/>
                  </a:lnTo>
                  <a:lnTo>
                    <a:pt x="90" y="268"/>
                  </a:lnTo>
                  <a:lnTo>
                    <a:pt x="0" y="2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5630863" y="1598613"/>
              <a:ext cx="168275" cy="425450"/>
            </a:xfrm>
            <a:custGeom>
              <a:avLst/>
              <a:gdLst/>
              <a:ahLst/>
              <a:cxnLst>
                <a:cxn ang="0">
                  <a:pos x="36" y="36"/>
                </a:cxn>
                <a:cxn ang="0">
                  <a:pos x="36" y="24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7" y="24"/>
                </a:cxn>
                <a:cxn ang="0">
                  <a:pos x="17" y="46"/>
                </a:cxn>
                <a:cxn ang="0">
                  <a:pos x="19" y="51"/>
                </a:cxn>
                <a:cxn ang="0">
                  <a:pos x="24" y="55"/>
                </a:cxn>
                <a:cxn ang="0">
                  <a:pos x="41" y="64"/>
                </a:cxn>
                <a:cxn ang="0">
                  <a:pos x="48" y="69"/>
                </a:cxn>
                <a:cxn ang="0">
                  <a:pos x="52" y="73"/>
                </a:cxn>
                <a:cxn ang="0">
                  <a:pos x="53" y="82"/>
                </a:cxn>
                <a:cxn ang="0">
                  <a:pos x="53" y="111"/>
                </a:cxn>
                <a:cxn ang="0">
                  <a:pos x="32" y="133"/>
                </a:cxn>
                <a:cxn ang="0">
                  <a:pos x="21" y="133"/>
                </a:cxn>
                <a:cxn ang="0">
                  <a:pos x="0" y="109"/>
                </a:cxn>
                <a:cxn ang="0">
                  <a:pos x="0" y="102"/>
                </a:cxn>
                <a:cxn ang="0">
                  <a:pos x="17" y="102"/>
                </a:cxn>
                <a:cxn ang="0">
                  <a:pos x="17" y="109"/>
                </a:cxn>
                <a:cxn ang="0">
                  <a:pos x="25" y="117"/>
                </a:cxn>
                <a:cxn ang="0">
                  <a:pos x="29" y="117"/>
                </a:cxn>
                <a:cxn ang="0">
                  <a:pos x="36" y="109"/>
                </a:cxn>
                <a:cxn ang="0">
                  <a:pos x="36" y="87"/>
                </a:cxn>
                <a:cxn ang="0">
                  <a:pos x="34" y="82"/>
                </a:cxn>
                <a:cxn ang="0">
                  <a:pos x="29" y="78"/>
                </a:cxn>
                <a:cxn ang="0">
                  <a:pos x="12" y="69"/>
                </a:cxn>
                <a:cxn ang="0">
                  <a:pos x="4" y="64"/>
                </a:cxn>
                <a:cxn ang="0">
                  <a:pos x="1" y="59"/>
                </a:cxn>
                <a:cxn ang="0">
                  <a:pos x="0" y="50"/>
                </a:cxn>
                <a:cxn ang="0">
                  <a:pos x="0" y="23"/>
                </a:cxn>
                <a:cxn ang="0">
                  <a:pos x="21" y="0"/>
                </a:cxn>
                <a:cxn ang="0">
                  <a:pos x="32" y="0"/>
                </a:cxn>
                <a:cxn ang="0">
                  <a:pos x="53" y="23"/>
                </a:cxn>
                <a:cxn ang="0">
                  <a:pos x="53" y="36"/>
                </a:cxn>
                <a:cxn ang="0">
                  <a:pos x="36" y="36"/>
                </a:cxn>
              </a:cxnLst>
              <a:rect l="0" t="0" r="r" b="b"/>
              <a:pathLst>
                <a:path w="53" h="133">
                  <a:moveTo>
                    <a:pt x="36" y="36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7" y="19"/>
                    <a:pt x="17" y="24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9"/>
                    <a:pt x="18" y="50"/>
                    <a:pt x="19" y="51"/>
                  </a:cubicBezTo>
                  <a:cubicBezTo>
                    <a:pt x="20" y="52"/>
                    <a:pt x="21" y="53"/>
                    <a:pt x="24" y="5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6"/>
                    <a:pt x="47" y="67"/>
                    <a:pt x="48" y="69"/>
                  </a:cubicBezTo>
                  <a:cubicBezTo>
                    <a:pt x="50" y="70"/>
                    <a:pt x="51" y="71"/>
                    <a:pt x="52" y="73"/>
                  </a:cubicBezTo>
                  <a:cubicBezTo>
                    <a:pt x="53" y="75"/>
                    <a:pt x="53" y="78"/>
                    <a:pt x="53" y="82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26"/>
                    <a:pt x="46" y="133"/>
                    <a:pt x="32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5"/>
                    <a:pt x="0" y="10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7" y="115"/>
                    <a:pt x="20" y="117"/>
                    <a:pt x="25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3" y="117"/>
                    <a:pt x="36" y="115"/>
                    <a:pt x="36" y="109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4"/>
                    <a:pt x="35" y="83"/>
                    <a:pt x="34" y="82"/>
                  </a:cubicBezTo>
                  <a:cubicBezTo>
                    <a:pt x="33" y="81"/>
                    <a:pt x="31" y="80"/>
                    <a:pt x="29" y="7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9" y="67"/>
                    <a:pt x="6" y="65"/>
                    <a:pt x="4" y="64"/>
                  </a:cubicBezTo>
                  <a:cubicBezTo>
                    <a:pt x="3" y="62"/>
                    <a:pt x="1" y="61"/>
                    <a:pt x="1" y="59"/>
                  </a:cubicBezTo>
                  <a:cubicBezTo>
                    <a:pt x="0" y="56"/>
                    <a:pt x="0" y="54"/>
                    <a:pt x="0" y="5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6" y="0"/>
                    <a:pt x="53" y="8"/>
                    <a:pt x="53" y="23"/>
                  </a:cubicBezTo>
                  <a:cubicBezTo>
                    <a:pt x="53" y="36"/>
                    <a:pt x="53" y="36"/>
                    <a:pt x="53" y="36"/>
                  </a:cubicBezTo>
                  <a:lnTo>
                    <a:pt x="36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5" name="Freeform 77"/>
            <p:cNvSpPr>
              <a:spLocks noEditPoints="1"/>
            </p:cNvSpPr>
            <p:nvPr/>
          </p:nvSpPr>
          <p:spPr bwMode="auto">
            <a:xfrm>
              <a:off x="5846763" y="1598613"/>
              <a:ext cx="173038" cy="425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54" y="23"/>
                </a:cxn>
                <a:cxn ang="0">
                  <a:pos x="54" y="62"/>
                </a:cxn>
                <a:cxn ang="0">
                  <a:pos x="33" y="85"/>
                </a:cxn>
                <a:cxn ang="0">
                  <a:pos x="18" y="85"/>
                </a:cxn>
                <a:cxn ang="0">
                  <a:pos x="18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69"/>
                </a:cxn>
                <a:cxn ang="0">
                  <a:pos x="29" y="69"/>
                </a:cxn>
                <a:cxn ang="0">
                  <a:pos x="37" y="61"/>
                </a:cxn>
                <a:cxn ang="0">
                  <a:pos x="37" y="24"/>
                </a:cxn>
                <a:cxn ang="0">
                  <a:pos x="29" y="16"/>
                </a:cxn>
                <a:cxn ang="0">
                  <a:pos x="18" y="16"/>
                </a:cxn>
                <a:cxn ang="0">
                  <a:pos x="18" y="6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4" y="8"/>
                    <a:pt x="54" y="23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77"/>
                    <a:pt x="47" y="85"/>
                    <a:pt x="33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0"/>
                  </a:lnTo>
                  <a:close/>
                  <a:moveTo>
                    <a:pt x="18" y="69"/>
                  </a:moveTo>
                  <a:cubicBezTo>
                    <a:pt x="29" y="69"/>
                    <a:pt x="29" y="69"/>
                    <a:pt x="29" y="69"/>
                  </a:cubicBezTo>
                  <a:cubicBezTo>
                    <a:pt x="34" y="69"/>
                    <a:pt x="37" y="66"/>
                    <a:pt x="37" y="6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9"/>
                    <a:pt x="34" y="16"/>
                    <a:pt x="29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6" name="Freeform 78"/>
            <p:cNvSpPr>
              <a:spLocks noEditPoints="1"/>
            </p:cNvSpPr>
            <p:nvPr/>
          </p:nvSpPr>
          <p:spPr bwMode="auto">
            <a:xfrm>
              <a:off x="6064250" y="1598613"/>
              <a:ext cx="179388" cy="425450"/>
            </a:xfrm>
            <a:custGeom>
              <a:avLst/>
              <a:gdLst/>
              <a:ahLst/>
              <a:cxnLst>
                <a:cxn ang="0">
                  <a:pos x="14" y="65"/>
                </a:cxn>
                <a:cxn ang="0">
                  <a:pos x="1" y="49"/>
                </a:cxn>
                <a:cxn ang="0">
                  <a:pos x="1" y="23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55" y="23"/>
                </a:cxn>
                <a:cxn ang="0">
                  <a:pos x="55" y="49"/>
                </a:cxn>
                <a:cxn ang="0">
                  <a:pos x="43" y="66"/>
                </a:cxn>
                <a:cxn ang="0">
                  <a:pos x="56" y="81"/>
                </a:cxn>
                <a:cxn ang="0">
                  <a:pos x="56" y="111"/>
                </a:cxn>
                <a:cxn ang="0">
                  <a:pos x="34" y="133"/>
                </a:cxn>
                <a:cxn ang="0">
                  <a:pos x="21" y="133"/>
                </a:cxn>
                <a:cxn ang="0">
                  <a:pos x="0" y="111"/>
                </a:cxn>
                <a:cxn ang="0">
                  <a:pos x="0" y="81"/>
                </a:cxn>
                <a:cxn ang="0">
                  <a:pos x="14" y="65"/>
                </a:cxn>
                <a:cxn ang="0">
                  <a:pos x="25" y="117"/>
                </a:cxn>
                <a:cxn ang="0">
                  <a:pos x="30" y="117"/>
                </a:cxn>
                <a:cxn ang="0">
                  <a:pos x="38" y="108"/>
                </a:cxn>
                <a:cxn ang="0">
                  <a:pos x="38" y="83"/>
                </a:cxn>
                <a:cxn ang="0">
                  <a:pos x="28" y="73"/>
                </a:cxn>
                <a:cxn ang="0">
                  <a:pos x="17" y="82"/>
                </a:cxn>
                <a:cxn ang="0">
                  <a:pos x="17" y="108"/>
                </a:cxn>
                <a:cxn ang="0">
                  <a:pos x="25" y="117"/>
                </a:cxn>
                <a:cxn ang="0">
                  <a:pos x="19" y="26"/>
                </a:cxn>
                <a:cxn ang="0">
                  <a:pos x="19" y="48"/>
                </a:cxn>
                <a:cxn ang="0">
                  <a:pos x="27" y="58"/>
                </a:cxn>
                <a:cxn ang="0">
                  <a:pos x="29" y="58"/>
                </a:cxn>
                <a:cxn ang="0">
                  <a:pos x="37" y="48"/>
                </a:cxn>
                <a:cxn ang="0">
                  <a:pos x="37" y="26"/>
                </a:cxn>
                <a:cxn ang="0">
                  <a:pos x="29" y="16"/>
                </a:cxn>
                <a:cxn ang="0">
                  <a:pos x="27" y="16"/>
                </a:cxn>
                <a:cxn ang="0">
                  <a:pos x="19" y="26"/>
                </a:cxn>
              </a:cxnLst>
              <a:rect l="0" t="0" r="r" b="b"/>
              <a:pathLst>
                <a:path w="56" h="133">
                  <a:moveTo>
                    <a:pt x="14" y="65"/>
                  </a:moveTo>
                  <a:cubicBezTo>
                    <a:pt x="5" y="63"/>
                    <a:pt x="1" y="58"/>
                    <a:pt x="1" y="4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8"/>
                    <a:pt x="8" y="0"/>
                    <a:pt x="2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5" y="8"/>
                    <a:pt x="55" y="23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8"/>
                    <a:pt x="51" y="64"/>
                    <a:pt x="43" y="66"/>
                  </a:cubicBezTo>
                  <a:cubicBezTo>
                    <a:pt x="52" y="68"/>
                    <a:pt x="56" y="73"/>
                    <a:pt x="56" y="8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26"/>
                    <a:pt x="49" y="133"/>
                    <a:pt x="34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3"/>
                    <a:pt x="4" y="68"/>
                    <a:pt x="14" y="65"/>
                  </a:cubicBezTo>
                  <a:close/>
                  <a:moveTo>
                    <a:pt x="25" y="117"/>
                  </a:moveTo>
                  <a:cubicBezTo>
                    <a:pt x="30" y="117"/>
                    <a:pt x="30" y="117"/>
                    <a:pt x="30" y="117"/>
                  </a:cubicBezTo>
                  <a:cubicBezTo>
                    <a:pt x="35" y="117"/>
                    <a:pt x="38" y="114"/>
                    <a:pt x="38" y="10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76"/>
                    <a:pt x="35" y="73"/>
                    <a:pt x="28" y="73"/>
                  </a:cubicBezTo>
                  <a:cubicBezTo>
                    <a:pt x="21" y="73"/>
                    <a:pt x="17" y="76"/>
                    <a:pt x="17" y="8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14"/>
                    <a:pt x="20" y="117"/>
                    <a:pt x="25" y="117"/>
                  </a:cubicBezTo>
                  <a:close/>
                  <a:moveTo>
                    <a:pt x="19" y="2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54"/>
                    <a:pt x="21" y="58"/>
                    <a:pt x="2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57"/>
                    <a:pt x="37" y="54"/>
                    <a:pt x="37" y="4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9"/>
                    <a:pt x="34" y="16"/>
                    <a:pt x="29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6"/>
                    <a:pt x="19" y="19"/>
                    <a:pt x="19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6288088" y="1598613"/>
              <a:ext cx="165100" cy="425450"/>
            </a:xfrm>
            <a:custGeom>
              <a:avLst/>
              <a:gdLst/>
              <a:ahLst/>
              <a:cxnLst>
                <a:cxn ang="0">
                  <a:pos x="51" y="117"/>
                </a:cxn>
                <a:cxn ang="0">
                  <a:pos x="51" y="133"/>
                </a:cxn>
                <a:cxn ang="0">
                  <a:pos x="3" y="133"/>
                </a:cxn>
                <a:cxn ang="0">
                  <a:pos x="3" y="92"/>
                </a:cxn>
                <a:cxn ang="0">
                  <a:pos x="4" y="87"/>
                </a:cxn>
                <a:cxn ang="0">
                  <a:pos x="6" y="83"/>
                </a:cxn>
                <a:cxn ang="0">
                  <a:pos x="11" y="77"/>
                </a:cxn>
                <a:cxn ang="0">
                  <a:pos x="29" y="60"/>
                </a:cxn>
                <a:cxn ang="0">
                  <a:pos x="32" y="56"/>
                </a:cxn>
                <a:cxn ang="0">
                  <a:pos x="34" y="54"/>
                </a:cxn>
                <a:cxn ang="0">
                  <a:pos x="34" y="52"/>
                </a:cxn>
                <a:cxn ang="0">
                  <a:pos x="34" y="49"/>
                </a:cxn>
                <a:cxn ang="0">
                  <a:pos x="34" y="24"/>
                </a:cxn>
                <a:cxn ang="0">
                  <a:pos x="27" y="16"/>
                </a:cxn>
                <a:cxn ang="0">
                  <a:pos x="26" y="16"/>
                </a:cxn>
                <a:cxn ang="0">
                  <a:pos x="18" y="24"/>
                </a:cxn>
                <a:cxn ang="0">
                  <a:pos x="18" y="38"/>
                </a:cxn>
                <a:cxn ang="0">
                  <a:pos x="0" y="38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52" y="23"/>
                </a:cxn>
                <a:cxn ang="0">
                  <a:pos x="52" y="55"/>
                </a:cxn>
                <a:cxn ang="0">
                  <a:pos x="51" y="61"/>
                </a:cxn>
                <a:cxn ang="0">
                  <a:pos x="46" y="68"/>
                </a:cxn>
                <a:cxn ang="0">
                  <a:pos x="26" y="87"/>
                </a:cxn>
                <a:cxn ang="0">
                  <a:pos x="22" y="92"/>
                </a:cxn>
                <a:cxn ang="0">
                  <a:pos x="21" y="94"/>
                </a:cxn>
                <a:cxn ang="0">
                  <a:pos x="21" y="98"/>
                </a:cxn>
                <a:cxn ang="0">
                  <a:pos x="21" y="117"/>
                </a:cxn>
                <a:cxn ang="0">
                  <a:pos x="51" y="117"/>
                </a:cxn>
              </a:cxnLst>
              <a:rect l="0" t="0" r="r" b="b"/>
              <a:pathLst>
                <a:path w="52" h="133">
                  <a:moveTo>
                    <a:pt x="51" y="117"/>
                  </a:moveTo>
                  <a:cubicBezTo>
                    <a:pt x="51" y="133"/>
                    <a:pt x="51" y="133"/>
                    <a:pt x="51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0"/>
                    <a:pt x="4" y="88"/>
                    <a:pt x="4" y="87"/>
                  </a:cubicBezTo>
                  <a:cubicBezTo>
                    <a:pt x="4" y="85"/>
                    <a:pt x="5" y="84"/>
                    <a:pt x="6" y="83"/>
                  </a:cubicBezTo>
                  <a:cubicBezTo>
                    <a:pt x="7" y="81"/>
                    <a:pt x="8" y="79"/>
                    <a:pt x="11" y="7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8"/>
                    <a:pt x="31" y="57"/>
                    <a:pt x="32" y="56"/>
                  </a:cubicBezTo>
                  <a:cubicBezTo>
                    <a:pt x="33" y="55"/>
                    <a:pt x="33" y="54"/>
                    <a:pt x="34" y="54"/>
                  </a:cubicBezTo>
                  <a:cubicBezTo>
                    <a:pt x="34" y="53"/>
                    <a:pt x="34" y="52"/>
                    <a:pt x="34" y="52"/>
                  </a:cubicBezTo>
                  <a:cubicBezTo>
                    <a:pt x="34" y="51"/>
                    <a:pt x="34" y="50"/>
                    <a:pt x="34" y="4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9"/>
                    <a:pt x="32" y="16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16"/>
                    <a:pt x="18" y="19"/>
                    <a:pt x="18" y="2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2" y="8"/>
                    <a:pt x="52" y="2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7"/>
                    <a:pt x="52" y="59"/>
                    <a:pt x="51" y="61"/>
                  </a:cubicBezTo>
                  <a:cubicBezTo>
                    <a:pt x="51" y="63"/>
                    <a:pt x="49" y="65"/>
                    <a:pt x="46" y="68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4" y="89"/>
                    <a:pt x="22" y="91"/>
                    <a:pt x="22" y="92"/>
                  </a:cubicBezTo>
                  <a:cubicBezTo>
                    <a:pt x="22" y="93"/>
                    <a:pt x="21" y="94"/>
                    <a:pt x="21" y="94"/>
                  </a:cubicBezTo>
                  <a:cubicBezTo>
                    <a:pt x="21" y="95"/>
                    <a:pt x="21" y="97"/>
                    <a:pt x="21" y="98"/>
                  </a:cubicBezTo>
                  <a:cubicBezTo>
                    <a:pt x="21" y="117"/>
                    <a:pt x="21" y="117"/>
                    <a:pt x="21" y="117"/>
                  </a:cubicBezTo>
                  <a:lnTo>
                    <a:pt x="51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8" name="Freeform 80"/>
            <p:cNvSpPr>
              <a:spLocks noEditPoints="1"/>
            </p:cNvSpPr>
            <p:nvPr/>
          </p:nvSpPr>
          <p:spPr bwMode="auto">
            <a:xfrm>
              <a:off x="6511925" y="1598613"/>
              <a:ext cx="174625" cy="425450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26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8" y="24"/>
                </a:cxn>
                <a:cxn ang="0">
                  <a:pos x="18" y="64"/>
                </a:cxn>
                <a:cxn ang="0">
                  <a:pos x="29" y="57"/>
                </a:cxn>
                <a:cxn ang="0">
                  <a:pos x="35" y="57"/>
                </a:cxn>
                <a:cxn ang="0">
                  <a:pos x="55" y="80"/>
                </a:cxn>
                <a:cxn ang="0">
                  <a:pos x="55" y="111"/>
                </a:cxn>
                <a:cxn ang="0">
                  <a:pos x="35" y="133"/>
                </a:cxn>
                <a:cxn ang="0">
                  <a:pos x="21" y="133"/>
                </a:cxn>
                <a:cxn ang="0">
                  <a:pos x="0" y="111"/>
                </a:cxn>
                <a:cxn ang="0">
                  <a:pos x="0" y="23"/>
                </a:cxn>
                <a:cxn ang="0">
                  <a:pos x="21" y="0"/>
                </a:cxn>
                <a:cxn ang="0">
                  <a:pos x="33" y="0"/>
                </a:cxn>
                <a:cxn ang="0">
                  <a:pos x="54" y="23"/>
                </a:cxn>
                <a:cxn ang="0">
                  <a:pos x="54" y="38"/>
                </a:cxn>
                <a:cxn ang="0">
                  <a:pos x="36" y="38"/>
                </a:cxn>
                <a:cxn ang="0">
                  <a:pos x="18" y="73"/>
                </a:cxn>
                <a:cxn ang="0">
                  <a:pos x="18" y="109"/>
                </a:cxn>
                <a:cxn ang="0">
                  <a:pos x="26" y="117"/>
                </a:cxn>
                <a:cxn ang="0">
                  <a:pos x="29" y="117"/>
                </a:cxn>
                <a:cxn ang="0">
                  <a:pos x="37" y="109"/>
                </a:cxn>
                <a:cxn ang="0">
                  <a:pos x="37" y="83"/>
                </a:cxn>
                <a:cxn ang="0">
                  <a:pos x="29" y="73"/>
                </a:cxn>
                <a:cxn ang="0">
                  <a:pos x="18" y="73"/>
                </a:cxn>
              </a:cxnLst>
              <a:rect l="0" t="0" r="r" b="b"/>
              <a:pathLst>
                <a:path w="55" h="133">
                  <a:moveTo>
                    <a:pt x="36" y="38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8" y="19"/>
                    <a:pt x="18" y="2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8" y="57"/>
                    <a:pt x="55" y="65"/>
                    <a:pt x="55" y="80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26"/>
                    <a:pt x="48" y="133"/>
                    <a:pt x="35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4" y="8"/>
                    <a:pt x="54" y="23"/>
                  </a:cubicBezTo>
                  <a:cubicBezTo>
                    <a:pt x="54" y="38"/>
                    <a:pt x="54" y="38"/>
                    <a:pt x="54" y="38"/>
                  </a:cubicBezTo>
                  <a:lnTo>
                    <a:pt x="36" y="38"/>
                  </a:lnTo>
                  <a:close/>
                  <a:moveTo>
                    <a:pt x="18" y="73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18" y="115"/>
                    <a:pt x="21" y="117"/>
                    <a:pt x="26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5" y="117"/>
                    <a:pt x="37" y="115"/>
                    <a:pt x="37" y="10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76"/>
                    <a:pt x="35" y="73"/>
                    <a:pt x="29" y="73"/>
                  </a:cubicBezTo>
                  <a:lnTo>
                    <a:pt x="1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9" name="Freeform 81"/>
            <p:cNvSpPr>
              <a:spLocks noEditPoints="1"/>
            </p:cNvSpPr>
            <p:nvPr/>
          </p:nvSpPr>
          <p:spPr bwMode="auto">
            <a:xfrm>
              <a:off x="6740525" y="1598613"/>
              <a:ext cx="176213" cy="425450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26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8" y="24"/>
                </a:cxn>
                <a:cxn ang="0">
                  <a:pos x="18" y="64"/>
                </a:cxn>
                <a:cxn ang="0">
                  <a:pos x="29" y="57"/>
                </a:cxn>
                <a:cxn ang="0">
                  <a:pos x="34" y="57"/>
                </a:cxn>
                <a:cxn ang="0">
                  <a:pos x="55" y="80"/>
                </a:cxn>
                <a:cxn ang="0">
                  <a:pos x="55" y="111"/>
                </a:cxn>
                <a:cxn ang="0">
                  <a:pos x="34" y="133"/>
                </a:cxn>
                <a:cxn ang="0">
                  <a:pos x="20" y="133"/>
                </a:cxn>
                <a:cxn ang="0">
                  <a:pos x="0" y="111"/>
                </a:cxn>
                <a:cxn ang="0">
                  <a:pos x="0" y="23"/>
                </a:cxn>
                <a:cxn ang="0">
                  <a:pos x="20" y="0"/>
                </a:cxn>
                <a:cxn ang="0">
                  <a:pos x="33" y="0"/>
                </a:cxn>
                <a:cxn ang="0">
                  <a:pos x="53" y="23"/>
                </a:cxn>
                <a:cxn ang="0">
                  <a:pos x="53" y="38"/>
                </a:cxn>
                <a:cxn ang="0">
                  <a:pos x="36" y="38"/>
                </a:cxn>
                <a:cxn ang="0">
                  <a:pos x="18" y="73"/>
                </a:cxn>
                <a:cxn ang="0">
                  <a:pos x="18" y="109"/>
                </a:cxn>
                <a:cxn ang="0">
                  <a:pos x="25" y="117"/>
                </a:cxn>
                <a:cxn ang="0">
                  <a:pos x="29" y="117"/>
                </a:cxn>
                <a:cxn ang="0">
                  <a:pos x="37" y="109"/>
                </a:cxn>
                <a:cxn ang="0">
                  <a:pos x="37" y="83"/>
                </a:cxn>
                <a:cxn ang="0">
                  <a:pos x="29" y="73"/>
                </a:cxn>
                <a:cxn ang="0">
                  <a:pos x="18" y="73"/>
                </a:cxn>
              </a:cxnLst>
              <a:rect l="0" t="0" r="r" b="b"/>
              <a:pathLst>
                <a:path w="55" h="133">
                  <a:moveTo>
                    <a:pt x="36" y="38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8" y="19"/>
                    <a:pt x="18" y="2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48" y="57"/>
                    <a:pt x="55" y="65"/>
                    <a:pt x="55" y="80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26"/>
                    <a:pt x="48" y="133"/>
                    <a:pt x="34" y="133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3" y="8"/>
                    <a:pt x="53" y="23"/>
                  </a:cubicBezTo>
                  <a:cubicBezTo>
                    <a:pt x="53" y="38"/>
                    <a:pt x="53" y="38"/>
                    <a:pt x="53" y="38"/>
                  </a:cubicBezTo>
                  <a:lnTo>
                    <a:pt x="36" y="38"/>
                  </a:lnTo>
                  <a:close/>
                  <a:moveTo>
                    <a:pt x="18" y="73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18" y="115"/>
                    <a:pt x="20" y="117"/>
                    <a:pt x="25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4" y="117"/>
                    <a:pt x="37" y="115"/>
                    <a:pt x="37" y="10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76"/>
                    <a:pt x="34" y="73"/>
                    <a:pt x="29" y="73"/>
                  </a:cubicBezTo>
                  <a:lnTo>
                    <a:pt x="1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361"/>
          <p:cNvGrpSpPr/>
          <p:nvPr/>
        </p:nvGrpSpPr>
        <p:grpSpPr>
          <a:xfrm>
            <a:off x="2795588" y="190500"/>
            <a:ext cx="1898650" cy="303213"/>
            <a:chOff x="2795588" y="190500"/>
            <a:chExt cx="1898650" cy="303213"/>
          </a:xfrm>
          <a:solidFill>
            <a:srgbClr val="34AEE4"/>
          </a:solidFill>
        </p:grpSpPr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2795588" y="190500"/>
              <a:ext cx="165100" cy="303213"/>
            </a:xfrm>
            <a:custGeom>
              <a:avLst/>
              <a:gdLst/>
              <a:ahLst/>
              <a:cxnLst>
                <a:cxn ang="0">
                  <a:pos x="52" y="113"/>
                </a:cxn>
                <a:cxn ang="0">
                  <a:pos x="76" y="0"/>
                </a:cxn>
                <a:cxn ang="0">
                  <a:pos x="104" y="0"/>
                </a:cxn>
                <a:cxn ang="0">
                  <a:pos x="104" y="191"/>
                </a:cxn>
                <a:cxn ang="0">
                  <a:pos x="78" y="191"/>
                </a:cxn>
                <a:cxn ang="0">
                  <a:pos x="80" y="66"/>
                </a:cxn>
                <a:cxn ang="0">
                  <a:pos x="62" y="157"/>
                </a:cxn>
                <a:cxn ang="0">
                  <a:pos x="42" y="157"/>
                </a:cxn>
                <a:cxn ang="0">
                  <a:pos x="22" y="66"/>
                </a:cxn>
                <a:cxn ang="0">
                  <a:pos x="26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52" y="113"/>
                </a:cxn>
              </a:cxnLst>
              <a:rect l="0" t="0" r="r" b="b"/>
              <a:pathLst>
                <a:path w="104" h="191">
                  <a:moveTo>
                    <a:pt x="52" y="113"/>
                  </a:moveTo>
                  <a:lnTo>
                    <a:pt x="76" y="0"/>
                  </a:lnTo>
                  <a:lnTo>
                    <a:pt x="104" y="0"/>
                  </a:lnTo>
                  <a:lnTo>
                    <a:pt x="104" y="191"/>
                  </a:lnTo>
                  <a:lnTo>
                    <a:pt x="78" y="191"/>
                  </a:lnTo>
                  <a:lnTo>
                    <a:pt x="80" y="66"/>
                  </a:lnTo>
                  <a:lnTo>
                    <a:pt x="62" y="157"/>
                  </a:lnTo>
                  <a:lnTo>
                    <a:pt x="42" y="157"/>
                  </a:lnTo>
                  <a:lnTo>
                    <a:pt x="22" y="66"/>
                  </a:lnTo>
                  <a:lnTo>
                    <a:pt x="26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2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3000375" y="190500"/>
              <a:ext cx="98425" cy="303213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62" y="22"/>
                </a:cxn>
                <a:cxn ang="0">
                  <a:pos x="24" y="22"/>
                </a:cxn>
                <a:cxn ang="0">
                  <a:pos x="24" y="80"/>
                </a:cxn>
                <a:cxn ang="0">
                  <a:pos x="58" y="80"/>
                </a:cxn>
                <a:cxn ang="0">
                  <a:pos x="58" y="105"/>
                </a:cxn>
                <a:cxn ang="0">
                  <a:pos x="24" y="105"/>
                </a:cxn>
                <a:cxn ang="0">
                  <a:pos x="24" y="169"/>
                </a:cxn>
                <a:cxn ang="0">
                  <a:pos x="62" y="169"/>
                </a:cxn>
                <a:cxn ang="0">
                  <a:pos x="62" y="191"/>
                </a:cxn>
                <a:cxn ang="0">
                  <a:pos x="0" y="191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22"/>
                  </a:lnTo>
                  <a:lnTo>
                    <a:pt x="24" y="22"/>
                  </a:lnTo>
                  <a:lnTo>
                    <a:pt x="24" y="80"/>
                  </a:lnTo>
                  <a:lnTo>
                    <a:pt x="58" y="80"/>
                  </a:lnTo>
                  <a:lnTo>
                    <a:pt x="58" y="105"/>
                  </a:lnTo>
                  <a:lnTo>
                    <a:pt x="24" y="105"/>
                  </a:lnTo>
                  <a:lnTo>
                    <a:pt x="24" y="169"/>
                  </a:lnTo>
                  <a:lnTo>
                    <a:pt x="62" y="169"/>
                  </a:lnTo>
                  <a:lnTo>
                    <a:pt x="62" y="191"/>
                  </a:lnTo>
                  <a:lnTo>
                    <a:pt x="0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3114675" y="190500"/>
              <a:ext cx="117475" cy="303213"/>
            </a:xfrm>
            <a:custGeom>
              <a:avLst/>
              <a:gdLst/>
              <a:ahLst/>
              <a:cxnLst>
                <a:cxn ang="0">
                  <a:pos x="50" y="22"/>
                </a:cxn>
                <a:cxn ang="0">
                  <a:pos x="50" y="191"/>
                </a:cxn>
                <a:cxn ang="0">
                  <a:pos x="24" y="191"/>
                </a:cxn>
                <a:cxn ang="0">
                  <a:pos x="24" y="22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74" y="0"/>
                </a:cxn>
                <a:cxn ang="0">
                  <a:pos x="74" y="22"/>
                </a:cxn>
                <a:cxn ang="0">
                  <a:pos x="50" y="22"/>
                </a:cxn>
              </a:cxnLst>
              <a:rect l="0" t="0" r="r" b="b"/>
              <a:pathLst>
                <a:path w="74" h="191">
                  <a:moveTo>
                    <a:pt x="50" y="22"/>
                  </a:moveTo>
                  <a:lnTo>
                    <a:pt x="50" y="191"/>
                  </a:lnTo>
                  <a:lnTo>
                    <a:pt x="24" y="191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22"/>
                  </a:ln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3" name="Freeform 85"/>
            <p:cNvSpPr>
              <a:spLocks noEditPoints="1"/>
            </p:cNvSpPr>
            <p:nvPr/>
          </p:nvSpPr>
          <p:spPr bwMode="auto">
            <a:xfrm>
              <a:off x="3254375" y="190500"/>
              <a:ext cx="128588" cy="303213"/>
            </a:xfrm>
            <a:custGeom>
              <a:avLst/>
              <a:gdLst/>
              <a:ahLst/>
              <a:cxnLst>
                <a:cxn ang="0">
                  <a:pos x="12" y="95"/>
                </a:cxn>
                <a:cxn ang="0">
                  <a:pos x="0" y="95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40" y="16"/>
                </a:cxn>
                <a:cxn ang="0">
                  <a:pos x="40" y="95"/>
                </a:cxn>
                <a:cxn ang="0">
                  <a:pos x="27" y="95"/>
                </a:cxn>
                <a:cxn ang="0">
                  <a:pos x="27" y="60"/>
                </a:cxn>
                <a:cxn ang="0">
                  <a:pos x="12" y="60"/>
                </a:cxn>
                <a:cxn ang="0">
                  <a:pos x="12" y="95"/>
                </a:cxn>
                <a:cxn ang="0">
                  <a:pos x="27" y="49"/>
                </a:cxn>
                <a:cxn ang="0">
                  <a:pos x="27" y="17"/>
                </a:cxn>
                <a:cxn ang="0">
                  <a:pos x="22" y="11"/>
                </a:cxn>
                <a:cxn ang="0">
                  <a:pos x="18" y="11"/>
                </a:cxn>
                <a:cxn ang="0">
                  <a:pos x="12" y="17"/>
                </a:cxn>
                <a:cxn ang="0">
                  <a:pos x="12" y="49"/>
                </a:cxn>
                <a:cxn ang="0">
                  <a:pos x="27" y="49"/>
                </a:cxn>
              </a:cxnLst>
              <a:rect l="0" t="0" r="r" b="b"/>
              <a:pathLst>
                <a:path w="40" h="95">
                  <a:moveTo>
                    <a:pt x="1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12" y="95"/>
                  </a:lnTo>
                  <a:close/>
                  <a:moveTo>
                    <a:pt x="27" y="49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7" y="13"/>
                    <a:pt x="25" y="11"/>
                    <a:pt x="22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4" y="11"/>
                    <a:pt x="12" y="13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27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3417888" y="190500"/>
              <a:ext cx="95250" cy="303213"/>
            </a:xfrm>
            <a:custGeom>
              <a:avLst/>
              <a:gdLst/>
              <a:ahLst/>
              <a:cxnLst>
                <a:cxn ang="0">
                  <a:pos x="60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69"/>
                </a:cxn>
                <a:cxn ang="0">
                  <a:pos x="60" y="169"/>
                </a:cxn>
                <a:cxn ang="0">
                  <a:pos x="60" y="191"/>
                </a:cxn>
              </a:cxnLst>
              <a:rect l="0" t="0" r="r" b="b"/>
              <a:pathLst>
                <a:path w="60" h="191">
                  <a:moveTo>
                    <a:pt x="60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69"/>
                  </a:lnTo>
                  <a:lnTo>
                    <a:pt x="60" y="169"/>
                  </a:lnTo>
                  <a:lnTo>
                    <a:pt x="60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3590925" y="190500"/>
              <a:ext cx="228600" cy="30321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6" y="191"/>
                </a:cxn>
                <a:cxn ang="0">
                  <a:pos x="88" y="191"/>
                </a:cxn>
                <a:cxn ang="0">
                  <a:pos x="72" y="80"/>
                </a:cxn>
                <a:cxn ang="0">
                  <a:pos x="56" y="191"/>
                </a:cxn>
                <a:cxn ang="0">
                  <a:pos x="30" y="19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44" y="143"/>
                </a:cxn>
                <a:cxn ang="0">
                  <a:pos x="62" y="0"/>
                </a:cxn>
                <a:cxn ang="0">
                  <a:pos x="82" y="0"/>
                </a:cxn>
                <a:cxn ang="0">
                  <a:pos x="100" y="143"/>
                </a:cxn>
                <a:cxn ang="0">
                  <a:pos x="118" y="0"/>
                </a:cxn>
                <a:cxn ang="0">
                  <a:pos x="144" y="0"/>
                </a:cxn>
              </a:cxnLst>
              <a:rect l="0" t="0" r="r" b="b"/>
              <a:pathLst>
                <a:path w="144" h="191">
                  <a:moveTo>
                    <a:pt x="144" y="0"/>
                  </a:moveTo>
                  <a:lnTo>
                    <a:pt x="116" y="191"/>
                  </a:lnTo>
                  <a:lnTo>
                    <a:pt x="88" y="191"/>
                  </a:lnTo>
                  <a:lnTo>
                    <a:pt x="72" y="80"/>
                  </a:lnTo>
                  <a:lnTo>
                    <a:pt x="56" y="191"/>
                  </a:lnTo>
                  <a:lnTo>
                    <a:pt x="30" y="19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44" y="143"/>
                  </a:lnTo>
                  <a:lnTo>
                    <a:pt x="62" y="0"/>
                  </a:lnTo>
                  <a:lnTo>
                    <a:pt x="82" y="0"/>
                  </a:lnTo>
                  <a:lnTo>
                    <a:pt x="100" y="143"/>
                  </a:lnTo>
                  <a:lnTo>
                    <a:pt x="118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6" name="Freeform 88"/>
            <p:cNvSpPr>
              <a:spLocks noEditPoints="1"/>
            </p:cNvSpPr>
            <p:nvPr/>
          </p:nvSpPr>
          <p:spPr bwMode="auto">
            <a:xfrm>
              <a:off x="3835400" y="190500"/>
              <a:ext cx="138113" cy="303213"/>
            </a:xfrm>
            <a:custGeom>
              <a:avLst/>
              <a:gdLst/>
              <a:ahLst/>
              <a:cxnLst>
                <a:cxn ang="0">
                  <a:pos x="16" y="95"/>
                </a:cxn>
                <a:cxn ang="0">
                  <a:pos x="0" y="79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43" y="79"/>
                </a:cxn>
                <a:cxn ang="0">
                  <a:pos x="28" y="95"/>
                </a:cxn>
                <a:cxn ang="0">
                  <a:pos x="16" y="95"/>
                </a:cxn>
                <a:cxn ang="0">
                  <a:pos x="19" y="84"/>
                </a:cxn>
                <a:cxn ang="0">
                  <a:pos x="25" y="84"/>
                </a:cxn>
                <a:cxn ang="0">
                  <a:pos x="30" y="78"/>
                </a:cxn>
                <a:cxn ang="0">
                  <a:pos x="30" y="17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7"/>
                </a:cxn>
                <a:cxn ang="0">
                  <a:pos x="13" y="78"/>
                </a:cxn>
                <a:cxn ang="0">
                  <a:pos x="19" y="84"/>
                </a:cxn>
              </a:cxnLst>
              <a:rect l="0" t="0" r="r" b="b"/>
              <a:pathLst>
                <a:path w="43" h="95">
                  <a:moveTo>
                    <a:pt x="16" y="95"/>
                  </a:moveTo>
                  <a:cubicBezTo>
                    <a:pt x="5" y="95"/>
                    <a:pt x="0" y="90"/>
                    <a:pt x="0" y="7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43" y="5"/>
                    <a:pt x="43" y="16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90"/>
                    <a:pt x="38" y="95"/>
                    <a:pt x="28" y="95"/>
                  </a:cubicBezTo>
                  <a:lnTo>
                    <a:pt x="16" y="95"/>
                  </a:lnTo>
                  <a:close/>
                  <a:moveTo>
                    <a:pt x="19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9" y="84"/>
                    <a:pt x="30" y="82"/>
                    <a:pt x="30" y="7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8" y="11"/>
                    <a:pt x="24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5" y="11"/>
                    <a:pt x="13" y="13"/>
                    <a:pt x="13" y="1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2"/>
                    <a:pt x="15" y="84"/>
                    <a:pt x="19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7" name="Freeform 89"/>
            <p:cNvSpPr>
              <a:spLocks noEditPoints="1"/>
            </p:cNvSpPr>
            <p:nvPr/>
          </p:nvSpPr>
          <p:spPr bwMode="auto">
            <a:xfrm>
              <a:off x="4008438" y="190500"/>
              <a:ext cx="130175" cy="303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40" y="16"/>
                </a:cxn>
                <a:cxn ang="0">
                  <a:pos x="40" y="40"/>
                </a:cxn>
                <a:cxn ang="0">
                  <a:pos x="32" y="55"/>
                </a:cxn>
                <a:cxn ang="0">
                  <a:pos x="41" y="95"/>
                </a:cxn>
                <a:cxn ang="0">
                  <a:pos x="29" y="95"/>
                </a:cxn>
                <a:cxn ang="0">
                  <a:pos x="21" y="57"/>
                </a:cxn>
                <a:cxn ang="0">
                  <a:pos x="13" y="57"/>
                </a:cxn>
                <a:cxn ang="0">
                  <a:pos x="13" y="95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13" y="46"/>
                </a:cxn>
                <a:cxn ang="0">
                  <a:pos x="21" y="46"/>
                </a:cxn>
                <a:cxn ang="0">
                  <a:pos x="27" y="39"/>
                </a:cxn>
                <a:cxn ang="0">
                  <a:pos x="27" y="18"/>
                </a:cxn>
                <a:cxn ang="0">
                  <a:pos x="21" y="11"/>
                </a:cxn>
                <a:cxn ang="0">
                  <a:pos x="13" y="11"/>
                </a:cxn>
                <a:cxn ang="0">
                  <a:pos x="13" y="46"/>
                </a:cxn>
              </a:cxnLst>
              <a:rect l="0" t="0" r="r" b="b"/>
              <a:pathLst>
                <a:path w="41" h="95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8"/>
                    <a:pt x="37" y="53"/>
                    <a:pt x="32" y="5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0" y="0"/>
                  </a:lnTo>
                  <a:close/>
                  <a:moveTo>
                    <a:pt x="13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5" y="46"/>
                    <a:pt x="27" y="43"/>
                    <a:pt x="27" y="3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5" y="11"/>
                    <a:pt x="21" y="11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8" name="Freeform 90"/>
            <p:cNvSpPr>
              <a:spLocks noEditPoints="1"/>
            </p:cNvSpPr>
            <p:nvPr/>
          </p:nvSpPr>
          <p:spPr bwMode="auto">
            <a:xfrm>
              <a:off x="4171950" y="190500"/>
              <a:ext cx="133350" cy="303213"/>
            </a:xfrm>
            <a:custGeom>
              <a:avLst/>
              <a:gdLst/>
              <a:ahLst/>
              <a:cxnLst>
                <a:cxn ang="0">
                  <a:pos x="24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191"/>
                </a:cxn>
                <a:cxn ang="0">
                  <a:pos x="84" y="191"/>
                </a:cxn>
                <a:cxn ang="0">
                  <a:pos x="58" y="191"/>
                </a:cxn>
                <a:cxn ang="0">
                  <a:pos x="26" y="99"/>
                </a:cxn>
                <a:cxn ang="0">
                  <a:pos x="26" y="97"/>
                </a:cxn>
                <a:cxn ang="0">
                  <a:pos x="52" y="0"/>
                </a:cxn>
                <a:cxn ang="0">
                  <a:pos x="76" y="0"/>
                </a:cxn>
                <a:cxn ang="0">
                  <a:pos x="50" y="95"/>
                </a:cxn>
                <a:cxn ang="0">
                  <a:pos x="84" y="191"/>
                </a:cxn>
              </a:cxnLst>
              <a:rect l="0" t="0" r="r" b="b"/>
              <a:pathLst>
                <a:path w="84" h="191">
                  <a:moveTo>
                    <a:pt x="24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1"/>
                  </a:lnTo>
                  <a:close/>
                  <a:moveTo>
                    <a:pt x="84" y="191"/>
                  </a:moveTo>
                  <a:lnTo>
                    <a:pt x="58" y="191"/>
                  </a:lnTo>
                  <a:lnTo>
                    <a:pt x="26" y="99"/>
                  </a:lnTo>
                  <a:lnTo>
                    <a:pt x="26" y="97"/>
                  </a:lnTo>
                  <a:lnTo>
                    <a:pt x="52" y="0"/>
                  </a:lnTo>
                  <a:lnTo>
                    <a:pt x="76" y="0"/>
                  </a:lnTo>
                  <a:lnTo>
                    <a:pt x="50" y="95"/>
                  </a:lnTo>
                  <a:lnTo>
                    <a:pt x="84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4327525" y="190500"/>
              <a:ext cx="41275" cy="303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4406900" y="190500"/>
              <a:ext cx="125413" cy="303213"/>
            </a:xfrm>
            <a:custGeom>
              <a:avLst/>
              <a:gdLst/>
              <a:ahLst/>
              <a:cxnLst>
                <a:cxn ang="0">
                  <a:pos x="53" y="93"/>
                </a:cxn>
                <a:cxn ang="0">
                  <a:pos x="53" y="0"/>
                </a:cxn>
                <a:cxn ang="0">
                  <a:pos x="79" y="0"/>
                </a:cxn>
                <a:cxn ang="0">
                  <a:pos x="79" y="191"/>
                </a:cxn>
                <a:cxn ang="0">
                  <a:pos x="53" y="191"/>
                </a:cxn>
                <a:cxn ang="0">
                  <a:pos x="53" y="153"/>
                </a:cxn>
                <a:cxn ang="0">
                  <a:pos x="25" y="66"/>
                </a:cxn>
                <a:cxn ang="0">
                  <a:pos x="25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53" y="93"/>
                </a:cxn>
              </a:cxnLst>
              <a:rect l="0" t="0" r="r" b="b"/>
              <a:pathLst>
                <a:path w="79" h="191">
                  <a:moveTo>
                    <a:pt x="53" y="93"/>
                  </a:moveTo>
                  <a:lnTo>
                    <a:pt x="53" y="0"/>
                  </a:lnTo>
                  <a:lnTo>
                    <a:pt x="79" y="0"/>
                  </a:lnTo>
                  <a:lnTo>
                    <a:pt x="79" y="191"/>
                  </a:lnTo>
                  <a:lnTo>
                    <a:pt x="53" y="191"/>
                  </a:lnTo>
                  <a:lnTo>
                    <a:pt x="53" y="153"/>
                  </a:lnTo>
                  <a:lnTo>
                    <a:pt x="25" y="66"/>
                  </a:lnTo>
                  <a:lnTo>
                    <a:pt x="25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3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4567238" y="190500"/>
              <a:ext cx="127000" cy="303213"/>
            </a:xfrm>
            <a:custGeom>
              <a:avLst/>
              <a:gdLst/>
              <a:ahLst/>
              <a:cxnLst>
                <a:cxn ang="0">
                  <a:pos x="21" y="60"/>
                </a:cxn>
                <a:cxn ang="0">
                  <a:pos x="21" y="49"/>
                </a:cxn>
                <a:cxn ang="0">
                  <a:pos x="40" y="49"/>
                </a:cxn>
                <a:cxn ang="0">
                  <a:pos x="40" y="95"/>
                </a:cxn>
                <a:cxn ang="0">
                  <a:pos x="15" y="95"/>
                </a:cxn>
                <a:cxn ang="0">
                  <a:pos x="0" y="79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0" y="16"/>
                </a:cxn>
                <a:cxn ang="0">
                  <a:pos x="40" y="27"/>
                </a:cxn>
                <a:cxn ang="0">
                  <a:pos x="27" y="27"/>
                </a:cxn>
                <a:cxn ang="0">
                  <a:pos x="27" y="18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3" y="18"/>
                </a:cxn>
                <a:cxn ang="0">
                  <a:pos x="13" y="77"/>
                </a:cxn>
                <a:cxn ang="0">
                  <a:pos x="19" y="84"/>
                </a:cxn>
                <a:cxn ang="0">
                  <a:pos x="27" y="84"/>
                </a:cxn>
                <a:cxn ang="0">
                  <a:pos x="27" y="60"/>
                </a:cxn>
                <a:cxn ang="0">
                  <a:pos x="21" y="60"/>
                </a:cxn>
              </a:cxnLst>
              <a:rect l="0" t="0" r="r" b="b"/>
              <a:pathLst>
                <a:path w="40" h="95">
                  <a:moveTo>
                    <a:pt x="21" y="6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5" y="95"/>
                    <a:pt x="0" y="90"/>
                    <a:pt x="0" y="7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5" y="11"/>
                    <a:pt x="22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5" y="11"/>
                    <a:pt x="13" y="14"/>
                    <a:pt x="13" y="18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81"/>
                    <a:pt x="15" y="84"/>
                    <a:pt x="19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1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" name="Group 396"/>
          <p:cNvGrpSpPr/>
          <p:nvPr/>
        </p:nvGrpSpPr>
        <p:grpSpPr>
          <a:xfrm>
            <a:off x="6488113" y="5581650"/>
            <a:ext cx="1268413" cy="366713"/>
            <a:chOff x="6488113" y="5581650"/>
            <a:chExt cx="1268413" cy="366713"/>
          </a:xfrm>
          <a:solidFill>
            <a:srgbClr val="34AEE4"/>
          </a:solidFill>
        </p:grpSpPr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6488113" y="5581650"/>
              <a:ext cx="147638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4" y="14"/>
                </a:cxn>
                <a:cxn ang="0">
                  <a:pos x="22" y="14"/>
                </a:cxn>
                <a:cxn ang="0">
                  <a:pos x="15" y="21"/>
                </a:cxn>
                <a:cxn ang="0">
                  <a:pos x="15" y="40"/>
                </a:cxn>
                <a:cxn ang="0">
                  <a:pos x="16" y="45"/>
                </a:cxn>
                <a:cxn ang="0">
                  <a:pos x="21" y="47"/>
                </a:cxn>
                <a:cxn ang="0">
                  <a:pos x="35" y="55"/>
                </a:cxn>
                <a:cxn ang="0">
                  <a:pos x="42" y="59"/>
                </a:cxn>
                <a:cxn ang="0">
                  <a:pos x="45" y="63"/>
                </a:cxn>
                <a:cxn ang="0">
                  <a:pos x="46" y="71"/>
                </a:cxn>
                <a:cxn ang="0">
                  <a:pos x="46" y="96"/>
                </a:cxn>
                <a:cxn ang="0">
                  <a:pos x="28" y="115"/>
                </a:cxn>
                <a:cxn ang="0">
                  <a:pos x="18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5" y="88"/>
                </a:cxn>
                <a:cxn ang="0">
                  <a:pos x="15" y="95"/>
                </a:cxn>
                <a:cxn ang="0">
                  <a:pos x="22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5" y="68"/>
                </a:cxn>
                <a:cxn ang="0">
                  <a:pos x="11" y="60"/>
                </a:cxn>
                <a:cxn ang="0">
                  <a:pos x="4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46" y="20"/>
                </a:cxn>
                <a:cxn ang="0">
                  <a:pos x="46" y="31"/>
                </a:cxn>
                <a:cxn ang="0">
                  <a:pos x="31" y="31"/>
                </a:cxn>
              </a:cxnLst>
              <a:rect l="0" t="0" r="r" b="b"/>
              <a:pathLst>
                <a:path w="46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4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7" y="14"/>
                    <a:pt x="15" y="17"/>
                    <a:pt x="15" y="2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6" y="44"/>
                    <a:pt x="16" y="45"/>
                  </a:cubicBezTo>
                  <a:cubicBezTo>
                    <a:pt x="17" y="45"/>
                    <a:pt x="19" y="46"/>
                    <a:pt x="21" y="47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8" y="57"/>
                    <a:pt x="41" y="58"/>
                    <a:pt x="42" y="59"/>
                  </a:cubicBezTo>
                  <a:cubicBezTo>
                    <a:pt x="43" y="60"/>
                    <a:pt x="44" y="62"/>
                    <a:pt x="45" y="63"/>
                  </a:cubicBezTo>
                  <a:cubicBezTo>
                    <a:pt x="46" y="65"/>
                    <a:pt x="46" y="67"/>
                    <a:pt x="46" y="71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9"/>
                    <a:pt x="40" y="115"/>
                    <a:pt x="28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6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9"/>
                    <a:pt x="17" y="101"/>
                    <a:pt x="22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0" y="72"/>
                    <a:pt x="30" y="71"/>
                  </a:cubicBezTo>
                  <a:cubicBezTo>
                    <a:pt x="29" y="70"/>
                    <a:pt x="27" y="69"/>
                    <a:pt x="25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5" y="57"/>
                    <a:pt x="4" y="55"/>
                  </a:cubicBezTo>
                  <a:cubicBezTo>
                    <a:pt x="2" y="54"/>
                    <a:pt x="1" y="53"/>
                    <a:pt x="1" y="51"/>
                  </a:cubicBezTo>
                  <a:cubicBezTo>
                    <a:pt x="0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6" y="0"/>
                    <a:pt x="1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6" y="7"/>
                    <a:pt x="46" y="20"/>
                  </a:cubicBezTo>
                  <a:cubicBezTo>
                    <a:pt x="46" y="31"/>
                    <a:pt x="46" y="31"/>
                    <a:pt x="46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6677025" y="5581650"/>
              <a:ext cx="122238" cy="366713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8"/>
                </a:cxn>
                <a:cxn ang="0">
                  <a:pos x="30" y="28"/>
                </a:cxn>
                <a:cxn ang="0">
                  <a:pos x="30" y="98"/>
                </a:cxn>
                <a:cxn ang="0">
                  <a:pos x="72" y="98"/>
                </a:cxn>
                <a:cxn ang="0">
                  <a:pos x="72" y="127"/>
                </a:cxn>
                <a:cxn ang="0">
                  <a:pos x="30" y="127"/>
                </a:cxn>
                <a:cxn ang="0">
                  <a:pos x="30" y="203"/>
                </a:cxn>
                <a:cxn ang="0">
                  <a:pos x="77" y="203"/>
                </a:cxn>
                <a:cxn ang="0">
                  <a:pos x="77" y="231"/>
                </a:cxn>
                <a:cxn ang="0">
                  <a:pos x="0" y="231"/>
                </a:cxn>
              </a:cxnLst>
              <a:rect l="0" t="0" r="r" b="b"/>
              <a:pathLst>
                <a:path w="77" h="231">
                  <a:moveTo>
                    <a:pt x="0" y="231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28"/>
                  </a:lnTo>
                  <a:lnTo>
                    <a:pt x="30" y="28"/>
                  </a:lnTo>
                  <a:lnTo>
                    <a:pt x="30" y="98"/>
                  </a:lnTo>
                  <a:lnTo>
                    <a:pt x="72" y="98"/>
                  </a:lnTo>
                  <a:lnTo>
                    <a:pt x="72" y="127"/>
                  </a:lnTo>
                  <a:lnTo>
                    <a:pt x="30" y="127"/>
                  </a:lnTo>
                  <a:lnTo>
                    <a:pt x="30" y="203"/>
                  </a:lnTo>
                  <a:lnTo>
                    <a:pt x="77" y="203"/>
                  </a:lnTo>
                  <a:lnTo>
                    <a:pt x="77" y="231"/>
                  </a:lnTo>
                  <a:lnTo>
                    <a:pt x="0" y="2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6834188" y="5581650"/>
              <a:ext cx="149225" cy="3667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64" y="0"/>
                </a:cxn>
                <a:cxn ang="0">
                  <a:pos x="94" y="0"/>
                </a:cxn>
                <a:cxn ang="0">
                  <a:pos x="94" y="231"/>
                </a:cxn>
                <a:cxn ang="0">
                  <a:pos x="64" y="231"/>
                </a:cxn>
                <a:cxn ang="0">
                  <a:pos x="64" y="185"/>
                </a:cxn>
                <a:cxn ang="0">
                  <a:pos x="30" y="80"/>
                </a:cxn>
                <a:cxn ang="0">
                  <a:pos x="30" y="231"/>
                </a:cxn>
                <a:cxn ang="0">
                  <a:pos x="0" y="231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64" y="112"/>
                </a:cxn>
              </a:cxnLst>
              <a:rect l="0" t="0" r="r" b="b"/>
              <a:pathLst>
                <a:path w="94" h="231">
                  <a:moveTo>
                    <a:pt x="64" y="112"/>
                  </a:moveTo>
                  <a:lnTo>
                    <a:pt x="64" y="0"/>
                  </a:lnTo>
                  <a:lnTo>
                    <a:pt x="94" y="0"/>
                  </a:lnTo>
                  <a:lnTo>
                    <a:pt x="94" y="231"/>
                  </a:lnTo>
                  <a:lnTo>
                    <a:pt x="64" y="231"/>
                  </a:lnTo>
                  <a:lnTo>
                    <a:pt x="64" y="185"/>
                  </a:lnTo>
                  <a:lnTo>
                    <a:pt x="30" y="80"/>
                  </a:lnTo>
                  <a:lnTo>
                    <a:pt x="30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7024688" y="5581650"/>
              <a:ext cx="147638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4" y="14"/>
                </a:cxn>
                <a:cxn ang="0">
                  <a:pos x="22" y="14"/>
                </a:cxn>
                <a:cxn ang="0">
                  <a:pos x="15" y="21"/>
                </a:cxn>
                <a:cxn ang="0">
                  <a:pos x="15" y="40"/>
                </a:cxn>
                <a:cxn ang="0">
                  <a:pos x="17" y="45"/>
                </a:cxn>
                <a:cxn ang="0">
                  <a:pos x="21" y="47"/>
                </a:cxn>
                <a:cxn ang="0">
                  <a:pos x="35" y="55"/>
                </a:cxn>
                <a:cxn ang="0">
                  <a:pos x="42" y="59"/>
                </a:cxn>
                <a:cxn ang="0">
                  <a:pos x="45" y="63"/>
                </a:cxn>
                <a:cxn ang="0">
                  <a:pos x="46" y="71"/>
                </a:cxn>
                <a:cxn ang="0">
                  <a:pos x="46" y="96"/>
                </a:cxn>
                <a:cxn ang="0">
                  <a:pos x="28" y="115"/>
                </a:cxn>
                <a:cxn ang="0">
                  <a:pos x="18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5" y="88"/>
                </a:cxn>
                <a:cxn ang="0">
                  <a:pos x="15" y="95"/>
                </a:cxn>
                <a:cxn ang="0">
                  <a:pos x="22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6" y="68"/>
                </a:cxn>
                <a:cxn ang="0">
                  <a:pos x="11" y="60"/>
                </a:cxn>
                <a:cxn ang="0">
                  <a:pos x="4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46" y="20"/>
                </a:cxn>
                <a:cxn ang="0">
                  <a:pos x="46" y="31"/>
                </a:cxn>
                <a:cxn ang="0">
                  <a:pos x="31" y="31"/>
                </a:cxn>
              </a:cxnLst>
              <a:rect l="0" t="0" r="r" b="b"/>
              <a:pathLst>
                <a:path w="46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4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4"/>
                    <a:pt x="15" y="17"/>
                    <a:pt x="15" y="2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6" y="44"/>
                    <a:pt x="17" y="45"/>
                  </a:cubicBezTo>
                  <a:cubicBezTo>
                    <a:pt x="18" y="45"/>
                    <a:pt x="19" y="46"/>
                    <a:pt x="21" y="47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9" y="57"/>
                    <a:pt x="41" y="58"/>
                    <a:pt x="42" y="59"/>
                  </a:cubicBezTo>
                  <a:cubicBezTo>
                    <a:pt x="44" y="60"/>
                    <a:pt x="45" y="62"/>
                    <a:pt x="45" y="63"/>
                  </a:cubicBezTo>
                  <a:cubicBezTo>
                    <a:pt x="46" y="65"/>
                    <a:pt x="46" y="67"/>
                    <a:pt x="46" y="71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9"/>
                    <a:pt x="40" y="115"/>
                    <a:pt x="28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6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9"/>
                    <a:pt x="18" y="101"/>
                    <a:pt x="22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1" y="72"/>
                    <a:pt x="30" y="71"/>
                  </a:cubicBezTo>
                  <a:cubicBezTo>
                    <a:pt x="29" y="70"/>
                    <a:pt x="28" y="69"/>
                    <a:pt x="26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6" y="57"/>
                    <a:pt x="4" y="55"/>
                  </a:cubicBezTo>
                  <a:cubicBezTo>
                    <a:pt x="3" y="54"/>
                    <a:pt x="2" y="53"/>
                    <a:pt x="1" y="51"/>
                  </a:cubicBezTo>
                  <a:cubicBezTo>
                    <a:pt x="0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6" y="0"/>
                    <a:pt x="1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6" y="7"/>
                    <a:pt x="46" y="20"/>
                  </a:cubicBezTo>
                  <a:cubicBezTo>
                    <a:pt x="46" y="31"/>
                    <a:pt x="46" y="31"/>
                    <a:pt x="46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6" name="Freeform 98"/>
            <p:cNvSpPr>
              <a:spLocks noEditPoints="1"/>
            </p:cNvSpPr>
            <p:nvPr/>
          </p:nvSpPr>
          <p:spPr bwMode="auto">
            <a:xfrm>
              <a:off x="7210425" y="5581650"/>
              <a:ext cx="165100" cy="366713"/>
            </a:xfrm>
            <a:custGeom>
              <a:avLst/>
              <a:gdLst/>
              <a:ahLst/>
              <a:cxnLst>
                <a:cxn ang="0">
                  <a:pos x="19" y="115"/>
                </a:cxn>
                <a:cxn ang="0">
                  <a:pos x="0" y="96"/>
                </a:cxn>
                <a:cxn ang="0">
                  <a:pos x="0" y="20"/>
                </a:cxn>
                <a:cxn ang="0">
                  <a:pos x="19" y="0"/>
                </a:cxn>
                <a:cxn ang="0">
                  <a:pos x="34" y="0"/>
                </a:cxn>
                <a:cxn ang="0">
                  <a:pos x="52" y="20"/>
                </a:cxn>
                <a:cxn ang="0">
                  <a:pos x="52" y="96"/>
                </a:cxn>
                <a:cxn ang="0">
                  <a:pos x="33" y="115"/>
                </a:cxn>
                <a:cxn ang="0">
                  <a:pos x="19" y="115"/>
                </a:cxn>
                <a:cxn ang="0">
                  <a:pos x="23" y="101"/>
                </a:cxn>
                <a:cxn ang="0">
                  <a:pos x="31" y="101"/>
                </a:cxn>
                <a:cxn ang="0">
                  <a:pos x="37" y="95"/>
                </a:cxn>
                <a:cxn ang="0">
                  <a:pos x="37" y="21"/>
                </a:cxn>
                <a:cxn ang="0">
                  <a:pos x="30" y="14"/>
                </a:cxn>
                <a:cxn ang="0">
                  <a:pos x="23" y="14"/>
                </a:cxn>
                <a:cxn ang="0">
                  <a:pos x="16" y="21"/>
                </a:cxn>
                <a:cxn ang="0">
                  <a:pos x="16" y="95"/>
                </a:cxn>
                <a:cxn ang="0">
                  <a:pos x="23" y="101"/>
                </a:cxn>
              </a:cxnLst>
              <a:rect l="0" t="0" r="r" b="b"/>
              <a:pathLst>
                <a:path w="52" h="115">
                  <a:moveTo>
                    <a:pt x="19" y="115"/>
                  </a:moveTo>
                  <a:cubicBezTo>
                    <a:pt x="7" y="115"/>
                    <a:pt x="0" y="109"/>
                    <a:pt x="0" y="9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7" y="0"/>
                    <a:pt x="1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6" y="0"/>
                    <a:pt x="52" y="7"/>
                    <a:pt x="52" y="20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109"/>
                    <a:pt x="46" y="115"/>
                    <a:pt x="33" y="115"/>
                  </a:cubicBezTo>
                  <a:lnTo>
                    <a:pt x="19" y="115"/>
                  </a:lnTo>
                  <a:close/>
                  <a:moveTo>
                    <a:pt x="23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35" y="101"/>
                    <a:pt x="37" y="99"/>
                    <a:pt x="37" y="95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17"/>
                    <a:pt x="34" y="14"/>
                    <a:pt x="30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8" y="14"/>
                    <a:pt x="16" y="17"/>
                    <a:pt x="16" y="21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9"/>
                    <a:pt x="18" y="101"/>
                    <a:pt x="23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7" name="Freeform 99"/>
            <p:cNvSpPr>
              <a:spLocks noEditPoints="1"/>
            </p:cNvSpPr>
            <p:nvPr/>
          </p:nvSpPr>
          <p:spPr bwMode="auto">
            <a:xfrm>
              <a:off x="7421563" y="5581650"/>
              <a:ext cx="155575" cy="366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7" y="20"/>
                </a:cxn>
                <a:cxn ang="0">
                  <a:pos x="47" y="48"/>
                </a:cxn>
                <a:cxn ang="0">
                  <a:pos x="38" y="67"/>
                </a:cxn>
                <a:cxn ang="0">
                  <a:pos x="49" y="115"/>
                </a:cxn>
                <a:cxn ang="0">
                  <a:pos x="34" y="115"/>
                </a:cxn>
                <a:cxn ang="0">
                  <a:pos x="24" y="69"/>
                </a:cxn>
                <a:cxn ang="0">
                  <a:pos x="15" y="69"/>
                </a:cxn>
                <a:cxn ang="0">
                  <a:pos x="15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15" y="56"/>
                </a:cxn>
                <a:cxn ang="0">
                  <a:pos x="25" y="56"/>
                </a:cxn>
                <a:cxn ang="0">
                  <a:pos x="32" y="47"/>
                </a:cxn>
                <a:cxn ang="0">
                  <a:pos x="32" y="23"/>
                </a:cxn>
                <a:cxn ang="0">
                  <a:pos x="25" y="14"/>
                </a:cxn>
                <a:cxn ang="0">
                  <a:pos x="15" y="14"/>
                </a:cxn>
                <a:cxn ang="0">
                  <a:pos x="15" y="56"/>
                </a:cxn>
              </a:cxnLst>
              <a:rect l="0" t="0" r="r" b="b"/>
              <a:pathLst>
                <a:path w="49" h="115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7" y="7"/>
                    <a:pt x="47" y="20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58"/>
                    <a:pt x="44" y="65"/>
                    <a:pt x="38" y="67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0"/>
                  </a:lnTo>
                  <a:close/>
                  <a:moveTo>
                    <a:pt x="15" y="56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30" y="56"/>
                    <a:pt x="32" y="53"/>
                    <a:pt x="32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7"/>
                    <a:pt x="30" y="14"/>
                    <a:pt x="25" y="14"/>
                  </a:cubicBezTo>
                  <a:cubicBezTo>
                    <a:pt x="15" y="14"/>
                    <a:pt x="15" y="14"/>
                    <a:pt x="15" y="14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7605713" y="5581650"/>
              <a:ext cx="150813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5" y="14"/>
                </a:cxn>
                <a:cxn ang="0">
                  <a:pos x="22" y="14"/>
                </a:cxn>
                <a:cxn ang="0">
                  <a:pos x="16" y="21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21" y="47"/>
                </a:cxn>
                <a:cxn ang="0">
                  <a:pos x="36" y="55"/>
                </a:cxn>
                <a:cxn ang="0">
                  <a:pos x="43" y="59"/>
                </a:cxn>
                <a:cxn ang="0">
                  <a:pos x="46" y="63"/>
                </a:cxn>
                <a:cxn ang="0">
                  <a:pos x="47" y="71"/>
                </a:cxn>
                <a:cxn ang="0">
                  <a:pos x="47" y="96"/>
                </a:cxn>
                <a:cxn ang="0">
                  <a:pos x="28" y="115"/>
                </a:cxn>
                <a:cxn ang="0">
                  <a:pos x="19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6" y="88"/>
                </a:cxn>
                <a:cxn ang="0">
                  <a:pos x="16" y="95"/>
                </a:cxn>
                <a:cxn ang="0">
                  <a:pos x="23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6" y="68"/>
                </a:cxn>
                <a:cxn ang="0">
                  <a:pos x="11" y="60"/>
                </a:cxn>
                <a:cxn ang="0">
                  <a:pos x="5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9" y="0"/>
                </a:cxn>
                <a:cxn ang="0">
                  <a:pos x="28" y="0"/>
                </a:cxn>
                <a:cxn ang="0">
                  <a:pos x="47" y="20"/>
                </a:cxn>
                <a:cxn ang="0">
                  <a:pos x="47" y="31"/>
                </a:cxn>
                <a:cxn ang="0">
                  <a:pos x="31" y="31"/>
                </a:cxn>
              </a:cxnLst>
              <a:rect l="0" t="0" r="r" b="b"/>
              <a:pathLst>
                <a:path w="47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4"/>
                    <a:pt x="16" y="17"/>
                    <a:pt x="16" y="2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2"/>
                    <a:pt x="16" y="44"/>
                    <a:pt x="17" y="45"/>
                  </a:cubicBezTo>
                  <a:cubicBezTo>
                    <a:pt x="18" y="45"/>
                    <a:pt x="19" y="46"/>
                    <a:pt x="21" y="47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9" y="57"/>
                    <a:pt x="41" y="58"/>
                    <a:pt x="43" y="59"/>
                  </a:cubicBezTo>
                  <a:cubicBezTo>
                    <a:pt x="44" y="60"/>
                    <a:pt x="45" y="62"/>
                    <a:pt x="46" y="63"/>
                  </a:cubicBezTo>
                  <a:cubicBezTo>
                    <a:pt x="46" y="65"/>
                    <a:pt x="47" y="67"/>
                    <a:pt x="47" y="71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9"/>
                    <a:pt x="41" y="115"/>
                    <a:pt x="28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7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9"/>
                    <a:pt x="18" y="101"/>
                    <a:pt x="23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1" y="72"/>
                    <a:pt x="30" y="71"/>
                  </a:cubicBezTo>
                  <a:cubicBezTo>
                    <a:pt x="29" y="70"/>
                    <a:pt x="28" y="69"/>
                    <a:pt x="26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6" y="57"/>
                    <a:pt x="5" y="55"/>
                  </a:cubicBezTo>
                  <a:cubicBezTo>
                    <a:pt x="3" y="54"/>
                    <a:pt x="2" y="53"/>
                    <a:pt x="1" y="51"/>
                  </a:cubicBezTo>
                  <a:cubicBezTo>
                    <a:pt x="1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7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1" y="0"/>
                    <a:pt x="47" y="7"/>
                    <a:pt x="47" y="20"/>
                  </a:cubicBezTo>
                  <a:cubicBezTo>
                    <a:pt x="47" y="31"/>
                    <a:pt x="47" y="31"/>
                    <a:pt x="47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" name="Group 390"/>
          <p:cNvGrpSpPr/>
          <p:nvPr/>
        </p:nvGrpSpPr>
        <p:grpSpPr>
          <a:xfrm>
            <a:off x="5284788" y="6030913"/>
            <a:ext cx="3668712" cy="677863"/>
            <a:chOff x="5284788" y="6030913"/>
            <a:chExt cx="3668712" cy="677863"/>
          </a:xfrm>
          <a:solidFill>
            <a:srgbClr val="34AEE4"/>
          </a:solidFill>
        </p:grpSpPr>
        <p:sp>
          <p:nvSpPr>
            <p:cNvPr id="2149" name="Freeform 101"/>
            <p:cNvSpPr>
              <a:spLocks noEditPoints="1"/>
            </p:cNvSpPr>
            <p:nvPr/>
          </p:nvSpPr>
          <p:spPr bwMode="auto">
            <a:xfrm>
              <a:off x="5284788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8" y="36"/>
                </a:cxn>
                <a:cxn ang="0">
                  <a:pos x="88" y="89"/>
                </a:cxn>
                <a:cxn ang="0">
                  <a:pos x="71" y="124"/>
                </a:cxn>
                <a:cxn ang="0">
                  <a:pos x="91" y="212"/>
                </a:cxn>
                <a:cxn ang="0">
                  <a:pos x="64" y="212"/>
                </a:cxn>
                <a:cxn ang="0">
                  <a:pos x="46" y="127"/>
                </a:cxn>
                <a:cxn ang="0">
                  <a:pos x="28" y="127"/>
                </a:cxn>
                <a:cxn ang="0">
                  <a:pos x="2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8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8" y="26"/>
                </a:cxn>
                <a:cxn ang="0">
                  <a:pos x="28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7" y="0"/>
                    <a:pt x="88" y="12"/>
                    <a:pt x="88" y="36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107"/>
                    <a:pt x="82" y="119"/>
                    <a:pt x="71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8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5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5" y="26"/>
                    <a:pt x="47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0" name="Freeform 102"/>
            <p:cNvSpPr>
              <a:spLocks noEditPoints="1"/>
            </p:cNvSpPr>
            <p:nvPr/>
          </p:nvSpPr>
          <p:spPr bwMode="auto">
            <a:xfrm>
              <a:off x="5637213" y="6030913"/>
              <a:ext cx="287338" cy="677863"/>
            </a:xfrm>
            <a:custGeom>
              <a:avLst/>
              <a:gdLst/>
              <a:ahLst/>
              <a:cxnLst>
                <a:cxn ang="0">
                  <a:pos x="29" y="212"/>
                </a:cxn>
                <a:cxn ang="0">
                  <a:pos x="0" y="212"/>
                </a:cxn>
                <a:cxn ang="0">
                  <a:pos x="0" y="36"/>
                </a:cxn>
                <a:cxn ang="0">
                  <a:pos x="34" y="0"/>
                </a:cxn>
                <a:cxn ang="0">
                  <a:pos x="56" y="0"/>
                </a:cxn>
                <a:cxn ang="0">
                  <a:pos x="90" y="36"/>
                </a:cxn>
                <a:cxn ang="0">
                  <a:pos x="90" y="212"/>
                </a:cxn>
                <a:cxn ang="0">
                  <a:pos x="61" y="212"/>
                </a:cxn>
                <a:cxn ang="0">
                  <a:pos x="61" y="135"/>
                </a:cxn>
                <a:cxn ang="0">
                  <a:pos x="29" y="135"/>
                </a:cxn>
                <a:cxn ang="0">
                  <a:pos x="29" y="212"/>
                </a:cxn>
                <a:cxn ang="0">
                  <a:pos x="61" y="109"/>
                </a:cxn>
                <a:cxn ang="0">
                  <a:pos x="61" y="38"/>
                </a:cxn>
                <a:cxn ang="0">
                  <a:pos x="49" y="26"/>
                </a:cxn>
                <a:cxn ang="0">
                  <a:pos x="41" y="26"/>
                </a:cxn>
                <a:cxn ang="0">
                  <a:pos x="29" y="38"/>
                </a:cxn>
                <a:cxn ang="0">
                  <a:pos x="29" y="109"/>
                </a:cxn>
                <a:cxn ang="0">
                  <a:pos x="61" y="109"/>
                </a:cxn>
              </a:cxnLst>
              <a:rect l="0" t="0" r="r" b="b"/>
              <a:pathLst>
                <a:path w="90" h="212">
                  <a:moveTo>
                    <a:pt x="29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2" y="0"/>
                    <a:pt x="3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90" y="12"/>
                    <a:pt x="90" y="36"/>
                  </a:cubicBezTo>
                  <a:cubicBezTo>
                    <a:pt x="90" y="212"/>
                    <a:pt x="90" y="212"/>
                    <a:pt x="90" y="212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29" y="135"/>
                    <a:pt x="29" y="135"/>
                    <a:pt x="29" y="135"/>
                  </a:cubicBezTo>
                  <a:lnTo>
                    <a:pt x="29" y="212"/>
                  </a:lnTo>
                  <a:close/>
                  <a:moveTo>
                    <a:pt x="61" y="109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0"/>
                    <a:pt x="57" y="26"/>
                    <a:pt x="49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29" y="30"/>
                    <a:pt x="29" y="38"/>
                  </a:cubicBezTo>
                  <a:cubicBezTo>
                    <a:pt x="29" y="109"/>
                    <a:pt x="29" y="109"/>
                    <a:pt x="29" y="109"/>
                  </a:cubicBezTo>
                  <a:lnTo>
                    <a:pt x="6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5994400" y="6030913"/>
              <a:ext cx="271463" cy="6778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38"/>
                </a:cxn>
                <a:cxn ang="0">
                  <a:pos x="45" y="26"/>
                </a:cxn>
                <a:cxn ang="0">
                  <a:pos x="40" y="26"/>
                </a:cxn>
                <a:cxn ang="0">
                  <a:pos x="28" y="38"/>
                </a:cxn>
                <a:cxn ang="0">
                  <a:pos x="28" y="74"/>
                </a:cxn>
                <a:cxn ang="0">
                  <a:pos x="30" y="82"/>
                </a:cxn>
                <a:cxn ang="0">
                  <a:pos x="38" y="87"/>
                </a:cxn>
                <a:cxn ang="0">
                  <a:pos x="65" y="101"/>
                </a:cxn>
                <a:cxn ang="0">
                  <a:pos x="78" y="109"/>
                </a:cxn>
                <a:cxn ang="0">
                  <a:pos x="83" y="116"/>
                </a:cxn>
                <a:cxn ang="0">
                  <a:pos x="85" y="131"/>
                </a:cxn>
                <a:cxn ang="0">
                  <a:pos x="85" y="177"/>
                </a:cxn>
                <a:cxn ang="0">
                  <a:pos x="51" y="212"/>
                </a:cxn>
                <a:cxn ang="0">
                  <a:pos x="34" y="212"/>
                </a:cxn>
                <a:cxn ang="0">
                  <a:pos x="0" y="173"/>
                </a:cxn>
                <a:cxn ang="0">
                  <a:pos x="0" y="163"/>
                </a:cxn>
                <a:cxn ang="0">
                  <a:pos x="28" y="163"/>
                </a:cxn>
                <a:cxn ang="0">
                  <a:pos x="28" y="174"/>
                </a:cxn>
                <a:cxn ang="0">
                  <a:pos x="41" y="187"/>
                </a:cxn>
                <a:cxn ang="0">
                  <a:pos x="46" y="187"/>
                </a:cxn>
                <a:cxn ang="0">
                  <a:pos x="57" y="174"/>
                </a:cxn>
                <a:cxn ang="0">
                  <a:pos x="57" y="138"/>
                </a:cxn>
                <a:cxn ang="0">
                  <a:pos x="55" y="130"/>
                </a:cxn>
                <a:cxn ang="0">
                  <a:pos x="47" y="125"/>
                </a:cxn>
                <a:cxn ang="0">
                  <a:pos x="20" y="110"/>
                </a:cxn>
                <a:cxn ang="0">
                  <a:pos x="7" y="102"/>
                </a:cxn>
                <a:cxn ang="0">
                  <a:pos x="2" y="93"/>
                </a:cxn>
                <a:cxn ang="0">
                  <a:pos x="0" y="80"/>
                </a:cxn>
                <a:cxn ang="0">
                  <a:pos x="0" y="36"/>
                </a:cxn>
                <a:cxn ang="0">
                  <a:pos x="34" y="0"/>
                </a:cxn>
                <a:cxn ang="0">
                  <a:pos x="51" y="0"/>
                </a:cxn>
                <a:cxn ang="0">
                  <a:pos x="85" y="36"/>
                </a:cxn>
                <a:cxn ang="0">
                  <a:pos x="85" y="57"/>
                </a:cxn>
                <a:cxn ang="0">
                  <a:pos x="57" y="57"/>
                </a:cxn>
              </a:cxnLst>
              <a:rect l="0" t="0" r="r" b="b"/>
              <a:pathLst>
                <a:path w="85" h="212">
                  <a:moveTo>
                    <a:pt x="57" y="57"/>
                  </a:moveTo>
                  <a:cubicBezTo>
                    <a:pt x="57" y="38"/>
                    <a:pt x="57" y="38"/>
                    <a:pt x="57" y="38"/>
                  </a:cubicBezTo>
                  <a:cubicBezTo>
                    <a:pt x="57" y="30"/>
                    <a:pt x="53" y="26"/>
                    <a:pt x="45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2" y="26"/>
                    <a:pt x="28" y="30"/>
                    <a:pt x="28" y="38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8"/>
                    <a:pt x="29" y="80"/>
                    <a:pt x="30" y="82"/>
                  </a:cubicBezTo>
                  <a:cubicBezTo>
                    <a:pt x="32" y="83"/>
                    <a:pt x="35" y="85"/>
                    <a:pt x="38" y="87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71" y="105"/>
                    <a:pt x="75" y="107"/>
                    <a:pt x="78" y="109"/>
                  </a:cubicBezTo>
                  <a:cubicBezTo>
                    <a:pt x="80" y="111"/>
                    <a:pt x="82" y="113"/>
                    <a:pt x="83" y="116"/>
                  </a:cubicBezTo>
                  <a:cubicBezTo>
                    <a:pt x="85" y="119"/>
                    <a:pt x="85" y="124"/>
                    <a:pt x="85" y="131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200"/>
                    <a:pt x="74" y="212"/>
                    <a:pt x="51" y="212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11" y="212"/>
                    <a:pt x="0" y="199"/>
                    <a:pt x="0" y="17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82"/>
                    <a:pt x="32" y="187"/>
                    <a:pt x="41" y="187"/>
                  </a:cubicBezTo>
                  <a:cubicBezTo>
                    <a:pt x="46" y="187"/>
                    <a:pt x="46" y="187"/>
                    <a:pt x="46" y="187"/>
                  </a:cubicBezTo>
                  <a:cubicBezTo>
                    <a:pt x="53" y="187"/>
                    <a:pt x="57" y="182"/>
                    <a:pt x="57" y="174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34"/>
                    <a:pt x="56" y="132"/>
                    <a:pt x="55" y="130"/>
                  </a:cubicBezTo>
                  <a:cubicBezTo>
                    <a:pt x="53" y="129"/>
                    <a:pt x="51" y="127"/>
                    <a:pt x="47" y="125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4" y="107"/>
                    <a:pt x="10" y="104"/>
                    <a:pt x="7" y="102"/>
                  </a:cubicBezTo>
                  <a:cubicBezTo>
                    <a:pt x="5" y="100"/>
                    <a:pt x="3" y="97"/>
                    <a:pt x="2" y="93"/>
                  </a:cubicBezTo>
                  <a:cubicBezTo>
                    <a:pt x="0" y="90"/>
                    <a:pt x="0" y="85"/>
                    <a:pt x="0" y="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4" y="0"/>
                    <a:pt x="85" y="12"/>
                    <a:pt x="85" y="36"/>
                  </a:cubicBezTo>
                  <a:cubicBezTo>
                    <a:pt x="85" y="57"/>
                    <a:pt x="85" y="57"/>
                    <a:pt x="85" y="57"/>
                  </a:cubicBezTo>
                  <a:lnTo>
                    <a:pt x="57" y="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" name="Freeform 104"/>
            <p:cNvSpPr>
              <a:spLocks noEditPoints="1"/>
            </p:cNvSpPr>
            <p:nvPr/>
          </p:nvSpPr>
          <p:spPr bwMode="auto">
            <a:xfrm>
              <a:off x="6342063" y="6030913"/>
              <a:ext cx="274638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0"/>
                </a:cxn>
                <a:cxn ang="0">
                  <a:pos x="86" y="36"/>
                </a:cxn>
                <a:cxn ang="0">
                  <a:pos x="86" y="99"/>
                </a:cxn>
                <a:cxn ang="0">
                  <a:pos x="52" y="135"/>
                </a:cxn>
                <a:cxn ang="0">
                  <a:pos x="29" y="135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10"/>
                </a:cxn>
                <a:cxn ang="0">
                  <a:pos x="47" y="110"/>
                </a:cxn>
                <a:cxn ang="0">
                  <a:pos x="58" y="97"/>
                </a:cxn>
                <a:cxn ang="0">
                  <a:pos x="58" y="38"/>
                </a:cxn>
                <a:cxn ang="0">
                  <a:pos x="45" y="26"/>
                </a:cxn>
                <a:cxn ang="0">
                  <a:pos x="29" y="26"/>
                </a:cxn>
                <a:cxn ang="0">
                  <a:pos x="29" y="110"/>
                </a:cxn>
              </a:cxnLst>
              <a:rect l="0" t="0" r="r" b="b"/>
              <a:pathLst>
                <a:path w="86" h="212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75" y="0"/>
                    <a:pt x="86" y="12"/>
                    <a:pt x="86" y="36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23"/>
                    <a:pt x="75" y="135"/>
                    <a:pt x="52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10"/>
                  </a:moveTo>
                  <a:cubicBezTo>
                    <a:pt x="47" y="110"/>
                    <a:pt x="47" y="110"/>
                    <a:pt x="47" y="110"/>
                  </a:cubicBezTo>
                  <a:cubicBezTo>
                    <a:pt x="54" y="110"/>
                    <a:pt x="58" y="106"/>
                    <a:pt x="58" y="9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0"/>
                    <a:pt x="54" y="26"/>
                    <a:pt x="45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3" name="Freeform 105"/>
            <p:cNvSpPr>
              <a:spLocks noEditPoints="1"/>
            </p:cNvSpPr>
            <p:nvPr/>
          </p:nvSpPr>
          <p:spPr bwMode="auto">
            <a:xfrm>
              <a:off x="6689725" y="6030913"/>
              <a:ext cx="284163" cy="677863"/>
            </a:xfrm>
            <a:custGeom>
              <a:avLst/>
              <a:gdLst/>
              <a:ahLst/>
              <a:cxnLst>
                <a:cxn ang="0">
                  <a:pos x="66" y="103"/>
                </a:cxn>
                <a:cxn ang="0">
                  <a:pos x="89" y="127"/>
                </a:cxn>
                <a:cxn ang="0">
                  <a:pos x="89" y="181"/>
                </a:cxn>
                <a:cxn ang="0">
                  <a:pos x="57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86" y="38"/>
                </a:cxn>
                <a:cxn ang="0">
                  <a:pos x="86" y="79"/>
                </a:cxn>
                <a:cxn ang="0">
                  <a:pos x="66" y="102"/>
                </a:cxn>
                <a:cxn ang="0">
                  <a:pos x="66" y="103"/>
                </a:cxn>
                <a:cxn ang="0">
                  <a:pos x="28" y="90"/>
                </a:cxn>
                <a:cxn ang="0">
                  <a:pos x="41" y="90"/>
                </a:cxn>
                <a:cxn ang="0">
                  <a:pos x="58" y="74"/>
                </a:cxn>
                <a:cxn ang="0">
                  <a:pos x="58" y="41"/>
                </a:cxn>
                <a:cxn ang="0">
                  <a:pos x="45" y="26"/>
                </a:cxn>
                <a:cxn ang="0">
                  <a:pos x="28" y="26"/>
                </a:cxn>
                <a:cxn ang="0">
                  <a:pos x="28" y="90"/>
                </a:cxn>
                <a:cxn ang="0">
                  <a:pos x="28" y="187"/>
                </a:cxn>
                <a:cxn ang="0">
                  <a:pos x="49" y="187"/>
                </a:cxn>
                <a:cxn ang="0">
                  <a:pos x="61" y="177"/>
                </a:cxn>
                <a:cxn ang="0">
                  <a:pos x="61" y="130"/>
                </a:cxn>
                <a:cxn ang="0">
                  <a:pos x="44" y="115"/>
                </a:cxn>
                <a:cxn ang="0">
                  <a:pos x="28" y="115"/>
                </a:cxn>
                <a:cxn ang="0">
                  <a:pos x="28" y="187"/>
                </a:cxn>
              </a:cxnLst>
              <a:rect l="0" t="0" r="r" b="b"/>
              <a:pathLst>
                <a:path w="89" h="212">
                  <a:moveTo>
                    <a:pt x="66" y="103"/>
                  </a:moveTo>
                  <a:cubicBezTo>
                    <a:pt x="81" y="108"/>
                    <a:pt x="89" y="116"/>
                    <a:pt x="89" y="127"/>
                  </a:cubicBezTo>
                  <a:cubicBezTo>
                    <a:pt x="89" y="181"/>
                    <a:pt x="89" y="181"/>
                    <a:pt x="89" y="181"/>
                  </a:cubicBezTo>
                  <a:cubicBezTo>
                    <a:pt x="89" y="202"/>
                    <a:pt x="78" y="212"/>
                    <a:pt x="57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3" y="0"/>
                    <a:pt x="86" y="13"/>
                    <a:pt x="86" y="38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92"/>
                    <a:pt x="79" y="99"/>
                    <a:pt x="66" y="102"/>
                  </a:cubicBezTo>
                  <a:lnTo>
                    <a:pt x="66" y="103"/>
                  </a:lnTo>
                  <a:close/>
                  <a:moveTo>
                    <a:pt x="28" y="9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52" y="90"/>
                    <a:pt x="58" y="85"/>
                    <a:pt x="58" y="7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1"/>
                    <a:pt x="53" y="26"/>
                    <a:pt x="45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90"/>
                  </a:lnTo>
                  <a:close/>
                  <a:moveTo>
                    <a:pt x="28" y="187"/>
                  </a:moveTo>
                  <a:cubicBezTo>
                    <a:pt x="49" y="187"/>
                    <a:pt x="49" y="187"/>
                    <a:pt x="49" y="187"/>
                  </a:cubicBezTo>
                  <a:cubicBezTo>
                    <a:pt x="57" y="187"/>
                    <a:pt x="61" y="184"/>
                    <a:pt x="61" y="177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61" y="120"/>
                    <a:pt x="55" y="115"/>
                    <a:pt x="44" y="115"/>
                  </a:cubicBezTo>
                  <a:cubicBezTo>
                    <a:pt x="28" y="115"/>
                    <a:pt x="28" y="115"/>
                    <a:pt x="28" y="115"/>
                  </a:cubicBezTo>
                  <a:lnTo>
                    <a:pt x="28" y="1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7050088" y="6030913"/>
              <a:ext cx="223838" cy="677863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0" y="0"/>
                </a:cxn>
                <a:cxn ang="0">
                  <a:pos x="141" y="0"/>
                </a:cxn>
                <a:cxn ang="0">
                  <a:pos x="141" y="53"/>
                </a:cxn>
                <a:cxn ang="0">
                  <a:pos x="57" y="53"/>
                </a:cxn>
                <a:cxn ang="0">
                  <a:pos x="57" y="181"/>
                </a:cxn>
                <a:cxn ang="0">
                  <a:pos x="131" y="181"/>
                </a:cxn>
                <a:cxn ang="0">
                  <a:pos x="131" y="234"/>
                </a:cxn>
                <a:cxn ang="0">
                  <a:pos x="57" y="234"/>
                </a:cxn>
                <a:cxn ang="0">
                  <a:pos x="57" y="377"/>
                </a:cxn>
                <a:cxn ang="0">
                  <a:pos x="141" y="377"/>
                </a:cxn>
                <a:cxn ang="0">
                  <a:pos x="141" y="427"/>
                </a:cxn>
                <a:cxn ang="0">
                  <a:pos x="0" y="427"/>
                </a:cxn>
              </a:cxnLst>
              <a:rect l="0" t="0" r="r" b="b"/>
              <a:pathLst>
                <a:path w="141" h="427">
                  <a:moveTo>
                    <a:pt x="0" y="427"/>
                  </a:moveTo>
                  <a:lnTo>
                    <a:pt x="0" y="0"/>
                  </a:lnTo>
                  <a:lnTo>
                    <a:pt x="141" y="0"/>
                  </a:lnTo>
                  <a:lnTo>
                    <a:pt x="141" y="53"/>
                  </a:lnTo>
                  <a:lnTo>
                    <a:pt x="57" y="53"/>
                  </a:lnTo>
                  <a:lnTo>
                    <a:pt x="57" y="181"/>
                  </a:lnTo>
                  <a:lnTo>
                    <a:pt x="131" y="181"/>
                  </a:lnTo>
                  <a:lnTo>
                    <a:pt x="131" y="234"/>
                  </a:lnTo>
                  <a:lnTo>
                    <a:pt x="57" y="234"/>
                  </a:lnTo>
                  <a:lnTo>
                    <a:pt x="57" y="377"/>
                  </a:lnTo>
                  <a:lnTo>
                    <a:pt x="141" y="377"/>
                  </a:lnTo>
                  <a:lnTo>
                    <a:pt x="141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5" name="Freeform 107"/>
            <p:cNvSpPr>
              <a:spLocks noEditPoints="1"/>
            </p:cNvSpPr>
            <p:nvPr/>
          </p:nvSpPr>
          <p:spPr bwMode="auto">
            <a:xfrm>
              <a:off x="7337425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9" y="36"/>
                </a:cxn>
                <a:cxn ang="0">
                  <a:pos x="89" y="89"/>
                </a:cxn>
                <a:cxn ang="0">
                  <a:pos x="72" y="124"/>
                </a:cxn>
                <a:cxn ang="0">
                  <a:pos x="91" y="212"/>
                </a:cxn>
                <a:cxn ang="0">
                  <a:pos x="65" y="212"/>
                </a:cxn>
                <a:cxn ang="0">
                  <a:pos x="46" y="127"/>
                </a:cxn>
                <a:cxn ang="0">
                  <a:pos x="29" y="127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9" y="26"/>
                </a:cxn>
                <a:cxn ang="0">
                  <a:pos x="29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89" y="12"/>
                    <a:pt x="89" y="36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107"/>
                    <a:pt x="83" y="119"/>
                    <a:pt x="72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6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6" y="26"/>
                    <a:pt x="47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6" name="Freeform 108"/>
            <p:cNvSpPr>
              <a:spLocks noEditPoints="1"/>
            </p:cNvSpPr>
            <p:nvPr/>
          </p:nvSpPr>
          <p:spPr bwMode="auto">
            <a:xfrm>
              <a:off x="7696200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8" y="36"/>
                </a:cxn>
                <a:cxn ang="0">
                  <a:pos x="88" y="89"/>
                </a:cxn>
                <a:cxn ang="0">
                  <a:pos x="71" y="124"/>
                </a:cxn>
                <a:cxn ang="0">
                  <a:pos x="91" y="212"/>
                </a:cxn>
                <a:cxn ang="0">
                  <a:pos x="64" y="212"/>
                </a:cxn>
                <a:cxn ang="0">
                  <a:pos x="46" y="127"/>
                </a:cxn>
                <a:cxn ang="0">
                  <a:pos x="29" y="127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9" y="26"/>
                </a:cxn>
                <a:cxn ang="0">
                  <a:pos x="29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7" y="0"/>
                    <a:pt x="88" y="12"/>
                    <a:pt x="88" y="36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107"/>
                    <a:pt x="83" y="119"/>
                    <a:pt x="71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6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6" y="26"/>
                    <a:pt x="47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8002588" y="6030913"/>
              <a:ext cx="309563" cy="677863"/>
            </a:xfrm>
            <a:custGeom>
              <a:avLst/>
              <a:gdLst/>
              <a:ahLst/>
              <a:cxnLst>
                <a:cxn ang="0">
                  <a:pos x="126" y="427"/>
                </a:cxn>
                <a:cxn ang="0">
                  <a:pos x="70" y="427"/>
                </a:cxn>
                <a:cxn ang="0">
                  <a:pos x="70" y="270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98" y="185"/>
                </a:cxn>
                <a:cxn ang="0">
                  <a:pos x="100" y="185"/>
                </a:cxn>
                <a:cxn ang="0">
                  <a:pos x="138" y="0"/>
                </a:cxn>
                <a:cxn ang="0">
                  <a:pos x="195" y="0"/>
                </a:cxn>
                <a:cxn ang="0">
                  <a:pos x="126" y="270"/>
                </a:cxn>
                <a:cxn ang="0">
                  <a:pos x="126" y="427"/>
                </a:cxn>
              </a:cxnLst>
              <a:rect l="0" t="0" r="r" b="b"/>
              <a:pathLst>
                <a:path w="195" h="427">
                  <a:moveTo>
                    <a:pt x="126" y="427"/>
                  </a:moveTo>
                  <a:lnTo>
                    <a:pt x="70" y="427"/>
                  </a:lnTo>
                  <a:lnTo>
                    <a:pt x="70" y="270"/>
                  </a:lnTo>
                  <a:lnTo>
                    <a:pt x="0" y="0"/>
                  </a:lnTo>
                  <a:lnTo>
                    <a:pt x="56" y="0"/>
                  </a:lnTo>
                  <a:lnTo>
                    <a:pt x="98" y="185"/>
                  </a:lnTo>
                  <a:lnTo>
                    <a:pt x="100" y="185"/>
                  </a:lnTo>
                  <a:lnTo>
                    <a:pt x="138" y="0"/>
                  </a:lnTo>
                  <a:lnTo>
                    <a:pt x="195" y="0"/>
                  </a:lnTo>
                  <a:lnTo>
                    <a:pt x="126" y="270"/>
                  </a:lnTo>
                  <a:lnTo>
                    <a:pt x="126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8" name="Freeform 110"/>
            <p:cNvSpPr>
              <a:spLocks noEditPoints="1"/>
            </p:cNvSpPr>
            <p:nvPr/>
          </p:nvSpPr>
          <p:spPr bwMode="auto">
            <a:xfrm>
              <a:off x="8515350" y="6030913"/>
              <a:ext cx="274638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0"/>
                </a:cxn>
                <a:cxn ang="0">
                  <a:pos x="86" y="36"/>
                </a:cxn>
                <a:cxn ang="0">
                  <a:pos x="86" y="99"/>
                </a:cxn>
                <a:cxn ang="0">
                  <a:pos x="52" y="135"/>
                </a:cxn>
                <a:cxn ang="0">
                  <a:pos x="28" y="135"/>
                </a:cxn>
                <a:cxn ang="0">
                  <a:pos x="2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8" y="110"/>
                </a:cxn>
                <a:cxn ang="0">
                  <a:pos x="46" y="110"/>
                </a:cxn>
                <a:cxn ang="0">
                  <a:pos x="58" y="97"/>
                </a:cxn>
                <a:cxn ang="0">
                  <a:pos x="58" y="38"/>
                </a:cxn>
                <a:cxn ang="0">
                  <a:pos x="45" y="26"/>
                </a:cxn>
                <a:cxn ang="0">
                  <a:pos x="28" y="26"/>
                </a:cxn>
                <a:cxn ang="0">
                  <a:pos x="28" y="110"/>
                </a:cxn>
              </a:cxnLst>
              <a:rect l="0" t="0" r="r" b="b"/>
              <a:pathLst>
                <a:path w="86" h="212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74" y="0"/>
                    <a:pt x="86" y="12"/>
                    <a:pt x="86" y="36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23"/>
                    <a:pt x="75" y="135"/>
                    <a:pt x="52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54" y="110"/>
                    <a:pt x="58" y="106"/>
                    <a:pt x="58" y="9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0"/>
                    <a:pt x="53" y="26"/>
                    <a:pt x="45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8861425" y="6030913"/>
              <a:ext cx="92075" cy="677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" name="Group 385"/>
          <p:cNvGrpSpPr/>
          <p:nvPr/>
        </p:nvGrpSpPr>
        <p:grpSpPr>
          <a:xfrm>
            <a:off x="152400" y="5718175"/>
            <a:ext cx="1500188" cy="403225"/>
            <a:chOff x="152400" y="5718175"/>
            <a:chExt cx="1500188" cy="403225"/>
          </a:xfrm>
          <a:solidFill>
            <a:srgbClr val="34AEE4"/>
          </a:solidFill>
        </p:grpSpPr>
        <p:sp>
          <p:nvSpPr>
            <p:cNvPr id="2160" name="Freeform 112"/>
            <p:cNvSpPr>
              <a:spLocks noEditPoints="1"/>
            </p:cNvSpPr>
            <p:nvPr/>
          </p:nvSpPr>
          <p:spPr bwMode="auto">
            <a:xfrm>
              <a:off x="152400" y="5718175"/>
              <a:ext cx="169863" cy="403225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53" y="75"/>
                </a:cxn>
                <a:cxn ang="0">
                  <a:pos x="53" y="107"/>
                </a:cxn>
                <a:cxn ang="0">
                  <a:pos x="34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1" y="22"/>
                </a:cxn>
                <a:cxn ang="0">
                  <a:pos x="51" y="47"/>
                </a:cxn>
                <a:cxn ang="0">
                  <a:pos x="39" y="60"/>
                </a:cxn>
                <a:cxn ang="0">
                  <a:pos x="39" y="61"/>
                </a:cxn>
                <a:cxn ang="0">
                  <a:pos x="17" y="53"/>
                </a:cxn>
                <a:cxn ang="0">
                  <a:pos x="25" y="53"/>
                </a:cxn>
                <a:cxn ang="0">
                  <a:pos x="34" y="44"/>
                </a:cxn>
                <a:cxn ang="0">
                  <a:pos x="34" y="24"/>
                </a:cxn>
                <a:cxn ang="0">
                  <a:pos x="27" y="15"/>
                </a:cxn>
                <a:cxn ang="0">
                  <a:pos x="17" y="15"/>
                </a:cxn>
                <a:cxn ang="0">
                  <a:pos x="17" y="53"/>
                </a:cxn>
                <a:cxn ang="0">
                  <a:pos x="17" y="110"/>
                </a:cxn>
                <a:cxn ang="0">
                  <a:pos x="29" y="110"/>
                </a:cxn>
                <a:cxn ang="0">
                  <a:pos x="36" y="105"/>
                </a:cxn>
                <a:cxn ang="0">
                  <a:pos x="36" y="77"/>
                </a:cxn>
                <a:cxn ang="0">
                  <a:pos x="26" y="68"/>
                </a:cxn>
                <a:cxn ang="0">
                  <a:pos x="17" y="68"/>
                </a:cxn>
                <a:cxn ang="0">
                  <a:pos x="17" y="110"/>
                </a:cxn>
              </a:cxnLst>
              <a:rect l="0" t="0" r="r" b="b"/>
              <a:pathLst>
                <a:path w="53" h="126">
                  <a:moveTo>
                    <a:pt x="39" y="61"/>
                  </a:moveTo>
                  <a:cubicBezTo>
                    <a:pt x="48" y="63"/>
                    <a:pt x="53" y="68"/>
                    <a:pt x="53" y="75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19"/>
                    <a:pt x="47" y="126"/>
                    <a:pt x="3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1" y="7"/>
                    <a:pt x="51" y="22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54"/>
                    <a:pt x="47" y="58"/>
                    <a:pt x="39" y="60"/>
                  </a:cubicBezTo>
                  <a:lnTo>
                    <a:pt x="39" y="61"/>
                  </a:lnTo>
                  <a:close/>
                  <a:moveTo>
                    <a:pt x="17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31" y="53"/>
                    <a:pt x="34" y="50"/>
                    <a:pt x="34" y="4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8"/>
                    <a:pt x="32" y="15"/>
                    <a:pt x="27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53"/>
                  </a:lnTo>
                  <a:close/>
                  <a:moveTo>
                    <a:pt x="17" y="110"/>
                  </a:moveTo>
                  <a:cubicBezTo>
                    <a:pt x="29" y="110"/>
                    <a:pt x="29" y="110"/>
                    <a:pt x="29" y="110"/>
                  </a:cubicBezTo>
                  <a:cubicBezTo>
                    <a:pt x="34" y="110"/>
                    <a:pt x="36" y="108"/>
                    <a:pt x="36" y="105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1"/>
                    <a:pt x="33" y="68"/>
                    <a:pt x="26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1" name="Freeform 113"/>
            <p:cNvSpPr>
              <a:spLocks noEditPoints="1"/>
            </p:cNvSpPr>
            <p:nvPr/>
          </p:nvSpPr>
          <p:spPr bwMode="auto">
            <a:xfrm>
              <a:off x="366713" y="5718175"/>
              <a:ext cx="174625" cy="40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53" y="21"/>
                </a:cxn>
                <a:cxn ang="0">
                  <a:pos x="53" y="52"/>
                </a:cxn>
                <a:cxn ang="0">
                  <a:pos x="43" y="73"/>
                </a:cxn>
                <a:cxn ang="0">
                  <a:pos x="55" y="126"/>
                </a:cxn>
                <a:cxn ang="0">
                  <a:pos x="39" y="126"/>
                </a:cxn>
                <a:cxn ang="0">
                  <a:pos x="28" y="75"/>
                </a:cxn>
                <a:cxn ang="0">
                  <a:pos x="17" y="75"/>
                </a:cxn>
                <a:cxn ang="0">
                  <a:pos x="17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7" y="60"/>
                </a:cxn>
                <a:cxn ang="0">
                  <a:pos x="28" y="60"/>
                </a:cxn>
                <a:cxn ang="0">
                  <a:pos x="36" y="51"/>
                </a:cxn>
                <a:cxn ang="0">
                  <a:pos x="36" y="24"/>
                </a:cxn>
                <a:cxn ang="0">
                  <a:pos x="28" y="15"/>
                </a:cxn>
                <a:cxn ang="0">
                  <a:pos x="17" y="15"/>
                </a:cxn>
                <a:cxn ang="0">
                  <a:pos x="17" y="60"/>
                </a:cxn>
              </a:cxnLst>
              <a:rect l="0" t="0" r="r" b="b"/>
              <a:pathLst>
                <a:path w="55" h="126">
                  <a:moveTo>
                    <a:pt x="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7" y="0"/>
                    <a:pt x="53" y="7"/>
                    <a:pt x="53" y="2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63"/>
                    <a:pt x="50" y="70"/>
                    <a:pt x="43" y="73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0" y="126"/>
                    <a:pt x="0" y="126"/>
                    <a:pt x="0" y="126"/>
                  </a:cubicBezTo>
                  <a:lnTo>
                    <a:pt x="0" y="0"/>
                  </a:lnTo>
                  <a:close/>
                  <a:moveTo>
                    <a:pt x="17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33" y="60"/>
                    <a:pt x="36" y="57"/>
                    <a:pt x="36" y="51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8"/>
                    <a:pt x="33" y="15"/>
                    <a:pt x="28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579438" y="5718175"/>
              <a:ext cx="134938" cy="40322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30"/>
                </a:cxn>
                <a:cxn ang="0">
                  <a:pos x="35" y="30"/>
                </a:cxn>
                <a:cxn ang="0">
                  <a:pos x="35" y="107"/>
                </a:cxn>
                <a:cxn ang="0">
                  <a:pos x="81" y="107"/>
                </a:cxn>
                <a:cxn ang="0">
                  <a:pos x="81" y="137"/>
                </a:cxn>
                <a:cxn ang="0">
                  <a:pos x="35" y="137"/>
                </a:cxn>
                <a:cxn ang="0">
                  <a:pos x="35" y="222"/>
                </a:cxn>
                <a:cxn ang="0">
                  <a:pos x="85" y="222"/>
                </a:cxn>
                <a:cxn ang="0">
                  <a:pos x="85" y="254"/>
                </a:cxn>
                <a:cxn ang="0">
                  <a:pos x="0" y="254"/>
                </a:cxn>
              </a:cxnLst>
              <a:rect l="0" t="0" r="r" b="b"/>
              <a:pathLst>
                <a:path w="85" h="254">
                  <a:moveTo>
                    <a:pt x="0" y="254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85" y="30"/>
                  </a:lnTo>
                  <a:lnTo>
                    <a:pt x="35" y="30"/>
                  </a:lnTo>
                  <a:lnTo>
                    <a:pt x="35" y="107"/>
                  </a:lnTo>
                  <a:lnTo>
                    <a:pt x="81" y="107"/>
                  </a:lnTo>
                  <a:lnTo>
                    <a:pt x="81" y="137"/>
                  </a:lnTo>
                  <a:lnTo>
                    <a:pt x="35" y="137"/>
                  </a:lnTo>
                  <a:lnTo>
                    <a:pt x="35" y="222"/>
                  </a:lnTo>
                  <a:lnTo>
                    <a:pt x="85" y="222"/>
                  </a:lnTo>
                  <a:lnTo>
                    <a:pt x="85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733425" y="5718175"/>
              <a:ext cx="303213" cy="403225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55" y="254"/>
                </a:cxn>
                <a:cxn ang="0">
                  <a:pos x="117" y="254"/>
                </a:cxn>
                <a:cxn ang="0">
                  <a:pos x="96" y="107"/>
                </a:cxn>
                <a:cxn ang="0">
                  <a:pos x="76" y="254"/>
                </a:cxn>
                <a:cxn ang="0">
                  <a:pos x="38" y="254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58" y="189"/>
                </a:cxn>
                <a:cxn ang="0">
                  <a:pos x="82" y="0"/>
                </a:cxn>
                <a:cxn ang="0">
                  <a:pos x="111" y="0"/>
                </a:cxn>
                <a:cxn ang="0">
                  <a:pos x="135" y="189"/>
                </a:cxn>
                <a:cxn ang="0">
                  <a:pos x="159" y="0"/>
                </a:cxn>
                <a:cxn ang="0">
                  <a:pos x="191" y="0"/>
                </a:cxn>
              </a:cxnLst>
              <a:rect l="0" t="0" r="r" b="b"/>
              <a:pathLst>
                <a:path w="191" h="254">
                  <a:moveTo>
                    <a:pt x="191" y="0"/>
                  </a:moveTo>
                  <a:lnTo>
                    <a:pt x="155" y="254"/>
                  </a:lnTo>
                  <a:lnTo>
                    <a:pt x="117" y="254"/>
                  </a:lnTo>
                  <a:lnTo>
                    <a:pt x="96" y="107"/>
                  </a:lnTo>
                  <a:lnTo>
                    <a:pt x="76" y="254"/>
                  </a:lnTo>
                  <a:lnTo>
                    <a:pt x="38" y="25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8" y="189"/>
                  </a:lnTo>
                  <a:lnTo>
                    <a:pt x="82" y="0"/>
                  </a:lnTo>
                  <a:lnTo>
                    <a:pt x="111" y="0"/>
                  </a:lnTo>
                  <a:lnTo>
                    <a:pt x="135" y="189"/>
                  </a:lnTo>
                  <a:lnTo>
                    <a:pt x="159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4" name="Freeform 116"/>
            <p:cNvSpPr>
              <a:spLocks noEditPoints="1"/>
            </p:cNvSpPr>
            <p:nvPr/>
          </p:nvSpPr>
          <p:spPr bwMode="auto">
            <a:xfrm>
              <a:off x="1068388" y="5718175"/>
              <a:ext cx="173038" cy="403225"/>
            </a:xfrm>
            <a:custGeom>
              <a:avLst/>
              <a:gdLst/>
              <a:ahLst/>
              <a:cxnLst>
                <a:cxn ang="0">
                  <a:pos x="40" y="61"/>
                </a:cxn>
                <a:cxn ang="0">
                  <a:pos x="54" y="75"/>
                </a:cxn>
                <a:cxn ang="0">
                  <a:pos x="54" y="107"/>
                </a:cxn>
                <a:cxn ang="0">
                  <a:pos x="34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2" y="22"/>
                </a:cxn>
                <a:cxn ang="0">
                  <a:pos x="52" y="47"/>
                </a:cxn>
                <a:cxn ang="0">
                  <a:pos x="40" y="60"/>
                </a:cxn>
                <a:cxn ang="0">
                  <a:pos x="40" y="61"/>
                </a:cxn>
                <a:cxn ang="0">
                  <a:pos x="17" y="53"/>
                </a:cxn>
                <a:cxn ang="0">
                  <a:pos x="25" y="53"/>
                </a:cxn>
                <a:cxn ang="0">
                  <a:pos x="35" y="44"/>
                </a:cxn>
                <a:cxn ang="0">
                  <a:pos x="35" y="24"/>
                </a:cxn>
                <a:cxn ang="0">
                  <a:pos x="27" y="15"/>
                </a:cxn>
                <a:cxn ang="0">
                  <a:pos x="17" y="15"/>
                </a:cxn>
                <a:cxn ang="0">
                  <a:pos x="17" y="53"/>
                </a:cxn>
                <a:cxn ang="0">
                  <a:pos x="17" y="110"/>
                </a:cxn>
                <a:cxn ang="0">
                  <a:pos x="30" y="110"/>
                </a:cxn>
                <a:cxn ang="0">
                  <a:pos x="37" y="105"/>
                </a:cxn>
                <a:cxn ang="0">
                  <a:pos x="37" y="77"/>
                </a:cxn>
                <a:cxn ang="0">
                  <a:pos x="27" y="68"/>
                </a:cxn>
                <a:cxn ang="0">
                  <a:pos x="17" y="68"/>
                </a:cxn>
                <a:cxn ang="0">
                  <a:pos x="17" y="110"/>
                </a:cxn>
              </a:cxnLst>
              <a:rect l="0" t="0" r="r" b="b"/>
              <a:pathLst>
                <a:path w="54" h="126">
                  <a:moveTo>
                    <a:pt x="40" y="61"/>
                  </a:moveTo>
                  <a:cubicBezTo>
                    <a:pt x="49" y="63"/>
                    <a:pt x="54" y="68"/>
                    <a:pt x="54" y="75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19"/>
                    <a:pt x="47" y="126"/>
                    <a:pt x="3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2" y="7"/>
                    <a:pt x="52" y="22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54"/>
                    <a:pt x="48" y="58"/>
                    <a:pt x="40" y="60"/>
                  </a:cubicBezTo>
                  <a:lnTo>
                    <a:pt x="40" y="61"/>
                  </a:lnTo>
                  <a:close/>
                  <a:moveTo>
                    <a:pt x="17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32" y="53"/>
                    <a:pt x="35" y="50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2" y="15"/>
                    <a:pt x="27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53"/>
                  </a:lnTo>
                  <a:close/>
                  <a:moveTo>
                    <a:pt x="17" y="110"/>
                  </a:moveTo>
                  <a:cubicBezTo>
                    <a:pt x="30" y="110"/>
                    <a:pt x="30" y="110"/>
                    <a:pt x="30" y="110"/>
                  </a:cubicBezTo>
                  <a:cubicBezTo>
                    <a:pt x="34" y="110"/>
                    <a:pt x="37" y="108"/>
                    <a:pt x="37" y="105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1"/>
                    <a:pt x="33" y="68"/>
                    <a:pt x="2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5" name="Freeform 117"/>
            <p:cNvSpPr>
              <a:spLocks noEditPoints="1"/>
            </p:cNvSpPr>
            <p:nvPr/>
          </p:nvSpPr>
          <p:spPr bwMode="auto">
            <a:xfrm>
              <a:off x="1282700" y="5718175"/>
              <a:ext cx="180975" cy="403225"/>
            </a:xfrm>
            <a:custGeom>
              <a:avLst/>
              <a:gdLst/>
              <a:ahLst/>
              <a:cxnLst>
                <a:cxn ang="0">
                  <a:pos x="21" y="126"/>
                </a:cxn>
                <a:cxn ang="0">
                  <a:pos x="0" y="104"/>
                </a:cxn>
                <a:cxn ang="0">
                  <a:pos x="0" y="21"/>
                </a:cxn>
                <a:cxn ang="0">
                  <a:pos x="20" y="0"/>
                </a:cxn>
                <a:cxn ang="0">
                  <a:pos x="37" y="0"/>
                </a:cxn>
                <a:cxn ang="0">
                  <a:pos x="57" y="21"/>
                </a:cxn>
                <a:cxn ang="0">
                  <a:pos x="57" y="104"/>
                </a:cxn>
                <a:cxn ang="0">
                  <a:pos x="37" y="126"/>
                </a:cxn>
                <a:cxn ang="0">
                  <a:pos x="21" y="126"/>
                </a:cxn>
                <a:cxn ang="0">
                  <a:pos x="25" y="110"/>
                </a:cxn>
                <a:cxn ang="0">
                  <a:pos x="33" y="110"/>
                </a:cxn>
                <a:cxn ang="0">
                  <a:pos x="40" y="103"/>
                </a:cxn>
                <a:cxn ang="0">
                  <a:pos x="40" y="22"/>
                </a:cxn>
                <a:cxn ang="0">
                  <a:pos x="32" y="15"/>
                </a:cxn>
                <a:cxn ang="0">
                  <a:pos x="24" y="15"/>
                </a:cxn>
                <a:cxn ang="0">
                  <a:pos x="17" y="22"/>
                </a:cxn>
                <a:cxn ang="0">
                  <a:pos x="17" y="103"/>
                </a:cxn>
                <a:cxn ang="0">
                  <a:pos x="25" y="110"/>
                </a:cxn>
              </a:cxnLst>
              <a:rect l="0" t="0" r="r" b="b"/>
              <a:pathLst>
                <a:path w="57" h="126">
                  <a:moveTo>
                    <a:pt x="21" y="126"/>
                  </a:moveTo>
                  <a:cubicBezTo>
                    <a:pt x="7" y="126"/>
                    <a:pt x="0" y="118"/>
                    <a:pt x="0" y="10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7" y="7"/>
                    <a:pt x="57" y="21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18"/>
                    <a:pt x="50" y="126"/>
                    <a:pt x="37" y="126"/>
                  </a:cubicBezTo>
                  <a:lnTo>
                    <a:pt x="21" y="126"/>
                  </a:lnTo>
                  <a:close/>
                  <a:moveTo>
                    <a:pt x="25" y="110"/>
                  </a:moveTo>
                  <a:cubicBezTo>
                    <a:pt x="33" y="110"/>
                    <a:pt x="33" y="110"/>
                    <a:pt x="33" y="110"/>
                  </a:cubicBezTo>
                  <a:cubicBezTo>
                    <a:pt x="38" y="110"/>
                    <a:pt x="40" y="108"/>
                    <a:pt x="40" y="10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7"/>
                    <a:pt x="38" y="15"/>
                    <a:pt x="32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0" y="15"/>
                    <a:pt x="17" y="17"/>
                    <a:pt x="17" y="22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8"/>
                    <a:pt x="20" y="110"/>
                    <a:pt x="25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1493838" y="5718175"/>
              <a:ext cx="158750" cy="40322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254"/>
                </a:cxn>
                <a:cxn ang="0">
                  <a:pos x="32" y="254"/>
                </a:cxn>
                <a:cxn ang="0">
                  <a:pos x="32" y="3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00" y="0"/>
                </a:cxn>
                <a:cxn ang="0">
                  <a:pos x="100" y="30"/>
                </a:cxn>
                <a:cxn ang="0">
                  <a:pos x="66" y="30"/>
                </a:cxn>
              </a:cxnLst>
              <a:rect l="0" t="0" r="r" b="b"/>
              <a:pathLst>
                <a:path w="100" h="254">
                  <a:moveTo>
                    <a:pt x="66" y="30"/>
                  </a:moveTo>
                  <a:lnTo>
                    <a:pt x="66" y="254"/>
                  </a:lnTo>
                  <a:lnTo>
                    <a:pt x="32" y="254"/>
                  </a:lnTo>
                  <a:lnTo>
                    <a:pt x="32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" name="Group 371"/>
          <p:cNvGrpSpPr/>
          <p:nvPr/>
        </p:nvGrpSpPr>
        <p:grpSpPr>
          <a:xfrm>
            <a:off x="1639888" y="3160713"/>
            <a:ext cx="1279525" cy="214313"/>
            <a:chOff x="1639888" y="3160713"/>
            <a:chExt cx="1279525" cy="214313"/>
          </a:xfrm>
          <a:solidFill>
            <a:srgbClr val="34AEE4"/>
          </a:solidFill>
        </p:grpSpPr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1639888" y="3160713"/>
              <a:ext cx="160338" cy="214313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80" y="135"/>
                </a:cxn>
                <a:cxn ang="0">
                  <a:pos x="62" y="135"/>
                </a:cxn>
                <a:cxn ang="0">
                  <a:pos x="50" y="56"/>
                </a:cxn>
                <a:cxn ang="0">
                  <a:pos x="40" y="135"/>
                </a:cxn>
                <a:cxn ang="0">
                  <a:pos x="2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0" y="100"/>
                </a:cxn>
                <a:cxn ang="0">
                  <a:pos x="44" y="0"/>
                </a:cxn>
                <a:cxn ang="0">
                  <a:pos x="58" y="0"/>
                </a:cxn>
                <a:cxn ang="0">
                  <a:pos x="70" y="100"/>
                </a:cxn>
                <a:cxn ang="0">
                  <a:pos x="82" y="0"/>
                </a:cxn>
                <a:cxn ang="0">
                  <a:pos x="101" y="0"/>
                </a:cxn>
              </a:cxnLst>
              <a:rect l="0" t="0" r="r" b="b"/>
              <a:pathLst>
                <a:path w="101" h="135">
                  <a:moveTo>
                    <a:pt x="101" y="0"/>
                  </a:moveTo>
                  <a:lnTo>
                    <a:pt x="80" y="135"/>
                  </a:lnTo>
                  <a:lnTo>
                    <a:pt x="62" y="135"/>
                  </a:lnTo>
                  <a:lnTo>
                    <a:pt x="50" y="56"/>
                  </a:lnTo>
                  <a:lnTo>
                    <a:pt x="40" y="135"/>
                  </a:lnTo>
                  <a:lnTo>
                    <a:pt x="2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0" y="100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0" y="100"/>
                  </a:lnTo>
                  <a:lnTo>
                    <a:pt x="82" y="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8" name="Freeform 120"/>
            <p:cNvSpPr>
              <a:spLocks noEditPoints="1"/>
            </p:cNvSpPr>
            <p:nvPr/>
          </p:nvSpPr>
          <p:spPr bwMode="auto">
            <a:xfrm>
              <a:off x="1812925" y="3160713"/>
              <a:ext cx="95250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3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19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9" name="Freeform 121"/>
            <p:cNvSpPr>
              <a:spLocks noEditPoints="1"/>
            </p:cNvSpPr>
            <p:nvPr/>
          </p:nvSpPr>
          <p:spPr bwMode="auto">
            <a:xfrm>
              <a:off x="1930400" y="3160713"/>
              <a:ext cx="95250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4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20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0" name="Freeform 122"/>
            <p:cNvSpPr>
              <a:spLocks noEditPoints="1"/>
            </p:cNvSpPr>
            <p:nvPr/>
          </p:nvSpPr>
          <p:spPr bwMode="auto">
            <a:xfrm>
              <a:off x="2051050" y="3160713"/>
              <a:ext cx="90488" cy="21431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28" y="13"/>
                </a:cxn>
                <a:cxn ang="0">
                  <a:pos x="28" y="57"/>
                </a:cxn>
                <a:cxn ang="0">
                  <a:pos x="17" y="67"/>
                </a:cxn>
                <a:cxn ang="0">
                  <a:pos x="0" y="67"/>
                </a:cxn>
                <a:cxn ang="0">
                  <a:pos x="9" y="59"/>
                </a:cxn>
                <a:cxn ang="0">
                  <a:pos x="15" y="59"/>
                </a:cxn>
                <a:cxn ang="0">
                  <a:pos x="19" y="56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59"/>
                </a:cxn>
              </a:cxnLst>
              <a:rect l="0" t="0" r="r" b="b"/>
              <a:pathLst>
                <a:path w="28" h="67">
                  <a:moveTo>
                    <a:pt x="0" y="6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4" y="0"/>
                    <a:pt x="28" y="4"/>
                    <a:pt x="28" y="1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3"/>
                    <a:pt x="24" y="67"/>
                    <a:pt x="17" y="67"/>
                  </a:cubicBezTo>
                  <a:lnTo>
                    <a:pt x="0" y="67"/>
                  </a:lnTo>
                  <a:close/>
                  <a:moveTo>
                    <a:pt x="9" y="59"/>
                  </a:moveTo>
                  <a:cubicBezTo>
                    <a:pt x="15" y="59"/>
                    <a:pt x="15" y="59"/>
                    <a:pt x="15" y="59"/>
                  </a:cubicBezTo>
                  <a:cubicBezTo>
                    <a:pt x="18" y="59"/>
                    <a:pt x="19" y="58"/>
                    <a:pt x="19" y="5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7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2151063" y="3160713"/>
              <a:ext cx="158750" cy="214313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0" y="135"/>
                </a:cxn>
                <a:cxn ang="0">
                  <a:pos x="62" y="135"/>
                </a:cxn>
                <a:cxn ang="0">
                  <a:pos x="50" y="56"/>
                </a:cxn>
                <a:cxn ang="0">
                  <a:pos x="40" y="135"/>
                </a:cxn>
                <a:cxn ang="0">
                  <a:pos x="2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0" y="100"/>
                </a:cxn>
                <a:cxn ang="0">
                  <a:pos x="44" y="0"/>
                </a:cxn>
                <a:cxn ang="0">
                  <a:pos x="58" y="0"/>
                </a:cxn>
                <a:cxn ang="0">
                  <a:pos x="70" y="100"/>
                </a:cxn>
                <a:cxn ang="0">
                  <a:pos x="82" y="0"/>
                </a:cxn>
                <a:cxn ang="0">
                  <a:pos x="100" y="0"/>
                </a:cxn>
              </a:cxnLst>
              <a:rect l="0" t="0" r="r" b="b"/>
              <a:pathLst>
                <a:path w="100" h="135">
                  <a:moveTo>
                    <a:pt x="100" y="0"/>
                  </a:moveTo>
                  <a:lnTo>
                    <a:pt x="80" y="135"/>
                  </a:lnTo>
                  <a:lnTo>
                    <a:pt x="62" y="135"/>
                  </a:lnTo>
                  <a:lnTo>
                    <a:pt x="50" y="56"/>
                  </a:lnTo>
                  <a:lnTo>
                    <a:pt x="40" y="135"/>
                  </a:lnTo>
                  <a:lnTo>
                    <a:pt x="2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0" y="100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0" y="100"/>
                  </a:lnTo>
                  <a:lnTo>
                    <a:pt x="82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2" name="Freeform 124"/>
            <p:cNvSpPr>
              <a:spLocks noEditPoints="1"/>
            </p:cNvSpPr>
            <p:nvPr/>
          </p:nvSpPr>
          <p:spPr bwMode="auto">
            <a:xfrm>
              <a:off x="2322513" y="3160713"/>
              <a:ext cx="96838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3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19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3" name="Freeform 125"/>
            <p:cNvSpPr>
              <a:spLocks noEditPoints="1"/>
            </p:cNvSpPr>
            <p:nvPr/>
          </p:nvSpPr>
          <p:spPr bwMode="auto">
            <a:xfrm>
              <a:off x="2441575" y="3160713"/>
              <a:ext cx="92075" cy="214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0"/>
                </a:cxn>
                <a:cxn ang="0">
                  <a:pos x="28" y="11"/>
                </a:cxn>
                <a:cxn ang="0">
                  <a:pos x="28" y="28"/>
                </a:cxn>
                <a:cxn ang="0">
                  <a:pos x="23" y="39"/>
                </a:cxn>
                <a:cxn ang="0">
                  <a:pos x="29" y="67"/>
                </a:cxn>
                <a:cxn ang="0">
                  <a:pos x="21" y="67"/>
                </a:cxn>
                <a:cxn ang="0">
                  <a:pos x="15" y="40"/>
                </a:cxn>
                <a:cxn ang="0">
                  <a:pos x="9" y="40"/>
                </a:cxn>
                <a:cxn ang="0">
                  <a:pos x="9" y="67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5" y="32"/>
                </a:cxn>
                <a:cxn ang="0">
                  <a:pos x="19" y="27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9" h="67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8" y="4"/>
                    <a:pt x="28" y="11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4"/>
                    <a:pt x="26" y="37"/>
                    <a:pt x="23" y="3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8" y="32"/>
                    <a:pt x="19" y="31"/>
                    <a:pt x="19" y="27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4" name="Freeform 126"/>
            <p:cNvSpPr>
              <a:spLocks noEditPoints="1"/>
            </p:cNvSpPr>
            <p:nvPr/>
          </p:nvSpPr>
          <p:spPr bwMode="auto">
            <a:xfrm>
              <a:off x="2552700" y="3160713"/>
              <a:ext cx="95250" cy="214313"/>
            </a:xfrm>
            <a:custGeom>
              <a:avLst/>
              <a:gdLst/>
              <a:ahLst/>
              <a:cxnLst>
                <a:cxn ang="0">
                  <a:pos x="18" y="135"/>
                </a:cxn>
                <a:cxn ang="0">
                  <a:pos x="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135"/>
                </a:cxn>
                <a:cxn ang="0">
                  <a:pos x="60" y="135"/>
                </a:cxn>
                <a:cxn ang="0">
                  <a:pos x="42" y="135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0"/>
                </a:cxn>
                <a:cxn ang="0">
                  <a:pos x="54" y="0"/>
                </a:cxn>
                <a:cxn ang="0">
                  <a:pos x="36" y="66"/>
                </a:cxn>
                <a:cxn ang="0">
                  <a:pos x="60" y="135"/>
                </a:cxn>
              </a:cxnLst>
              <a:rect l="0" t="0" r="r" b="b"/>
              <a:pathLst>
                <a:path w="60" h="135">
                  <a:moveTo>
                    <a:pt x="18" y="135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35"/>
                  </a:lnTo>
                  <a:close/>
                  <a:moveTo>
                    <a:pt x="60" y="135"/>
                  </a:moveTo>
                  <a:lnTo>
                    <a:pt x="42" y="135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36" y="66"/>
                  </a:lnTo>
                  <a:lnTo>
                    <a:pt x="6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2663825" y="3160713"/>
              <a:ext cx="30163" cy="214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2719388" y="3160713"/>
              <a:ext cx="85725" cy="214313"/>
            </a:xfrm>
            <a:custGeom>
              <a:avLst/>
              <a:gdLst/>
              <a:ahLst/>
              <a:cxnLst>
                <a:cxn ang="0">
                  <a:pos x="38" y="64"/>
                </a:cxn>
                <a:cxn ang="0">
                  <a:pos x="38" y="0"/>
                </a:cxn>
                <a:cxn ang="0">
                  <a:pos x="54" y="0"/>
                </a:cxn>
                <a:cxn ang="0">
                  <a:pos x="54" y="135"/>
                </a:cxn>
                <a:cxn ang="0">
                  <a:pos x="38" y="135"/>
                </a:cxn>
                <a:cxn ang="0">
                  <a:pos x="38" y="107"/>
                </a:cxn>
                <a:cxn ang="0">
                  <a:pos x="18" y="46"/>
                </a:cxn>
                <a:cxn ang="0">
                  <a:pos x="18" y="135"/>
                </a:cxn>
                <a:cxn ang="0">
                  <a:pos x="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8" y="64"/>
                </a:cxn>
              </a:cxnLst>
              <a:rect l="0" t="0" r="r" b="b"/>
              <a:pathLst>
                <a:path w="54" h="135">
                  <a:moveTo>
                    <a:pt x="38" y="64"/>
                  </a:moveTo>
                  <a:lnTo>
                    <a:pt x="38" y="0"/>
                  </a:lnTo>
                  <a:lnTo>
                    <a:pt x="54" y="0"/>
                  </a:lnTo>
                  <a:lnTo>
                    <a:pt x="54" y="135"/>
                  </a:lnTo>
                  <a:lnTo>
                    <a:pt x="38" y="135"/>
                  </a:lnTo>
                  <a:lnTo>
                    <a:pt x="38" y="107"/>
                  </a:lnTo>
                  <a:lnTo>
                    <a:pt x="18" y="46"/>
                  </a:lnTo>
                  <a:lnTo>
                    <a:pt x="18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8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2830513" y="3160713"/>
              <a:ext cx="88900" cy="214313"/>
            </a:xfrm>
            <a:custGeom>
              <a:avLst/>
              <a:gdLst/>
              <a:ahLst/>
              <a:cxnLst>
                <a:cxn ang="0">
                  <a:pos x="14" y="42"/>
                </a:cxn>
                <a:cxn ang="0">
                  <a:pos x="14" y="34"/>
                </a:cxn>
                <a:cxn ang="0">
                  <a:pos x="28" y="34"/>
                </a:cxn>
                <a:cxn ang="0">
                  <a:pos x="28" y="67"/>
                </a:cxn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28" y="19"/>
                </a:cxn>
                <a:cxn ang="0">
                  <a:pos x="19" y="19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9" y="54"/>
                </a:cxn>
                <a:cxn ang="0">
                  <a:pos x="13" y="59"/>
                </a:cxn>
                <a:cxn ang="0">
                  <a:pos x="19" y="59"/>
                </a:cxn>
                <a:cxn ang="0">
                  <a:pos x="19" y="42"/>
                </a:cxn>
                <a:cxn ang="0">
                  <a:pos x="14" y="42"/>
                </a:cxn>
              </a:cxnLst>
              <a:rect l="0" t="0" r="r" b="b"/>
              <a:pathLst>
                <a:path w="28" h="67">
                  <a:moveTo>
                    <a:pt x="14" y="42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4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8" y="4"/>
                    <a:pt x="28" y="1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10"/>
                    <a:pt x="9" y="1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9"/>
                    <a:pt x="13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2"/>
                    <a:pt x="19" y="42"/>
                    <a:pt x="19" y="42"/>
                  </a:cubicBezTo>
                  <a:lnTo>
                    <a:pt x="1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369"/>
          <p:cNvGrpSpPr/>
          <p:nvPr/>
        </p:nvGrpSpPr>
        <p:grpSpPr>
          <a:xfrm>
            <a:off x="1920875" y="4303713"/>
            <a:ext cx="739775" cy="322263"/>
            <a:chOff x="1920875" y="4303713"/>
            <a:chExt cx="739775" cy="322263"/>
          </a:xfrm>
          <a:solidFill>
            <a:srgbClr val="34AEE4"/>
          </a:solidFill>
        </p:grpSpPr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1920875" y="4303713"/>
              <a:ext cx="101600" cy="322263"/>
            </a:xfrm>
            <a:custGeom>
              <a:avLst/>
              <a:gdLst/>
              <a:ahLst/>
              <a:cxnLst>
                <a:cxn ang="0">
                  <a:pos x="64" y="203"/>
                </a:cxn>
                <a:cxn ang="0">
                  <a:pos x="0" y="203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9"/>
                </a:cxn>
                <a:cxn ang="0">
                  <a:pos x="64" y="179"/>
                </a:cxn>
                <a:cxn ang="0">
                  <a:pos x="64" y="203"/>
                </a:cxn>
              </a:cxnLst>
              <a:rect l="0" t="0" r="r" b="b"/>
              <a:pathLst>
                <a:path w="64" h="203">
                  <a:moveTo>
                    <a:pt x="64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9"/>
                  </a:lnTo>
                  <a:lnTo>
                    <a:pt x="64" y="179"/>
                  </a:lnTo>
                  <a:lnTo>
                    <a:pt x="64" y="2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2047875" y="4303713"/>
              <a:ext cx="109538" cy="322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0"/>
                </a:cxn>
                <a:cxn ang="0">
                  <a:pos x="69" y="0"/>
                </a:cxn>
                <a:cxn ang="0">
                  <a:pos x="69" y="24"/>
                </a:cxn>
                <a:cxn ang="0">
                  <a:pos x="27" y="24"/>
                </a:cxn>
                <a:cxn ang="0">
                  <a:pos x="27" y="87"/>
                </a:cxn>
                <a:cxn ang="0">
                  <a:pos x="63" y="87"/>
                </a:cxn>
                <a:cxn ang="0">
                  <a:pos x="63" y="111"/>
                </a:cxn>
                <a:cxn ang="0">
                  <a:pos x="27" y="111"/>
                </a:cxn>
                <a:cxn ang="0">
                  <a:pos x="27" y="179"/>
                </a:cxn>
                <a:cxn ang="0">
                  <a:pos x="69" y="179"/>
                </a:cxn>
                <a:cxn ang="0">
                  <a:pos x="69" y="203"/>
                </a:cxn>
                <a:cxn ang="0">
                  <a:pos x="0" y="203"/>
                </a:cxn>
              </a:cxnLst>
              <a:rect l="0" t="0" r="r" b="b"/>
              <a:pathLst>
                <a:path w="69" h="203">
                  <a:moveTo>
                    <a:pt x="0" y="20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24"/>
                  </a:lnTo>
                  <a:lnTo>
                    <a:pt x="27" y="24"/>
                  </a:lnTo>
                  <a:lnTo>
                    <a:pt x="27" y="87"/>
                  </a:lnTo>
                  <a:lnTo>
                    <a:pt x="63" y="87"/>
                  </a:lnTo>
                  <a:lnTo>
                    <a:pt x="63" y="111"/>
                  </a:lnTo>
                  <a:lnTo>
                    <a:pt x="27" y="111"/>
                  </a:lnTo>
                  <a:lnTo>
                    <a:pt x="27" y="179"/>
                  </a:lnTo>
                  <a:lnTo>
                    <a:pt x="69" y="179"/>
                  </a:lnTo>
                  <a:lnTo>
                    <a:pt x="69" y="20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0" name="Freeform 132"/>
            <p:cNvSpPr>
              <a:spLocks noEditPoints="1"/>
            </p:cNvSpPr>
            <p:nvPr/>
          </p:nvSpPr>
          <p:spPr bwMode="auto">
            <a:xfrm>
              <a:off x="2185988" y="4303713"/>
              <a:ext cx="133350" cy="322263"/>
            </a:xfrm>
            <a:custGeom>
              <a:avLst/>
              <a:gdLst/>
              <a:ahLst/>
              <a:cxnLst>
                <a:cxn ang="0">
                  <a:pos x="13" y="101"/>
                </a:cxn>
                <a:cxn ang="0">
                  <a:pos x="0" y="101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42" y="17"/>
                </a:cxn>
                <a:cxn ang="0">
                  <a:pos x="42" y="101"/>
                </a:cxn>
                <a:cxn ang="0">
                  <a:pos x="29" y="101"/>
                </a:cxn>
                <a:cxn ang="0">
                  <a:pos x="29" y="64"/>
                </a:cxn>
                <a:cxn ang="0">
                  <a:pos x="13" y="64"/>
                </a:cxn>
                <a:cxn ang="0">
                  <a:pos x="13" y="101"/>
                </a:cxn>
                <a:cxn ang="0">
                  <a:pos x="29" y="52"/>
                </a:cxn>
                <a:cxn ang="0">
                  <a:pos x="29" y="18"/>
                </a:cxn>
                <a:cxn ang="0">
                  <a:pos x="23" y="12"/>
                </a:cxn>
                <a:cxn ang="0">
                  <a:pos x="19" y="12"/>
                </a:cxn>
                <a:cxn ang="0">
                  <a:pos x="13" y="18"/>
                </a:cxn>
                <a:cxn ang="0">
                  <a:pos x="13" y="52"/>
                </a:cxn>
                <a:cxn ang="0">
                  <a:pos x="29" y="52"/>
                </a:cxn>
              </a:cxnLst>
              <a:rect l="0" t="0" r="r" b="b"/>
              <a:pathLst>
                <a:path w="42" h="101">
                  <a:moveTo>
                    <a:pt x="13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5" y="0"/>
                    <a:pt x="1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7" y="0"/>
                    <a:pt x="42" y="6"/>
                    <a:pt x="42" y="17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13" y="64"/>
                    <a:pt x="13" y="64"/>
                  </a:cubicBezTo>
                  <a:lnTo>
                    <a:pt x="13" y="101"/>
                  </a:lnTo>
                  <a:close/>
                  <a:moveTo>
                    <a:pt x="29" y="52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4"/>
                    <a:pt x="27" y="12"/>
                    <a:pt x="23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4"/>
                    <a:pt x="13" y="18"/>
                  </a:cubicBezTo>
                  <a:cubicBezTo>
                    <a:pt x="13" y="52"/>
                    <a:pt x="13" y="52"/>
                    <a:pt x="13" y="52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1" name="Freeform 133"/>
            <p:cNvSpPr>
              <a:spLocks noEditPoints="1"/>
            </p:cNvSpPr>
            <p:nvPr/>
          </p:nvSpPr>
          <p:spPr bwMode="auto">
            <a:xfrm>
              <a:off x="2357438" y="4303713"/>
              <a:ext cx="1412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42" y="17"/>
                </a:cxn>
                <a:cxn ang="0">
                  <a:pos x="42" y="42"/>
                </a:cxn>
                <a:cxn ang="0">
                  <a:pos x="34" y="59"/>
                </a:cxn>
                <a:cxn ang="0">
                  <a:pos x="44" y="101"/>
                </a:cxn>
                <a:cxn ang="0">
                  <a:pos x="31" y="101"/>
                </a:cxn>
                <a:cxn ang="0">
                  <a:pos x="22" y="60"/>
                </a:cxn>
                <a:cxn ang="0">
                  <a:pos x="14" y="60"/>
                </a:cxn>
                <a:cxn ang="0">
                  <a:pos x="14" y="101"/>
                </a:cxn>
                <a:cxn ang="0">
                  <a:pos x="0" y="101"/>
                </a:cxn>
                <a:cxn ang="0">
                  <a:pos x="0" y="0"/>
                </a:cxn>
                <a:cxn ang="0">
                  <a:pos x="14" y="49"/>
                </a:cxn>
                <a:cxn ang="0">
                  <a:pos x="23" y="49"/>
                </a:cxn>
                <a:cxn ang="0">
                  <a:pos x="29" y="41"/>
                </a:cxn>
                <a:cxn ang="0">
                  <a:pos x="29" y="19"/>
                </a:cxn>
                <a:cxn ang="0">
                  <a:pos x="23" y="12"/>
                </a:cxn>
                <a:cxn ang="0">
                  <a:pos x="14" y="12"/>
                </a:cxn>
                <a:cxn ang="0">
                  <a:pos x="14" y="49"/>
                </a:cxn>
              </a:cxnLst>
              <a:rect l="0" t="0" r="r" b="b"/>
              <a:pathLst>
                <a:path w="44" h="101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2" y="6"/>
                    <a:pt x="42" y="17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51"/>
                    <a:pt x="40" y="57"/>
                    <a:pt x="34" y="59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0"/>
                  </a:lnTo>
                  <a:close/>
                  <a:moveTo>
                    <a:pt x="14" y="49"/>
                  </a:moveTo>
                  <a:cubicBezTo>
                    <a:pt x="23" y="49"/>
                    <a:pt x="23" y="49"/>
                    <a:pt x="23" y="49"/>
                  </a:cubicBezTo>
                  <a:cubicBezTo>
                    <a:pt x="27" y="49"/>
                    <a:pt x="29" y="46"/>
                    <a:pt x="29" y="4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4"/>
                    <a:pt x="27" y="12"/>
                    <a:pt x="23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2530475" y="4303713"/>
              <a:ext cx="130175" cy="322263"/>
            </a:xfrm>
            <a:custGeom>
              <a:avLst/>
              <a:gdLst/>
              <a:ahLst/>
              <a:cxnLst>
                <a:cxn ang="0">
                  <a:pos x="56" y="99"/>
                </a:cxn>
                <a:cxn ang="0">
                  <a:pos x="56" y="0"/>
                </a:cxn>
                <a:cxn ang="0">
                  <a:pos x="82" y="0"/>
                </a:cxn>
                <a:cxn ang="0">
                  <a:pos x="82" y="203"/>
                </a:cxn>
                <a:cxn ang="0">
                  <a:pos x="56" y="203"/>
                </a:cxn>
                <a:cxn ang="0">
                  <a:pos x="56" y="163"/>
                </a:cxn>
                <a:cxn ang="0">
                  <a:pos x="26" y="70"/>
                </a:cxn>
                <a:cxn ang="0">
                  <a:pos x="26" y="203"/>
                </a:cxn>
                <a:cxn ang="0">
                  <a:pos x="0" y="203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56" y="99"/>
                </a:cxn>
              </a:cxnLst>
              <a:rect l="0" t="0" r="r" b="b"/>
              <a:pathLst>
                <a:path w="82" h="203">
                  <a:moveTo>
                    <a:pt x="56" y="99"/>
                  </a:moveTo>
                  <a:lnTo>
                    <a:pt x="56" y="0"/>
                  </a:lnTo>
                  <a:lnTo>
                    <a:pt x="82" y="0"/>
                  </a:lnTo>
                  <a:lnTo>
                    <a:pt x="82" y="203"/>
                  </a:lnTo>
                  <a:lnTo>
                    <a:pt x="56" y="203"/>
                  </a:lnTo>
                  <a:lnTo>
                    <a:pt x="56" y="163"/>
                  </a:lnTo>
                  <a:lnTo>
                    <a:pt x="26" y="70"/>
                  </a:lnTo>
                  <a:lnTo>
                    <a:pt x="26" y="203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6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6" name="Group 392"/>
          <p:cNvGrpSpPr/>
          <p:nvPr/>
        </p:nvGrpSpPr>
        <p:grpSpPr>
          <a:xfrm>
            <a:off x="6016625" y="4035425"/>
            <a:ext cx="989013" cy="179388"/>
            <a:chOff x="6016625" y="4035425"/>
            <a:chExt cx="989013" cy="179388"/>
          </a:xfrm>
          <a:solidFill>
            <a:srgbClr val="34AEE4"/>
          </a:solidFill>
        </p:grpSpPr>
        <p:sp>
          <p:nvSpPr>
            <p:cNvPr id="2183" name="Freeform 135"/>
            <p:cNvSpPr>
              <a:spLocks noEditPoints="1"/>
            </p:cNvSpPr>
            <p:nvPr/>
          </p:nvSpPr>
          <p:spPr bwMode="auto">
            <a:xfrm>
              <a:off x="6016625" y="4035425"/>
              <a:ext cx="7620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4" y="10"/>
                </a:cxn>
                <a:cxn ang="0">
                  <a:pos x="24" y="26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9"/>
                </a:cxn>
                <a:cxn ang="0">
                  <a:pos x="13" y="29"/>
                </a:cxn>
                <a:cxn ang="0">
                  <a:pos x="16" y="26"/>
                </a:cxn>
                <a:cxn ang="0">
                  <a:pos x="16" y="10"/>
                </a:cxn>
                <a:cxn ang="0">
                  <a:pos x="12" y="7"/>
                </a:cxn>
                <a:cxn ang="0">
                  <a:pos x="8" y="7"/>
                </a:cxn>
                <a:cxn ang="0">
                  <a:pos x="8" y="2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3"/>
                    <a:pt x="21" y="36"/>
                    <a:pt x="1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5" y="29"/>
                    <a:pt x="16" y="28"/>
                    <a:pt x="16" y="2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4" name="Freeform 136"/>
            <p:cNvSpPr>
              <a:spLocks noEditPoints="1"/>
            </p:cNvSpPr>
            <p:nvPr/>
          </p:nvSpPr>
          <p:spPr bwMode="auto">
            <a:xfrm>
              <a:off x="6111875" y="4035425"/>
              <a:ext cx="8255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25" y="10"/>
                </a:cxn>
                <a:cxn ang="0">
                  <a:pos x="25" y="24"/>
                </a:cxn>
                <a:cxn ang="0">
                  <a:pos x="20" y="33"/>
                </a:cxn>
                <a:cxn ang="0">
                  <a:pos x="26" y="56"/>
                </a:cxn>
                <a:cxn ang="0">
                  <a:pos x="18" y="56"/>
                </a:cxn>
                <a:cxn ang="0">
                  <a:pos x="13" y="34"/>
                </a:cxn>
                <a:cxn ang="0">
                  <a:pos x="8" y="34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13" y="27"/>
                </a:cxn>
                <a:cxn ang="0">
                  <a:pos x="17" y="23"/>
                </a:cxn>
                <a:cxn ang="0">
                  <a:pos x="17" y="11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27"/>
                </a:cxn>
              </a:cxnLst>
              <a:rect l="0" t="0" r="r" b="b"/>
              <a:pathLst>
                <a:path w="26" h="56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2" y="0"/>
                    <a:pt x="25" y="3"/>
                    <a:pt x="25" y="1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8"/>
                    <a:pt x="23" y="32"/>
                    <a:pt x="20" y="33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7" y="26"/>
                    <a:pt x="17" y="2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8"/>
                    <a:pt x="16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5" name="Freeform 137"/>
            <p:cNvSpPr>
              <a:spLocks noEditPoints="1"/>
            </p:cNvSpPr>
            <p:nvPr/>
          </p:nvSpPr>
          <p:spPr bwMode="auto">
            <a:xfrm>
              <a:off x="6211888" y="4035425"/>
              <a:ext cx="85725" cy="179388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7" y="10"/>
                </a:cxn>
                <a:cxn ang="0">
                  <a:pos x="27" y="47"/>
                </a:cxn>
                <a:cxn ang="0">
                  <a:pos x="17" y="56"/>
                </a:cxn>
                <a:cxn ang="0">
                  <a:pos x="10" y="56"/>
                </a:cxn>
                <a:cxn ang="0">
                  <a:pos x="12" y="49"/>
                </a:cxn>
                <a:cxn ang="0">
                  <a:pos x="16" y="49"/>
                </a:cxn>
                <a:cxn ang="0">
                  <a:pos x="19" y="46"/>
                </a:cxn>
                <a:cxn ang="0">
                  <a:pos x="19" y="1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8" y="10"/>
                </a:cxn>
                <a:cxn ang="0">
                  <a:pos x="8" y="46"/>
                </a:cxn>
                <a:cxn ang="0">
                  <a:pos x="12" y="49"/>
                </a:cxn>
              </a:cxnLst>
              <a:rect l="0" t="0" r="r" b="b"/>
              <a:pathLst>
                <a:path w="27" h="56">
                  <a:moveTo>
                    <a:pt x="10" y="56"/>
                  </a:move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3"/>
                    <a:pt x="27" y="10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53"/>
                    <a:pt x="24" y="56"/>
                    <a:pt x="17" y="56"/>
                  </a:cubicBezTo>
                  <a:lnTo>
                    <a:pt x="10" y="56"/>
                  </a:lnTo>
                  <a:close/>
                  <a:moveTo>
                    <a:pt x="12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18" y="7"/>
                    <a:pt x="15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9" y="49"/>
                    <a:pt x="1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6310313" y="4035425"/>
              <a:ext cx="73025" cy="179388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32" y="113"/>
                </a:cxn>
                <a:cxn ang="0">
                  <a:pos x="16" y="113"/>
                </a:cxn>
                <a:cxn ang="0">
                  <a:pos x="16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14"/>
                </a:cxn>
                <a:cxn ang="0">
                  <a:pos x="32" y="14"/>
                </a:cxn>
              </a:cxnLst>
              <a:rect l="0" t="0" r="r" b="b"/>
              <a:pathLst>
                <a:path w="46" h="113">
                  <a:moveTo>
                    <a:pt x="32" y="14"/>
                  </a:moveTo>
                  <a:lnTo>
                    <a:pt x="32" y="113"/>
                  </a:lnTo>
                  <a:lnTo>
                    <a:pt x="16" y="113"/>
                  </a:lnTo>
                  <a:lnTo>
                    <a:pt x="16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14"/>
                  </a:lnTo>
                  <a:lnTo>
                    <a:pt x="3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7" name="Freeform 139"/>
            <p:cNvSpPr>
              <a:spLocks noEditPoints="1"/>
            </p:cNvSpPr>
            <p:nvPr/>
          </p:nvSpPr>
          <p:spPr bwMode="auto">
            <a:xfrm>
              <a:off x="6399213" y="4035425"/>
              <a:ext cx="82550" cy="179388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6" y="10"/>
                </a:cxn>
                <a:cxn ang="0">
                  <a:pos x="26" y="47"/>
                </a:cxn>
                <a:cxn ang="0">
                  <a:pos x="17" y="56"/>
                </a:cxn>
                <a:cxn ang="0">
                  <a:pos x="9" y="56"/>
                </a:cxn>
                <a:cxn ang="0">
                  <a:pos x="11" y="49"/>
                </a:cxn>
                <a:cxn ang="0">
                  <a:pos x="15" y="49"/>
                </a:cxn>
                <a:cxn ang="0">
                  <a:pos x="18" y="46"/>
                </a:cxn>
                <a:cxn ang="0">
                  <a:pos x="18" y="10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7" y="10"/>
                </a:cxn>
                <a:cxn ang="0">
                  <a:pos x="7" y="46"/>
                </a:cxn>
                <a:cxn ang="0">
                  <a:pos x="11" y="49"/>
                </a:cxn>
              </a:cxnLst>
              <a:rect l="0" t="0" r="r" b="b"/>
              <a:pathLst>
                <a:path w="26" h="56">
                  <a:moveTo>
                    <a:pt x="9" y="56"/>
                  </a:move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6" y="3"/>
                    <a:pt x="26" y="1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53"/>
                    <a:pt x="23" y="56"/>
                    <a:pt x="17" y="56"/>
                  </a:cubicBezTo>
                  <a:lnTo>
                    <a:pt x="9" y="56"/>
                  </a:lnTo>
                  <a:close/>
                  <a:moveTo>
                    <a:pt x="11" y="4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7" y="8"/>
                    <a:pt x="7" y="1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8"/>
                    <a:pt x="9" y="49"/>
                    <a:pt x="11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6494463" y="4035425"/>
              <a:ext cx="77788" cy="179388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33" y="113"/>
                </a:cxn>
                <a:cxn ang="0">
                  <a:pos x="17" y="113"/>
                </a:cxn>
                <a:cxn ang="0">
                  <a:pos x="17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14"/>
                </a:cxn>
                <a:cxn ang="0">
                  <a:pos x="33" y="14"/>
                </a:cxn>
              </a:cxnLst>
              <a:rect l="0" t="0" r="r" b="b"/>
              <a:pathLst>
                <a:path w="49" h="113">
                  <a:moveTo>
                    <a:pt x="33" y="14"/>
                  </a:moveTo>
                  <a:lnTo>
                    <a:pt x="33" y="113"/>
                  </a:lnTo>
                  <a:lnTo>
                    <a:pt x="17" y="113"/>
                  </a:lnTo>
                  <a:lnTo>
                    <a:pt x="1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4"/>
                  </a:lnTo>
                  <a:lnTo>
                    <a:pt x="3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6575425" y="4035425"/>
              <a:ext cx="88900" cy="179388"/>
            </a:xfrm>
            <a:custGeom>
              <a:avLst/>
              <a:gdLst/>
              <a:ahLst/>
              <a:cxnLst>
                <a:cxn ang="0">
                  <a:pos x="36" y="113"/>
                </a:cxn>
                <a:cxn ang="0">
                  <a:pos x="20" y="113"/>
                </a:cxn>
                <a:cxn ang="0">
                  <a:pos x="20" y="73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36" y="73"/>
                </a:cxn>
                <a:cxn ang="0">
                  <a:pos x="36" y="113"/>
                </a:cxn>
              </a:cxnLst>
              <a:rect l="0" t="0" r="r" b="b"/>
              <a:pathLst>
                <a:path w="56" h="113">
                  <a:moveTo>
                    <a:pt x="36" y="113"/>
                  </a:moveTo>
                  <a:lnTo>
                    <a:pt x="20" y="113"/>
                  </a:lnTo>
                  <a:lnTo>
                    <a:pt x="20" y="7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36" y="73"/>
                  </a:lnTo>
                  <a:lnTo>
                    <a:pt x="36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0" name="Freeform 142"/>
            <p:cNvSpPr>
              <a:spLocks noEditPoints="1"/>
            </p:cNvSpPr>
            <p:nvPr/>
          </p:nvSpPr>
          <p:spPr bwMode="auto">
            <a:xfrm>
              <a:off x="6677025" y="4035425"/>
              <a:ext cx="7620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24" y="10"/>
                </a:cxn>
                <a:cxn ang="0">
                  <a:pos x="24" y="26"/>
                </a:cxn>
                <a:cxn ang="0">
                  <a:pos x="15" y="36"/>
                </a:cxn>
                <a:cxn ang="0">
                  <a:pos x="8" y="36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9"/>
                </a:cxn>
                <a:cxn ang="0">
                  <a:pos x="13" y="29"/>
                </a:cxn>
                <a:cxn ang="0">
                  <a:pos x="16" y="26"/>
                </a:cxn>
                <a:cxn ang="0">
                  <a:pos x="16" y="10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2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3"/>
                    <a:pt x="21" y="36"/>
                    <a:pt x="1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5" y="29"/>
                    <a:pt x="16" y="28"/>
                    <a:pt x="16" y="2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6775450" y="4035425"/>
              <a:ext cx="26988" cy="179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6824663" y="4035425"/>
              <a:ext cx="79375" cy="179388"/>
            </a:xfrm>
            <a:custGeom>
              <a:avLst/>
              <a:gdLst/>
              <a:ahLst/>
              <a:cxnLst>
                <a:cxn ang="0">
                  <a:pos x="34" y="54"/>
                </a:cxn>
                <a:cxn ang="0">
                  <a:pos x="34" y="0"/>
                </a:cxn>
                <a:cxn ang="0">
                  <a:pos x="50" y="0"/>
                </a:cxn>
                <a:cxn ang="0">
                  <a:pos x="50" y="113"/>
                </a:cxn>
                <a:cxn ang="0">
                  <a:pos x="34" y="113"/>
                </a:cxn>
                <a:cxn ang="0">
                  <a:pos x="34" y="91"/>
                </a:cxn>
                <a:cxn ang="0">
                  <a:pos x="16" y="38"/>
                </a:cxn>
                <a:cxn ang="0">
                  <a:pos x="16" y="113"/>
                </a:cxn>
                <a:cxn ang="0">
                  <a:pos x="0" y="113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34" y="54"/>
                </a:cxn>
              </a:cxnLst>
              <a:rect l="0" t="0" r="r" b="b"/>
              <a:pathLst>
                <a:path w="50" h="113">
                  <a:moveTo>
                    <a:pt x="34" y="54"/>
                  </a:moveTo>
                  <a:lnTo>
                    <a:pt x="34" y="0"/>
                  </a:lnTo>
                  <a:lnTo>
                    <a:pt x="50" y="0"/>
                  </a:lnTo>
                  <a:lnTo>
                    <a:pt x="50" y="113"/>
                  </a:lnTo>
                  <a:lnTo>
                    <a:pt x="34" y="113"/>
                  </a:lnTo>
                  <a:lnTo>
                    <a:pt x="34" y="91"/>
                  </a:lnTo>
                  <a:lnTo>
                    <a:pt x="16" y="38"/>
                  </a:lnTo>
                  <a:lnTo>
                    <a:pt x="16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6926263" y="4035425"/>
              <a:ext cx="79375" cy="179388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2" y="29"/>
                </a:cxn>
                <a:cxn ang="0">
                  <a:pos x="25" y="29"/>
                </a:cxn>
                <a:cxn ang="0">
                  <a:pos x="25" y="56"/>
                </a:cxn>
                <a:cxn ang="0">
                  <a:pos x="9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25" y="10"/>
                </a:cxn>
                <a:cxn ang="0">
                  <a:pos x="25" y="16"/>
                </a:cxn>
                <a:cxn ang="0">
                  <a:pos x="17" y="16"/>
                </a:cxn>
                <a:cxn ang="0">
                  <a:pos x="17" y="11"/>
                </a:cxn>
                <a:cxn ang="0">
                  <a:pos x="13" y="7"/>
                </a:cxn>
                <a:cxn ang="0">
                  <a:pos x="11" y="7"/>
                </a:cxn>
                <a:cxn ang="0">
                  <a:pos x="8" y="11"/>
                </a:cxn>
                <a:cxn ang="0">
                  <a:pos x="8" y="45"/>
                </a:cxn>
                <a:cxn ang="0">
                  <a:pos x="11" y="49"/>
                </a:cxn>
                <a:cxn ang="0">
                  <a:pos x="17" y="49"/>
                </a:cxn>
                <a:cxn ang="0">
                  <a:pos x="17" y="36"/>
                </a:cxn>
                <a:cxn ang="0">
                  <a:pos x="12" y="36"/>
                </a:cxn>
              </a:cxnLst>
              <a:rect l="0" t="0" r="r" b="b"/>
              <a:pathLst>
                <a:path w="25" h="56">
                  <a:moveTo>
                    <a:pt x="12" y="36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5" y="3"/>
                    <a:pt x="25" y="1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8"/>
                    <a:pt x="15" y="7"/>
                    <a:pt x="1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8"/>
                    <a:pt x="9" y="49"/>
                    <a:pt x="1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36"/>
                    <a:pt x="17" y="36"/>
                    <a:pt x="17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" name="Group 380"/>
          <p:cNvGrpSpPr/>
          <p:nvPr/>
        </p:nvGrpSpPr>
        <p:grpSpPr>
          <a:xfrm>
            <a:off x="7277100" y="2914650"/>
            <a:ext cx="1682751" cy="341313"/>
            <a:chOff x="7277100" y="2914650"/>
            <a:chExt cx="1682751" cy="341313"/>
          </a:xfrm>
          <a:solidFill>
            <a:srgbClr val="34AEE4"/>
          </a:solidFill>
        </p:grpSpPr>
        <p:sp>
          <p:nvSpPr>
            <p:cNvPr id="2194" name="Freeform 146"/>
            <p:cNvSpPr>
              <a:spLocks noEditPoints="1"/>
            </p:cNvSpPr>
            <p:nvPr/>
          </p:nvSpPr>
          <p:spPr bwMode="auto">
            <a:xfrm>
              <a:off x="7277100" y="2914650"/>
              <a:ext cx="144463" cy="341313"/>
            </a:xfrm>
            <a:custGeom>
              <a:avLst/>
              <a:gdLst/>
              <a:ahLst/>
              <a:cxnLst>
                <a:cxn ang="0">
                  <a:pos x="15" y="107"/>
                </a:cxn>
                <a:cxn ang="0">
                  <a:pos x="0" y="107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28" y="0"/>
                </a:cxn>
                <a:cxn ang="0">
                  <a:pos x="45" y="19"/>
                </a:cxn>
                <a:cxn ang="0">
                  <a:pos x="45" y="107"/>
                </a:cxn>
                <a:cxn ang="0">
                  <a:pos x="31" y="107"/>
                </a:cxn>
                <a:cxn ang="0">
                  <a:pos x="31" y="68"/>
                </a:cxn>
                <a:cxn ang="0">
                  <a:pos x="15" y="68"/>
                </a:cxn>
                <a:cxn ang="0">
                  <a:pos x="15" y="107"/>
                </a:cxn>
                <a:cxn ang="0">
                  <a:pos x="31" y="55"/>
                </a:cxn>
                <a:cxn ang="0">
                  <a:pos x="31" y="19"/>
                </a:cxn>
                <a:cxn ang="0">
                  <a:pos x="25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55"/>
                </a:cxn>
                <a:cxn ang="0">
                  <a:pos x="31" y="55"/>
                </a:cxn>
              </a:cxnLst>
              <a:rect l="0" t="0" r="r" b="b"/>
              <a:pathLst>
                <a:path w="45" h="107">
                  <a:moveTo>
                    <a:pt x="15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5" y="6"/>
                    <a:pt x="45" y="19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5" y="68"/>
                    <a:pt x="15" y="68"/>
                    <a:pt x="15" y="68"/>
                  </a:cubicBezTo>
                  <a:lnTo>
                    <a:pt x="15" y="107"/>
                  </a:lnTo>
                  <a:close/>
                  <a:moveTo>
                    <a:pt x="31" y="55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5"/>
                    <a:pt x="29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55"/>
                    <a:pt x="15" y="55"/>
                    <a:pt x="15" y="55"/>
                  </a:cubicBezTo>
                  <a:lnTo>
                    <a:pt x="31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7462838" y="2914650"/>
              <a:ext cx="146050" cy="3413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87"/>
                </a:cxn>
                <a:cxn ang="0">
                  <a:pos x="29" y="107"/>
                </a:cxn>
                <a:cxn ang="0">
                  <a:pos x="17" y="107"/>
                </a:cxn>
                <a:cxn ang="0">
                  <a:pos x="0" y="87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87"/>
                </a:cxn>
                <a:cxn ang="0">
                  <a:pos x="20" y="94"/>
                </a:cxn>
                <a:cxn ang="0">
                  <a:pos x="26" y="94"/>
                </a:cxn>
                <a:cxn ang="0">
                  <a:pos x="32" y="87"/>
                </a:cxn>
                <a:cxn ang="0">
                  <a:pos x="32" y="0"/>
                </a:cxn>
                <a:cxn ang="0">
                  <a:pos x="46" y="0"/>
                </a:cxn>
              </a:cxnLst>
              <a:rect l="0" t="0" r="r" b="b"/>
              <a:pathLst>
                <a:path w="46" h="107">
                  <a:moveTo>
                    <a:pt x="46" y="0"/>
                  </a:moveTo>
                  <a:cubicBezTo>
                    <a:pt x="46" y="87"/>
                    <a:pt x="46" y="87"/>
                    <a:pt x="46" y="87"/>
                  </a:cubicBezTo>
                  <a:cubicBezTo>
                    <a:pt x="46" y="100"/>
                    <a:pt x="41" y="107"/>
                    <a:pt x="29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6" y="107"/>
                    <a:pt x="0" y="100"/>
                    <a:pt x="0" y="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92"/>
                    <a:pt x="16" y="94"/>
                    <a:pt x="20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30" y="94"/>
                    <a:pt x="32" y="92"/>
                    <a:pt x="32" y="87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7637463" y="2914650"/>
              <a:ext cx="131763" cy="341313"/>
            </a:xfrm>
            <a:custGeom>
              <a:avLst/>
              <a:gdLst/>
              <a:ahLst/>
              <a:cxnLst>
                <a:cxn ang="0">
                  <a:pos x="57" y="26"/>
                </a:cxn>
                <a:cxn ang="0">
                  <a:pos x="57" y="215"/>
                </a:cxn>
                <a:cxn ang="0">
                  <a:pos x="26" y="215"/>
                </a:cxn>
                <a:cxn ang="0">
                  <a:pos x="2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26"/>
                </a:cxn>
                <a:cxn ang="0">
                  <a:pos x="57" y="26"/>
                </a:cxn>
              </a:cxnLst>
              <a:rect l="0" t="0" r="r" b="b"/>
              <a:pathLst>
                <a:path w="83" h="215">
                  <a:moveTo>
                    <a:pt x="57" y="26"/>
                  </a:moveTo>
                  <a:lnTo>
                    <a:pt x="57" y="215"/>
                  </a:lnTo>
                  <a:lnTo>
                    <a:pt x="26" y="215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6"/>
                  </a:lnTo>
                  <a:lnTo>
                    <a:pt x="57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7" name="Freeform 149"/>
            <p:cNvSpPr>
              <a:spLocks noEditPoints="1"/>
            </p:cNvSpPr>
            <p:nvPr/>
          </p:nvSpPr>
          <p:spPr bwMode="auto">
            <a:xfrm>
              <a:off x="7794625" y="2914650"/>
              <a:ext cx="152400" cy="341313"/>
            </a:xfrm>
            <a:custGeom>
              <a:avLst/>
              <a:gdLst/>
              <a:ahLst/>
              <a:cxnLst>
                <a:cxn ang="0">
                  <a:pos x="17" y="107"/>
                </a:cxn>
                <a:cxn ang="0">
                  <a:pos x="0" y="89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31" y="0"/>
                </a:cxn>
                <a:cxn ang="0">
                  <a:pos x="48" y="19"/>
                </a:cxn>
                <a:cxn ang="0">
                  <a:pos x="48" y="89"/>
                </a:cxn>
                <a:cxn ang="0">
                  <a:pos x="30" y="107"/>
                </a:cxn>
                <a:cxn ang="0">
                  <a:pos x="17" y="107"/>
                </a:cxn>
                <a:cxn ang="0">
                  <a:pos x="20" y="94"/>
                </a:cxn>
                <a:cxn ang="0">
                  <a:pos x="28" y="94"/>
                </a:cxn>
                <a:cxn ang="0">
                  <a:pos x="33" y="88"/>
                </a:cxn>
                <a:cxn ang="0">
                  <a:pos x="33" y="19"/>
                </a:cxn>
                <a:cxn ang="0">
                  <a:pos x="27" y="13"/>
                </a:cxn>
                <a:cxn ang="0">
                  <a:pos x="20" y="13"/>
                </a:cxn>
                <a:cxn ang="0">
                  <a:pos x="14" y="19"/>
                </a:cxn>
                <a:cxn ang="0">
                  <a:pos x="14" y="88"/>
                </a:cxn>
                <a:cxn ang="0">
                  <a:pos x="20" y="94"/>
                </a:cxn>
              </a:cxnLst>
              <a:rect l="0" t="0" r="r" b="b"/>
              <a:pathLst>
                <a:path w="48" h="107">
                  <a:moveTo>
                    <a:pt x="17" y="107"/>
                  </a:moveTo>
                  <a:cubicBezTo>
                    <a:pt x="5" y="107"/>
                    <a:pt x="0" y="101"/>
                    <a:pt x="0" y="8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5" y="0"/>
                    <a:pt x="1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2" y="0"/>
                    <a:pt x="48" y="6"/>
                    <a:pt x="48" y="1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101"/>
                    <a:pt x="42" y="107"/>
                    <a:pt x="30" y="107"/>
                  </a:cubicBezTo>
                  <a:lnTo>
                    <a:pt x="17" y="107"/>
                  </a:lnTo>
                  <a:close/>
                  <a:moveTo>
                    <a:pt x="20" y="94"/>
                  </a:moveTo>
                  <a:cubicBezTo>
                    <a:pt x="28" y="94"/>
                    <a:pt x="28" y="94"/>
                    <a:pt x="28" y="94"/>
                  </a:cubicBezTo>
                  <a:cubicBezTo>
                    <a:pt x="32" y="94"/>
                    <a:pt x="33" y="92"/>
                    <a:pt x="33" y="88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5"/>
                    <a:pt x="31" y="13"/>
                    <a:pt x="27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6" y="13"/>
                    <a:pt x="14" y="15"/>
                    <a:pt x="14" y="1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92"/>
                    <a:pt x="16" y="94"/>
                    <a:pt x="20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7986713" y="2914650"/>
              <a:ext cx="184150" cy="341313"/>
            </a:xfrm>
            <a:custGeom>
              <a:avLst/>
              <a:gdLst/>
              <a:ahLst/>
              <a:cxnLst>
                <a:cxn ang="0">
                  <a:pos x="58" y="127"/>
                </a:cxn>
                <a:cxn ang="0">
                  <a:pos x="86" y="0"/>
                </a:cxn>
                <a:cxn ang="0">
                  <a:pos x="116" y="0"/>
                </a:cxn>
                <a:cxn ang="0">
                  <a:pos x="116" y="215"/>
                </a:cxn>
                <a:cxn ang="0">
                  <a:pos x="88" y="215"/>
                </a:cxn>
                <a:cxn ang="0">
                  <a:pos x="92" y="74"/>
                </a:cxn>
                <a:cxn ang="0">
                  <a:pos x="70" y="177"/>
                </a:cxn>
                <a:cxn ang="0">
                  <a:pos x="48" y="177"/>
                </a:cxn>
                <a:cxn ang="0">
                  <a:pos x="26" y="74"/>
                </a:cxn>
                <a:cxn ang="0">
                  <a:pos x="30" y="215"/>
                </a:cxn>
                <a:cxn ang="0">
                  <a:pos x="0" y="215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58" y="127"/>
                </a:cxn>
              </a:cxnLst>
              <a:rect l="0" t="0" r="r" b="b"/>
              <a:pathLst>
                <a:path w="116" h="215">
                  <a:moveTo>
                    <a:pt x="58" y="127"/>
                  </a:moveTo>
                  <a:lnTo>
                    <a:pt x="86" y="0"/>
                  </a:lnTo>
                  <a:lnTo>
                    <a:pt x="116" y="0"/>
                  </a:lnTo>
                  <a:lnTo>
                    <a:pt x="116" y="215"/>
                  </a:lnTo>
                  <a:lnTo>
                    <a:pt x="88" y="215"/>
                  </a:lnTo>
                  <a:lnTo>
                    <a:pt x="92" y="74"/>
                  </a:lnTo>
                  <a:lnTo>
                    <a:pt x="70" y="177"/>
                  </a:lnTo>
                  <a:lnTo>
                    <a:pt x="48" y="177"/>
                  </a:lnTo>
                  <a:lnTo>
                    <a:pt x="26" y="74"/>
                  </a:lnTo>
                  <a:lnTo>
                    <a:pt x="30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32" y="0"/>
                  </a:lnTo>
                  <a:lnTo>
                    <a:pt x="58" y="1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9" name="Freeform 151"/>
            <p:cNvSpPr>
              <a:spLocks noEditPoints="1"/>
            </p:cNvSpPr>
            <p:nvPr/>
          </p:nvSpPr>
          <p:spPr bwMode="auto">
            <a:xfrm>
              <a:off x="8212138" y="2914650"/>
              <a:ext cx="144463" cy="341313"/>
            </a:xfrm>
            <a:custGeom>
              <a:avLst/>
              <a:gdLst/>
              <a:ahLst/>
              <a:cxnLst>
                <a:cxn ang="0">
                  <a:pos x="14" y="107"/>
                </a:cxn>
                <a:cxn ang="0">
                  <a:pos x="0" y="107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28" y="0"/>
                </a:cxn>
                <a:cxn ang="0">
                  <a:pos x="45" y="19"/>
                </a:cxn>
                <a:cxn ang="0">
                  <a:pos x="45" y="107"/>
                </a:cxn>
                <a:cxn ang="0">
                  <a:pos x="31" y="107"/>
                </a:cxn>
                <a:cxn ang="0">
                  <a:pos x="31" y="68"/>
                </a:cxn>
                <a:cxn ang="0">
                  <a:pos x="14" y="68"/>
                </a:cxn>
                <a:cxn ang="0">
                  <a:pos x="14" y="107"/>
                </a:cxn>
                <a:cxn ang="0">
                  <a:pos x="31" y="55"/>
                </a:cxn>
                <a:cxn ang="0">
                  <a:pos x="31" y="19"/>
                </a:cxn>
                <a:cxn ang="0">
                  <a:pos x="25" y="13"/>
                </a:cxn>
                <a:cxn ang="0">
                  <a:pos x="21" y="13"/>
                </a:cxn>
                <a:cxn ang="0">
                  <a:pos x="14" y="19"/>
                </a:cxn>
                <a:cxn ang="0">
                  <a:pos x="14" y="55"/>
                </a:cxn>
                <a:cxn ang="0">
                  <a:pos x="31" y="55"/>
                </a:cxn>
              </a:cxnLst>
              <a:rect l="0" t="0" r="r" b="b"/>
              <a:pathLst>
                <a:path w="45" h="107">
                  <a:moveTo>
                    <a:pt x="1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5" y="6"/>
                    <a:pt x="45" y="19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14" y="68"/>
                    <a:pt x="14" y="68"/>
                  </a:cubicBezTo>
                  <a:lnTo>
                    <a:pt x="14" y="107"/>
                  </a:lnTo>
                  <a:close/>
                  <a:moveTo>
                    <a:pt x="31" y="55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5"/>
                    <a:pt x="29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4" y="15"/>
                    <a:pt x="14" y="19"/>
                  </a:cubicBezTo>
                  <a:cubicBezTo>
                    <a:pt x="14" y="55"/>
                    <a:pt x="14" y="55"/>
                    <a:pt x="14" y="55"/>
                  </a:cubicBezTo>
                  <a:lnTo>
                    <a:pt x="31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8382000" y="2914650"/>
              <a:ext cx="130175" cy="341313"/>
            </a:xfrm>
            <a:custGeom>
              <a:avLst/>
              <a:gdLst/>
              <a:ahLst/>
              <a:cxnLst>
                <a:cxn ang="0">
                  <a:pos x="56" y="26"/>
                </a:cxn>
                <a:cxn ang="0">
                  <a:pos x="56" y="215"/>
                </a:cxn>
                <a:cxn ang="0">
                  <a:pos x="26" y="215"/>
                </a:cxn>
                <a:cxn ang="0">
                  <a:pos x="2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26"/>
                </a:cxn>
                <a:cxn ang="0">
                  <a:pos x="56" y="26"/>
                </a:cxn>
              </a:cxnLst>
              <a:rect l="0" t="0" r="r" b="b"/>
              <a:pathLst>
                <a:path w="82" h="215">
                  <a:moveTo>
                    <a:pt x="56" y="26"/>
                  </a:moveTo>
                  <a:lnTo>
                    <a:pt x="56" y="215"/>
                  </a:lnTo>
                  <a:lnTo>
                    <a:pt x="26" y="215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26"/>
                  </a:lnTo>
                  <a:lnTo>
                    <a:pt x="5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8537575" y="2914650"/>
              <a:ext cx="49213" cy="341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2" name="Freeform 154"/>
            <p:cNvSpPr>
              <a:spLocks noEditPoints="1"/>
            </p:cNvSpPr>
            <p:nvPr/>
          </p:nvSpPr>
          <p:spPr bwMode="auto">
            <a:xfrm>
              <a:off x="8624888" y="2914650"/>
              <a:ext cx="152400" cy="341313"/>
            </a:xfrm>
            <a:custGeom>
              <a:avLst/>
              <a:gdLst/>
              <a:ahLst/>
              <a:cxnLst>
                <a:cxn ang="0">
                  <a:pos x="18" y="107"/>
                </a:cxn>
                <a:cxn ang="0">
                  <a:pos x="0" y="89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1" y="0"/>
                </a:cxn>
                <a:cxn ang="0">
                  <a:pos x="48" y="19"/>
                </a:cxn>
                <a:cxn ang="0">
                  <a:pos x="48" y="89"/>
                </a:cxn>
                <a:cxn ang="0">
                  <a:pos x="31" y="107"/>
                </a:cxn>
                <a:cxn ang="0">
                  <a:pos x="18" y="107"/>
                </a:cxn>
                <a:cxn ang="0">
                  <a:pos x="21" y="94"/>
                </a:cxn>
                <a:cxn ang="0">
                  <a:pos x="28" y="94"/>
                </a:cxn>
                <a:cxn ang="0">
                  <a:pos x="34" y="88"/>
                </a:cxn>
                <a:cxn ang="0">
                  <a:pos x="34" y="19"/>
                </a:cxn>
                <a:cxn ang="0">
                  <a:pos x="28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88"/>
                </a:cxn>
                <a:cxn ang="0">
                  <a:pos x="21" y="94"/>
                </a:cxn>
              </a:cxnLst>
              <a:rect l="0" t="0" r="r" b="b"/>
              <a:pathLst>
                <a:path w="48" h="107">
                  <a:moveTo>
                    <a:pt x="18" y="107"/>
                  </a:moveTo>
                  <a:cubicBezTo>
                    <a:pt x="6" y="107"/>
                    <a:pt x="0" y="101"/>
                    <a:pt x="0" y="8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3" y="0"/>
                    <a:pt x="48" y="6"/>
                    <a:pt x="48" y="1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101"/>
                    <a:pt x="43" y="107"/>
                    <a:pt x="31" y="107"/>
                  </a:cubicBezTo>
                  <a:lnTo>
                    <a:pt x="18" y="107"/>
                  </a:lnTo>
                  <a:close/>
                  <a:moveTo>
                    <a:pt x="21" y="94"/>
                  </a:moveTo>
                  <a:cubicBezTo>
                    <a:pt x="28" y="94"/>
                    <a:pt x="28" y="94"/>
                    <a:pt x="28" y="94"/>
                  </a:cubicBezTo>
                  <a:cubicBezTo>
                    <a:pt x="32" y="94"/>
                    <a:pt x="34" y="92"/>
                    <a:pt x="34" y="8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5"/>
                    <a:pt x="32" y="13"/>
                    <a:pt x="28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2"/>
                    <a:pt x="17" y="94"/>
                    <a:pt x="21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8818563" y="2914650"/>
              <a:ext cx="141288" cy="341313"/>
            </a:xfrm>
            <a:custGeom>
              <a:avLst/>
              <a:gdLst/>
              <a:ahLst/>
              <a:cxnLst>
                <a:cxn ang="0">
                  <a:pos x="61" y="105"/>
                </a:cxn>
                <a:cxn ang="0">
                  <a:pos x="61" y="0"/>
                </a:cxn>
                <a:cxn ang="0">
                  <a:pos x="89" y="0"/>
                </a:cxn>
                <a:cxn ang="0">
                  <a:pos x="89" y="215"/>
                </a:cxn>
                <a:cxn ang="0">
                  <a:pos x="61" y="215"/>
                </a:cxn>
                <a:cxn ang="0">
                  <a:pos x="61" y="173"/>
                </a:cxn>
                <a:cxn ang="0">
                  <a:pos x="29" y="74"/>
                </a:cxn>
                <a:cxn ang="0">
                  <a:pos x="29" y="215"/>
                </a:cxn>
                <a:cxn ang="0">
                  <a:pos x="0" y="21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61" y="105"/>
                </a:cxn>
              </a:cxnLst>
              <a:rect l="0" t="0" r="r" b="b"/>
              <a:pathLst>
                <a:path w="89" h="215">
                  <a:moveTo>
                    <a:pt x="61" y="105"/>
                  </a:moveTo>
                  <a:lnTo>
                    <a:pt x="61" y="0"/>
                  </a:lnTo>
                  <a:lnTo>
                    <a:pt x="89" y="0"/>
                  </a:lnTo>
                  <a:lnTo>
                    <a:pt x="89" y="215"/>
                  </a:lnTo>
                  <a:lnTo>
                    <a:pt x="61" y="215"/>
                  </a:lnTo>
                  <a:lnTo>
                    <a:pt x="61" y="173"/>
                  </a:lnTo>
                  <a:lnTo>
                    <a:pt x="29" y="74"/>
                  </a:lnTo>
                  <a:lnTo>
                    <a:pt x="29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61" y="1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Group 358"/>
          <p:cNvGrpSpPr/>
          <p:nvPr/>
        </p:nvGrpSpPr>
        <p:grpSpPr>
          <a:xfrm>
            <a:off x="165100" y="1358900"/>
            <a:ext cx="982663" cy="604838"/>
            <a:chOff x="165100" y="1358900"/>
            <a:chExt cx="982663" cy="604838"/>
          </a:xfrm>
          <a:solidFill>
            <a:srgbClr val="34AEE4"/>
          </a:solidFill>
        </p:grpSpPr>
        <p:sp>
          <p:nvSpPr>
            <p:cNvPr id="2204" name="Freeform 156"/>
            <p:cNvSpPr>
              <a:spLocks noEditPoints="1"/>
            </p:cNvSpPr>
            <p:nvPr/>
          </p:nvSpPr>
          <p:spPr bwMode="auto">
            <a:xfrm>
              <a:off x="165100" y="1358900"/>
              <a:ext cx="261938" cy="604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0"/>
                </a:cxn>
                <a:cxn ang="0">
                  <a:pos x="79" y="33"/>
                </a:cxn>
                <a:cxn ang="0">
                  <a:pos x="79" y="79"/>
                </a:cxn>
                <a:cxn ang="0">
                  <a:pos x="64" y="111"/>
                </a:cxn>
                <a:cxn ang="0">
                  <a:pos x="82" y="189"/>
                </a:cxn>
                <a:cxn ang="0">
                  <a:pos x="58" y="189"/>
                </a:cxn>
                <a:cxn ang="0">
                  <a:pos x="41" y="113"/>
                </a:cxn>
                <a:cxn ang="0">
                  <a:pos x="26" y="113"/>
                </a:cxn>
                <a:cxn ang="0">
                  <a:pos x="26" y="189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26" y="91"/>
                </a:cxn>
                <a:cxn ang="0">
                  <a:pos x="42" y="91"/>
                </a:cxn>
                <a:cxn ang="0">
                  <a:pos x="54" y="78"/>
                </a:cxn>
                <a:cxn ang="0">
                  <a:pos x="54" y="37"/>
                </a:cxn>
                <a:cxn ang="0">
                  <a:pos x="42" y="23"/>
                </a:cxn>
                <a:cxn ang="0">
                  <a:pos x="26" y="23"/>
                </a:cxn>
                <a:cxn ang="0">
                  <a:pos x="26" y="91"/>
                </a:cxn>
              </a:cxnLst>
              <a:rect l="0" t="0" r="r" b="b"/>
              <a:pathLst>
                <a:path w="82" h="189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69" y="0"/>
                    <a:pt x="79" y="11"/>
                    <a:pt x="79" y="3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96"/>
                    <a:pt x="74" y="106"/>
                    <a:pt x="64" y="111"/>
                  </a:cubicBezTo>
                  <a:cubicBezTo>
                    <a:pt x="82" y="189"/>
                    <a:pt x="82" y="189"/>
                    <a:pt x="82" y="189"/>
                  </a:cubicBezTo>
                  <a:cubicBezTo>
                    <a:pt x="58" y="189"/>
                    <a:pt x="58" y="189"/>
                    <a:pt x="58" y="189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91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50" y="91"/>
                    <a:pt x="54" y="87"/>
                    <a:pt x="54" y="7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8"/>
                    <a:pt x="50" y="23"/>
                    <a:pt x="42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484188" y="1358900"/>
              <a:ext cx="201613" cy="604838"/>
            </a:xfrm>
            <a:custGeom>
              <a:avLst/>
              <a:gdLst/>
              <a:ahLst/>
              <a:cxnLst>
                <a:cxn ang="0">
                  <a:pos x="117" y="163"/>
                </a:cxn>
                <a:cxn ang="0">
                  <a:pos x="117" y="208"/>
                </a:cxn>
                <a:cxn ang="0">
                  <a:pos x="50" y="208"/>
                </a:cxn>
                <a:cxn ang="0">
                  <a:pos x="50" y="381"/>
                </a:cxn>
                <a:cxn ang="0">
                  <a:pos x="0" y="381"/>
                </a:cxn>
                <a:cxn ang="0">
                  <a:pos x="0" y="0"/>
                </a:cxn>
                <a:cxn ang="0">
                  <a:pos x="127" y="0"/>
                </a:cxn>
                <a:cxn ang="0">
                  <a:pos x="127" y="47"/>
                </a:cxn>
                <a:cxn ang="0">
                  <a:pos x="50" y="47"/>
                </a:cxn>
                <a:cxn ang="0">
                  <a:pos x="50" y="163"/>
                </a:cxn>
                <a:cxn ang="0">
                  <a:pos x="117" y="163"/>
                </a:cxn>
              </a:cxnLst>
              <a:rect l="0" t="0" r="r" b="b"/>
              <a:pathLst>
                <a:path w="127" h="381">
                  <a:moveTo>
                    <a:pt x="117" y="163"/>
                  </a:moveTo>
                  <a:lnTo>
                    <a:pt x="117" y="208"/>
                  </a:lnTo>
                  <a:lnTo>
                    <a:pt x="50" y="208"/>
                  </a:lnTo>
                  <a:lnTo>
                    <a:pt x="50" y="381"/>
                  </a:lnTo>
                  <a:lnTo>
                    <a:pt x="0" y="38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7"/>
                  </a:lnTo>
                  <a:lnTo>
                    <a:pt x="50" y="47"/>
                  </a:lnTo>
                  <a:lnTo>
                    <a:pt x="50" y="163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739775" y="1358900"/>
              <a:ext cx="79375" cy="604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7" name="Freeform 159"/>
            <p:cNvSpPr>
              <a:spLocks noEditPoints="1"/>
            </p:cNvSpPr>
            <p:nvPr/>
          </p:nvSpPr>
          <p:spPr bwMode="auto">
            <a:xfrm>
              <a:off x="895350" y="1358900"/>
              <a:ext cx="252413" cy="604838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79" y="37"/>
                </a:cxn>
                <a:cxn ang="0">
                  <a:pos x="79" y="162"/>
                </a:cxn>
                <a:cxn ang="0">
                  <a:pos x="49" y="189"/>
                </a:cxn>
                <a:cxn ang="0">
                  <a:pos x="0" y="189"/>
                </a:cxn>
                <a:cxn ang="0">
                  <a:pos x="25" y="166"/>
                </a:cxn>
                <a:cxn ang="0">
                  <a:pos x="44" y="166"/>
                </a:cxn>
                <a:cxn ang="0">
                  <a:pos x="54" y="158"/>
                </a:cxn>
                <a:cxn ang="0">
                  <a:pos x="54" y="37"/>
                </a:cxn>
                <a:cxn ang="0">
                  <a:pos x="42" y="23"/>
                </a:cxn>
                <a:cxn ang="0">
                  <a:pos x="25" y="23"/>
                </a:cxn>
                <a:cxn ang="0">
                  <a:pos x="25" y="166"/>
                </a:cxn>
              </a:cxnLst>
              <a:rect l="0" t="0" r="r" b="b"/>
              <a:pathLst>
                <a:path w="79" h="189">
                  <a:moveTo>
                    <a:pt x="0" y="18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79" y="12"/>
                    <a:pt x="79" y="37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9" y="180"/>
                    <a:pt x="69" y="189"/>
                    <a:pt x="49" y="189"/>
                  </a:cubicBezTo>
                  <a:lnTo>
                    <a:pt x="0" y="189"/>
                  </a:lnTo>
                  <a:close/>
                  <a:moveTo>
                    <a:pt x="25" y="166"/>
                  </a:moveTo>
                  <a:cubicBezTo>
                    <a:pt x="44" y="166"/>
                    <a:pt x="44" y="166"/>
                    <a:pt x="44" y="166"/>
                  </a:cubicBezTo>
                  <a:cubicBezTo>
                    <a:pt x="50" y="166"/>
                    <a:pt x="54" y="163"/>
                    <a:pt x="54" y="15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8"/>
                    <a:pt x="50" y="23"/>
                    <a:pt x="42" y="23"/>
                  </a:cubicBezTo>
                  <a:cubicBezTo>
                    <a:pt x="25" y="23"/>
                    <a:pt x="25" y="23"/>
                    <a:pt x="25" y="23"/>
                  </a:cubicBezTo>
                  <a:lnTo>
                    <a:pt x="25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Group 360"/>
          <p:cNvGrpSpPr/>
          <p:nvPr/>
        </p:nvGrpSpPr>
        <p:grpSpPr>
          <a:xfrm>
            <a:off x="179512" y="171450"/>
            <a:ext cx="2463801" cy="725488"/>
            <a:chOff x="142875" y="171450"/>
            <a:chExt cx="2463801" cy="725488"/>
          </a:xfrm>
          <a:solidFill>
            <a:srgbClr val="34AEE4"/>
          </a:solidFill>
        </p:grpSpPr>
        <p:sp>
          <p:nvSpPr>
            <p:cNvPr id="2208" name="Freeform 160"/>
            <p:cNvSpPr>
              <a:spLocks noEditPoints="1"/>
            </p:cNvSpPr>
            <p:nvPr/>
          </p:nvSpPr>
          <p:spPr bwMode="auto">
            <a:xfrm>
              <a:off x="142875" y="171450"/>
              <a:ext cx="303213" cy="725488"/>
            </a:xfrm>
            <a:custGeom>
              <a:avLst/>
              <a:gdLst/>
              <a:ahLst/>
              <a:cxnLst>
                <a:cxn ang="0">
                  <a:pos x="30" y="227"/>
                </a:cxn>
                <a:cxn ang="0">
                  <a:pos x="0" y="227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9" y="0"/>
                </a:cxn>
                <a:cxn ang="0">
                  <a:pos x="95" y="39"/>
                </a:cxn>
                <a:cxn ang="0">
                  <a:pos x="95" y="227"/>
                </a:cxn>
                <a:cxn ang="0">
                  <a:pos x="65" y="227"/>
                </a:cxn>
                <a:cxn ang="0">
                  <a:pos x="65" y="144"/>
                </a:cxn>
                <a:cxn ang="0">
                  <a:pos x="30" y="144"/>
                </a:cxn>
                <a:cxn ang="0">
                  <a:pos x="30" y="227"/>
                </a:cxn>
                <a:cxn ang="0">
                  <a:pos x="65" y="117"/>
                </a:cxn>
                <a:cxn ang="0">
                  <a:pos x="65" y="41"/>
                </a:cxn>
                <a:cxn ang="0">
                  <a:pos x="52" y="28"/>
                </a:cxn>
                <a:cxn ang="0">
                  <a:pos x="44" y="28"/>
                </a:cxn>
                <a:cxn ang="0">
                  <a:pos x="30" y="41"/>
                </a:cxn>
                <a:cxn ang="0">
                  <a:pos x="30" y="117"/>
                </a:cxn>
                <a:cxn ang="0">
                  <a:pos x="65" y="117"/>
                </a:cxn>
              </a:cxnLst>
              <a:rect l="0" t="0" r="r" b="b"/>
              <a:pathLst>
                <a:path w="95" h="227">
                  <a:moveTo>
                    <a:pt x="3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3" y="0"/>
                    <a:pt x="95" y="13"/>
                    <a:pt x="95" y="39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65" y="227"/>
                    <a:pt x="65" y="227"/>
                    <a:pt x="65" y="227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0" y="144"/>
                    <a:pt x="30" y="144"/>
                    <a:pt x="30" y="144"/>
                  </a:cubicBezTo>
                  <a:lnTo>
                    <a:pt x="30" y="227"/>
                  </a:lnTo>
                  <a:close/>
                  <a:moveTo>
                    <a:pt x="65" y="117"/>
                  </a:moveTo>
                  <a:cubicBezTo>
                    <a:pt x="65" y="41"/>
                    <a:pt x="65" y="41"/>
                    <a:pt x="65" y="41"/>
                  </a:cubicBezTo>
                  <a:cubicBezTo>
                    <a:pt x="65" y="32"/>
                    <a:pt x="61" y="28"/>
                    <a:pt x="52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35" y="28"/>
                    <a:pt x="30" y="32"/>
                    <a:pt x="30" y="41"/>
                  </a:cubicBezTo>
                  <a:cubicBezTo>
                    <a:pt x="30" y="117"/>
                    <a:pt x="30" y="117"/>
                    <a:pt x="30" y="117"/>
                  </a:cubicBezTo>
                  <a:lnTo>
                    <a:pt x="65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9" name="Freeform 161"/>
            <p:cNvSpPr>
              <a:spLocks noEditPoints="1"/>
            </p:cNvSpPr>
            <p:nvPr/>
          </p:nvSpPr>
          <p:spPr bwMode="auto">
            <a:xfrm>
              <a:off x="531813" y="171450"/>
              <a:ext cx="312738" cy="725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94" y="39"/>
                </a:cxn>
                <a:cxn ang="0">
                  <a:pos x="94" y="95"/>
                </a:cxn>
                <a:cxn ang="0">
                  <a:pos x="76" y="133"/>
                </a:cxn>
                <a:cxn ang="0">
                  <a:pos x="98" y="227"/>
                </a:cxn>
                <a:cxn ang="0">
                  <a:pos x="69" y="227"/>
                </a:cxn>
                <a:cxn ang="0">
                  <a:pos x="49" y="136"/>
                </a:cxn>
                <a:cxn ang="0">
                  <a:pos x="31" y="136"/>
                </a:cxn>
                <a:cxn ang="0">
                  <a:pos x="31" y="227"/>
                </a:cxn>
                <a:cxn ang="0">
                  <a:pos x="0" y="227"/>
                </a:cxn>
                <a:cxn ang="0">
                  <a:pos x="0" y="0"/>
                </a:cxn>
                <a:cxn ang="0">
                  <a:pos x="31" y="110"/>
                </a:cxn>
                <a:cxn ang="0">
                  <a:pos x="50" y="110"/>
                </a:cxn>
                <a:cxn ang="0">
                  <a:pos x="64" y="93"/>
                </a:cxn>
                <a:cxn ang="0">
                  <a:pos x="64" y="44"/>
                </a:cxn>
                <a:cxn ang="0">
                  <a:pos x="50" y="28"/>
                </a:cxn>
                <a:cxn ang="0">
                  <a:pos x="31" y="28"/>
                </a:cxn>
                <a:cxn ang="0">
                  <a:pos x="31" y="110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3" y="0"/>
                    <a:pt x="94" y="13"/>
                    <a:pt x="94" y="3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5"/>
                    <a:pt x="88" y="127"/>
                    <a:pt x="76" y="133"/>
                  </a:cubicBezTo>
                  <a:cubicBezTo>
                    <a:pt x="98" y="227"/>
                    <a:pt x="98" y="227"/>
                    <a:pt x="98" y="227"/>
                  </a:cubicBezTo>
                  <a:cubicBezTo>
                    <a:pt x="69" y="227"/>
                    <a:pt x="69" y="227"/>
                    <a:pt x="69" y="227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0" y="227"/>
                    <a:pt x="0" y="227"/>
                    <a:pt x="0" y="227"/>
                  </a:cubicBezTo>
                  <a:lnTo>
                    <a:pt x="0" y="0"/>
                  </a:lnTo>
                  <a:close/>
                  <a:moveTo>
                    <a:pt x="31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9" y="110"/>
                    <a:pt x="64" y="104"/>
                    <a:pt x="64" y="93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33"/>
                    <a:pt x="59" y="28"/>
                    <a:pt x="50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1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0" name="Freeform 162"/>
            <p:cNvSpPr>
              <a:spLocks noEditPoints="1"/>
            </p:cNvSpPr>
            <p:nvPr/>
          </p:nvSpPr>
          <p:spPr bwMode="auto">
            <a:xfrm>
              <a:off x="915988" y="171450"/>
              <a:ext cx="303213" cy="725488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95" y="44"/>
                </a:cxn>
                <a:cxn ang="0">
                  <a:pos x="95" y="194"/>
                </a:cxn>
                <a:cxn ang="0">
                  <a:pos x="59" y="227"/>
                </a:cxn>
                <a:cxn ang="0">
                  <a:pos x="0" y="227"/>
                </a:cxn>
                <a:cxn ang="0">
                  <a:pos x="30" y="200"/>
                </a:cxn>
                <a:cxn ang="0">
                  <a:pos x="53" y="200"/>
                </a:cxn>
                <a:cxn ang="0">
                  <a:pos x="65" y="190"/>
                </a:cxn>
                <a:cxn ang="0">
                  <a:pos x="65" y="44"/>
                </a:cxn>
                <a:cxn ang="0">
                  <a:pos x="51" y="28"/>
                </a:cxn>
                <a:cxn ang="0">
                  <a:pos x="30" y="28"/>
                </a:cxn>
                <a:cxn ang="0">
                  <a:pos x="30" y="200"/>
                </a:cxn>
              </a:cxnLst>
              <a:rect l="0" t="0" r="r" b="b"/>
              <a:pathLst>
                <a:path w="95" h="227">
                  <a:moveTo>
                    <a:pt x="0" y="2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81" y="0"/>
                    <a:pt x="95" y="15"/>
                    <a:pt x="95" y="44"/>
                  </a:cubicBezTo>
                  <a:cubicBezTo>
                    <a:pt x="95" y="194"/>
                    <a:pt x="95" y="194"/>
                    <a:pt x="95" y="194"/>
                  </a:cubicBezTo>
                  <a:cubicBezTo>
                    <a:pt x="95" y="216"/>
                    <a:pt x="83" y="227"/>
                    <a:pt x="59" y="227"/>
                  </a:cubicBezTo>
                  <a:lnTo>
                    <a:pt x="0" y="227"/>
                  </a:lnTo>
                  <a:close/>
                  <a:moveTo>
                    <a:pt x="30" y="200"/>
                  </a:moveTo>
                  <a:cubicBezTo>
                    <a:pt x="53" y="200"/>
                    <a:pt x="53" y="200"/>
                    <a:pt x="53" y="200"/>
                  </a:cubicBezTo>
                  <a:cubicBezTo>
                    <a:pt x="61" y="200"/>
                    <a:pt x="65" y="196"/>
                    <a:pt x="65" y="190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33"/>
                    <a:pt x="60" y="28"/>
                    <a:pt x="51" y="28"/>
                  </a:cubicBezTo>
                  <a:cubicBezTo>
                    <a:pt x="30" y="28"/>
                    <a:pt x="30" y="28"/>
                    <a:pt x="30" y="28"/>
                  </a:cubicBezTo>
                  <a:lnTo>
                    <a:pt x="30" y="2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>
              <a:off x="1304925" y="171450"/>
              <a:ext cx="315913" cy="725488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9" y="184"/>
                </a:cxn>
                <a:cxn ang="0">
                  <a:pos x="62" y="227"/>
                </a:cxn>
                <a:cxn ang="0">
                  <a:pos x="36" y="227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185"/>
                </a:cxn>
                <a:cxn ang="0">
                  <a:pos x="44" y="200"/>
                </a:cxn>
                <a:cxn ang="0">
                  <a:pos x="56" y="200"/>
                </a:cxn>
                <a:cxn ang="0">
                  <a:pos x="68" y="185"/>
                </a:cxn>
                <a:cxn ang="0">
                  <a:pos x="68" y="0"/>
                </a:cxn>
                <a:cxn ang="0">
                  <a:pos x="99" y="0"/>
                </a:cxn>
              </a:cxnLst>
              <a:rect l="0" t="0" r="r" b="b"/>
              <a:pathLst>
                <a:path w="99" h="227">
                  <a:moveTo>
                    <a:pt x="99" y="0"/>
                  </a:moveTo>
                  <a:cubicBezTo>
                    <a:pt x="99" y="184"/>
                    <a:pt x="99" y="184"/>
                    <a:pt x="99" y="184"/>
                  </a:cubicBezTo>
                  <a:cubicBezTo>
                    <a:pt x="99" y="213"/>
                    <a:pt x="86" y="227"/>
                    <a:pt x="62" y="227"/>
                  </a:cubicBezTo>
                  <a:cubicBezTo>
                    <a:pt x="36" y="227"/>
                    <a:pt x="36" y="227"/>
                    <a:pt x="36" y="227"/>
                  </a:cubicBezTo>
                  <a:cubicBezTo>
                    <a:pt x="12" y="227"/>
                    <a:pt x="0" y="213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30" y="195"/>
                    <a:pt x="35" y="200"/>
                    <a:pt x="44" y="200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64" y="200"/>
                    <a:pt x="68" y="195"/>
                    <a:pt x="68" y="185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9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1709738" y="171450"/>
              <a:ext cx="96838" cy="725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1898650" y="171450"/>
              <a:ext cx="296863" cy="725488"/>
            </a:xfrm>
            <a:custGeom>
              <a:avLst/>
              <a:gdLst/>
              <a:ahLst/>
              <a:cxnLst>
                <a:cxn ang="0">
                  <a:pos x="127" y="221"/>
                </a:cxn>
                <a:cxn ang="0">
                  <a:pos x="127" y="0"/>
                </a:cxn>
                <a:cxn ang="0">
                  <a:pos x="187" y="0"/>
                </a:cxn>
                <a:cxn ang="0">
                  <a:pos x="187" y="457"/>
                </a:cxn>
                <a:cxn ang="0">
                  <a:pos x="127" y="457"/>
                </a:cxn>
                <a:cxn ang="0">
                  <a:pos x="127" y="366"/>
                </a:cxn>
                <a:cxn ang="0">
                  <a:pos x="60" y="159"/>
                </a:cxn>
                <a:cxn ang="0">
                  <a:pos x="60" y="457"/>
                </a:cxn>
                <a:cxn ang="0">
                  <a:pos x="0" y="457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127" y="221"/>
                </a:cxn>
              </a:cxnLst>
              <a:rect l="0" t="0" r="r" b="b"/>
              <a:pathLst>
                <a:path w="187" h="457">
                  <a:moveTo>
                    <a:pt x="127" y="221"/>
                  </a:moveTo>
                  <a:lnTo>
                    <a:pt x="127" y="0"/>
                  </a:lnTo>
                  <a:lnTo>
                    <a:pt x="187" y="0"/>
                  </a:lnTo>
                  <a:lnTo>
                    <a:pt x="187" y="457"/>
                  </a:lnTo>
                  <a:lnTo>
                    <a:pt x="127" y="457"/>
                  </a:lnTo>
                  <a:lnTo>
                    <a:pt x="127" y="366"/>
                  </a:lnTo>
                  <a:lnTo>
                    <a:pt x="60" y="159"/>
                  </a:lnTo>
                  <a:lnTo>
                    <a:pt x="60" y="457"/>
                  </a:lnTo>
                  <a:lnTo>
                    <a:pt x="0" y="45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7" y="2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4" name="Freeform 166"/>
            <p:cNvSpPr>
              <a:spLocks noEditPoints="1"/>
            </p:cNvSpPr>
            <p:nvPr/>
          </p:nvSpPr>
          <p:spPr bwMode="auto">
            <a:xfrm>
              <a:off x="2281238" y="171450"/>
              <a:ext cx="325438" cy="725488"/>
            </a:xfrm>
            <a:custGeom>
              <a:avLst/>
              <a:gdLst/>
              <a:ahLst/>
              <a:cxnLst>
                <a:cxn ang="0">
                  <a:pos x="37" y="227"/>
                </a:cxn>
                <a:cxn ang="0">
                  <a:pos x="0" y="189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65" y="0"/>
                </a:cxn>
                <a:cxn ang="0">
                  <a:pos x="102" y="39"/>
                </a:cxn>
                <a:cxn ang="0">
                  <a:pos x="102" y="189"/>
                </a:cxn>
                <a:cxn ang="0">
                  <a:pos x="65" y="227"/>
                </a:cxn>
                <a:cxn ang="0">
                  <a:pos x="37" y="227"/>
                </a:cxn>
                <a:cxn ang="0">
                  <a:pos x="44" y="200"/>
                </a:cxn>
                <a:cxn ang="0">
                  <a:pos x="59" y="200"/>
                </a:cxn>
                <a:cxn ang="0">
                  <a:pos x="71" y="186"/>
                </a:cxn>
                <a:cxn ang="0">
                  <a:pos x="71" y="41"/>
                </a:cxn>
                <a:cxn ang="0">
                  <a:pos x="58" y="28"/>
                </a:cxn>
                <a:cxn ang="0">
                  <a:pos x="43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4" y="200"/>
                </a:cxn>
              </a:cxnLst>
              <a:rect l="0" t="0" r="r" b="b"/>
              <a:pathLst>
                <a:path w="102" h="227">
                  <a:moveTo>
                    <a:pt x="37" y="227"/>
                  </a:moveTo>
                  <a:cubicBezTo>
                    <a:pt x="12" y="227"/>
                    <a:pt x="0" y="214"/>
                    <a:pt x="0" y="18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0" y="0"/>
                    <a:pt x="102" y="13"/>
                    <a:pt x="102" y="39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2" y="214"/>
                    <a:pt x="89" y="227"/>
                    <a:pt x="65" y="227"/>
                  </a:cubicBezTo>
                  <a:lnTo>
                    <a:pt x="37" y="227"/>
                  </a:lnTo>
                  <a:close/>
                  <a:moveTo>
                    <a:pt x="44" y="200"/>
                  </a:moveTo>
                  <a:cubicBezTo>
                    <a:pt x="59" y="200"/>
                    <a:pt x="59" y="200"/>
                    <a:pt x="59" y="200"/>
                  </a:cubicBezTo>
                  <a:cubicBezTo>
                    <a:pt x="67" y="200"/>
                    <a:pt x="71" y="195"/>
                    <a:pt x="71" y="18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2"/>
                    <a:pt x="67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5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5" y="200"/>
                    <a:pt x="44" y="2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0" name="Group 395"/>
          <p:cNvGrpSpPr/>
          <p:nvPr/>
        </p:nvGrpSpPr>
        <p:grpSpPr>
          <a:xfrm>
            <a:off x="7181850" y="4919663"/>
            <a:ext cx="708026" cy="555625"/>
            <a:chOff x="7181850" y="4919663"/>
            <a:chExt cx="708026" cy="555625"/>
          </a:xfrm>
          <a:solidFill>
            <a:srgbClr val="34AEE4"/>
          </a:solidFill>
        </p:grpSpPr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7181850" y="4919663"/>
              <a:ext cx="223838" cy="555625"/>
            </a:xfrm>
            <a:custGeom>
              <a:avLst/>
              <a:gdLst/>
              <a:ahLst/>
              <a:cxnLst>
                <a:cxn ang="0">
                  <a:pos x="70" y="133"/>
                </a:cxn>
                <a:cxn ang="0">
                  <a:pos x="70" y="144"/>
                </a:cxn>
                <a:cxn ang="0">
                  <a:pos x="42" y="174"/>
                </a:cxn>
                <a:cxn ang="0">
                  <a:pos x="27" y="174"/>
                </a:cxn>
                <a:cxn ang="0">
                  <a:pos x="0" y="144"/>
                </a:cxn>
                <a:cxn ang="0">
                  <a:pos x="0" y="30"/>
                </a:cxn>
                <a:cxn ang="0">
                  <a:pos x="27" y="0"/>
                </a:cxn>
                <a:cxn ang="0">
                  <a:pos x="42" y="0"/>
                </a:cxn>
                <a:cxn ang="0">
                  <a:pos x="70" y="30"/>
                </a:cxn>
                <a:cxn ang="0">
                  <a:pos x="70" y="49"/>
                </a:cxn>
                <a:cxn ang="0">
                  <a:pos x="47" y="49"/>
                </a:cxn>
                <a:cxn ang="0">
                  <a:pos x="47" y="31"/>
                </a:cxn>
                <a:cxn ang="0">
                  <a:pos x="37" y="21"/>
                </a:cxn>
                <a:cxn ang="0">
                  <a:pos x="32" y="21"/>
                </a:cxn>
                <a:cxn ang="0">
                  <a:pos x="23" y="31"/>
                </a:cxn>
                <a:cxn ang="0">
                  <a:pos x="23" y="142"/>
                </a:cxn>
                <a:cxn ang="0">
                  <a:pos x="32" y="153"/>
                </a:cxn>
                <a:cxn ang="0">
                  <a:pos x="38" y="153"/>
                </a:cxn>
                <a:cxn ang="0">
                  <a:pos x="47" y="142"/>
                </a:cxn>
                <a:cxn ang="0">
                  <a:pos x="47" y="133"/>
                </a:cxn>
                <a:cxn ang="0">
                  <a:pos x="70" y="133"/>
                </a:cxn>
              </a:cxnLst>
              <a:rect l="0" t="0" r="r" b="b"/>
              <a:pathLst>
                <a:path w="70" h="174">
                  <a:moveTo>
                    <a:pt x="70" y="133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70" y="164"/>
                    <a:pt x="61" y="174"/>
                    <a:pt x="42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9" y="174"/>
                    <a:pt x="0" y="164"/>
                    <a:pt x="0" y="14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1" y="0"/>
                    <a:pt x="70" y="10"/>
                    <a:pt x="70" y="3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24"/>
                    <a:pt x="44" y="21"/>
                    <a:pt x="37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6" y="21"/>
                    <a:pt x="23" y="24"/>
                    <a:pt x="23" y="31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23" y="149"/>
                    <a:pt x="26" y="153"/>
                    <a:pt x="32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44" y="153"/>
                    <a:pt x="47" y="149"/>
                    <a:pt x="47" y="142"/>
                  </a:cubicBezTo>
                  <a:cubicBezTo>
                    <a:pt x="47" y="133"/>
                    <a:pt x="47" y="133"/>
                    <a:pt x="47" y="133"/>
                  </a:cubicBezTo>
                  <a:lnTo>
                    <a:pt x="7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7381875" y="5089525"/>
              <a:ext cx="233363" cy="239713"/>
            </a:xfrm>
            <a:custGeom>
              <a:avLst/>
              <a:gdLst/>
              <a:ahLst/>
              <a:cxnLst>
                <a:cxn ang="0">
                  <a:pos x="97" y="97"/>
                </a:cxn>
                <a:cxn ang="0">
                  <a:pos x="97" y="151"/>
                </a:cxn>
                <a:cxn ang="0">
                  <a:pos x="55" y="151"/>
                </a:cxn>
                <a:cxn ang="0">
                  <a:pos x="55" y="97"/>
                </a:cxn>
                <a:cxn ang="0">
                  <a:pos x="0" y="97"/>
                </a:cxn>
                <a:cxn ang="0">
                  <a:pos x="0" y="56"/>
                </a:cxn>
                <a:cxn ang="0">
                  <a:pos x="55" y="56"/>
                </a:cxn>
                <a:cxn ang="0">
                  <a:pos x="55" y="0"/>
                </a:cxn>
                <a:cxn ang="0">
                  <a:pos x="97" y="0"/>
                </a:cxn>
                <a:cxn ang="0">
                  <a:pos x="97" y="56"/>
                </a:cxn>
                <a:cxn ang="0">
                  <a:pos x="147" y="56"/>
                </a:cxn>
                <a:cxn ang="0">
                  <a:pos x="147" y="97"/>
                </a:cxn>
                <a:cxn ang="0">
                  <a:pos x="97" y="97"/>
                </a:cxn>
              </a:cxnLst>
              <a:rect l="0" t="0" r="r" b="b"/>
              <a:pathLst>
                <a:path w="147" h="151">
                  <a:moveTo>
                    <a:pt x="97" y="97"/>
                  </a:moveTo>
                  <a:lnTo>
                    <a:pt x="97" y="151"/>
                  </a:lnTo>
                  <a:lnTo>
                    <a:pt x="55" y="151"/>
                  </a:lnTo>
                  <a:lnTo>
                    <a:pt x="55" y="97"/>
                  </a:lnTo>
                  <a:lnTo>
                    <a:pt x="0" y="97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97" y="0"/>
                  </a:lnTo>
                  <a:lnTo>
                    <a:pt x="97" y="56"/>
                  </a:lnTo>
                  <a:lnTo>
                    <a:pt x="147" y="56"/>
                  </a:lnTo>
                  <a:lnTo>
                    <a:pt x="147" y="97"/>
                  </a:lnTo>
                  <a:lnTo>
                    <a:pt x="97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>
              <a:off x="7656513" y="5089525"/>
              <a:ext cx="233363" cy="239713"/>
            </a:xfrm>
            <a:custGeom>
              <a:avLst/>
              <a:gdLst/>
              <a:ahLst/>
              <a:cxnLst>
                <a:cxn ang="0">
                  <a:pos x="97" y="97"/>
                </a:cxn>
                <a:cxn ang="0">
                  <a:pos x="97" y="151"/>
                </a:cxn>
                <a:cxn ang="0">
                  <a:pos x="55" y="151"/>
                </a:cxn>
                <a:cxn ang="0">
                  <a:pos x="55" y="97"/>
                </a:cxn>
                <a:cxn ang="0">
                  <a:pos x="0" y="97"/>
                </a:cxn>
                <a:cxn ang="0">
                  <a:pos x="0" y="56"/>
                </a:cxn>
                <a:cxn ang="0">
                  <a:pos x="55" y="56"/>
                </a:cxn>
                <a:cxn ang="0">
                  <a:pos x="55" y="0"/>
                </a:cxn>
                <a:cxn ang="0">
                  <a:pos x="97" y="0"/>
                </a:cxn>
                <a:cxn ang="0">
                  <a:pos x="97" y="56"/>
                </a:cxn>
                <a:cxn ang="0">
                  <a:pos x="147" y="56"/>
                </a:cxn>
                <a:cxn ang="0">
                  <a:pos x="147" y="97"/>
                </a:cxn>
                <a:cxn ang="0">
                  <a:pos x="97" y="97"/>
                </a:cxn>
              </a:cxnLst>
              <a:rect l="0" t="0" r="r" b="b"/>
              <a:pathLst>
                <a:path w="147" h="151">
                  <a:moveTo>
                    <a:pt x="97" y="97"/>
                  </a:moveTo>
                  <a:lnTo>
                    <a:pt x="97" y="151"/>
                  </a:lnTo>
                  <a:lnTo>
                    <a:pt x="55" y="151"/>
                  </a:lnTo>
                  <a:lnTo>
                    <a:pt x="55" y="97"/>
                  </a:lnTo>
                  <a:lnTo>
                    <a:pt x="0" y="97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97" y="0"/>
                  </a:lnTo>
                  <a:lnTo>
                    <a:pt x="97" y="56"/>
                  </a:lnTo>
                  <a:lnTo>
                    <a:pt x="147" y="56"/>
                  </a:lnTo>
                  <a:lnTo>
                    <a:pt x="147" y="97"/>
                  </a:lnTo>
                  <a:lnTo>
                    <a:pt x="97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" name="Group 393"/>
          <p:cNvGrpSpPr/>
          <p:nvPr/>
        </p:nvGrpSpPr>
        <p:grpSpPr>
          <a:xfrm>
            <a:off x="7200900" y="4057650"/>
            <a:ext cx="552451" cy="347663"/>
            <a:chOff x="7200900" y="4057650"/>
            <a:chExt cx="552451" cy="347663"/>
          </a:xfrm>
          <a:solidFill>
            <a:srgbClr val="34AEE4"/>
          </a:solidFill>
        </p:grpSpPr>
        <p:sp>
          <p:nvSpPr>
            <p:cNvPr id="2218" name="Freeform 170"/>
            <p:cNvSpPr>
              <a:spLocks noEditPoints="1"/>
            </p:cNvSpPr>
            <p:nvPr/>
          </p:nvSpPr>
          <p:spPr bwMode="auto">
            <a:xfrm>
              <a:off x="7200900" y="4057650"/>
              <a:ext cx="146050" cy="347663"/>
            </a:xfrm>
            <a:custGeom>
              <a:avLst/>
              <a:gdLst/>
              <a:ahLst/>
              <a:cxnLst>
                <a:cxn ang="0">
                  <a:pos x="34" y="53"/>
                </a:cxn>
                <a:cxn ang="0">
                  <a:pos x="46" y="65"/>
                </a:cxn>
                <a:cxn ang="0">
                  <a:pos x="46" y="93"/>
                </a:cxn>
                <a:cxn ang="0">
                  <a:pos x="29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44" y="19"/>
                </a:cxn>
                <a:cxn ang="0">
                  <a:pos x="44" y="40"/>
                </a:cxn>
                <a:cxn ang="0">
                  <a:pos x="34" y="52"/>
                </a:cxn>
                <a:cxn ang="0">
                  <a:pos x="34" y="53"/>
                </a:cxn>
                <a:cxn ang="0">
                  <a:pos x="14" y="46"/>
                </a:cxn>
                <a:cxn ang="0">
                  <a:pos x="21" y="46"/>
                </a:cxn>
                <a:cxn ang="0">
                  <a:pos x="30" y="38"/>
                </a:cxn>
                <a:cxn ang="0">
                  <a:pos x="30" y="21"/>
                </a:cxn>
                <a:cxn ang="0">
                  <a:pos x="23" y="13"/>
                </a:cxn>
                <a:cxn ang="0">
                  <a:pos x="14" y="13"/>
                </a:cxn>
                <a:cxn ang="0">
                  <a:pos x="14" y="46"/>
                </a:cxn>
                <a:cxn ang="0">
                  <a:pos x="14" y="96"/>
                </a:cxn>
                <a:cxn ang="0">
                  <a:pos x="25" y="96"/>
                </a:cxn>
                <a:cxn ang="0">
                  <a:pos x="31" y="91"/>
                </a:cxn>
                <a:cxn ang="0">
                  <a:pos x="31" y="67"/>
                </a:cxn>
                <a:cxn ang="0">
                  <a:pos x="22" y="59"/>
                </a:cxn>
                <a:cxn ang="0">
                  <a:pos x="14" y="59"/>
                </a:cxn>
                <a:cxn ang="0">
                  <a:pos x="14" y="96"/>
                </a:cxn>
              </a:cxnLst>
              <a:rect l="0" t="0" r="r" b="b"/>
              <a:pathLst>
                <a:path w="46" h="109">
                  <a:moveTo>
                    <a:pt x="34" y="53"/>
                  </a:moveTo>
                  <a:cubicBezTo>
                    <a:pt x="42" y="55"/>
                    <a:pt x="46" y="59"/>
                    <a:pt x="46" y="65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104"/>
                    <a:pt x="40" y="109"/>
                    <a:pt x="29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4" y="6"/>
                    <a:pt x="44" y="1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7"/>
                    <a:pt x="41" y="51"/>
                    <a:pt x="34" y="52"/>
                  </a:cubicBezTo>
                  <a:lnTo>
                    <a:pt x="34" y="53"/>
                  </a:lnTo>
                  <a:close/>
                  <a:moveTo>
                    <a:pt x="14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7" y="46"/>
                    <a:pt x="30" y="43"/>
                    <a:pt x="30" y="3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5"/>
                    <a:pt x="27" y="13"/>
                    <a:pt x="23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4" y="46"/>
                  </a:lnTo>
                  <a:close/>
                  <a:moveTo>
                    <a:pt x="14" y="96"/>
                  </a:moveTo>
                  <a:cubicBezTo>
                    <a:pt x="25" y="96"/>
                    <a:pt x="25" y="96"/>
                    <a:pt x="25" y="96"/>
                  </a:cubicBezTo>
                  <a:cubicBezTo>
                    <a:pt x="29" y="96"/>
                    <a:pt x="31" y="94"/>
                    <a:pt x="31" y="9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2"/>
                    <a:pt x="28" y="59"/>
                    <a:pt x="22" y="59"/>
                  </a:cubicBezTo>
                  <a:cubicBezTo>
                    <a:pt x="14" y="59"/>
                    <a:pt x="14" y="59"/>
                    <a:pt x="14" y="59"/>
                  </a:cubicBezTo>
                  <a:lnTo>
                    <a:pt x="14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9" name="Freeform 171"/>
            <p:cNvSpPr>
              <a:spLocks noEditPoints="1"/>
            </p:cNvSpPr>
            <p:nvPr/>
          </p:nvSpPr>
          <p:spPr bwMode="auto">
            <a:xfrm>
              <a:off x="7385050" y="4057650"/>
              <a:ext cx="147638" cy="347663"/>
            </a:xfrm>
            <a:custGeom>
              <a:avLst/>
              <a:gdLst/>
              <a:ahLst/>
              <a:cxnLst>
                <a:cxn ang="0">
                  <a:pos x="34" y="53"/>
                </a:cxn>
                <a:cxn ang="0">
                  <a:pos x="46" y="65"/>
                </a:cxn>
                <a:cxn ang="0">
                  <a:pos x="46" y="93"/>
                </a:cxn>
                <a:cxn ang="0">
                  <a:pos x="29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44" y="19"/>
                </a:cxn>
                <a:cxn ang="0">
                  <a:pos x="44" y="40"/>
                </a:cxn>
                <a:cxn ang="0">
                  <a:pos x="34" y="52"/>
                </a:cxn>
                <a:cxn ang="0">
                  <a:pos x="34" y="53"/>
                </a:cxn>
                <a:cxn ang="0">
                  <a:pos x="15" y="46"/>
                </a:cxn>
                <a:cxn ang="0">
                  <a:pos x="21" y="46"/>
                </a:cxn>
                <a:cxn ang="0">
                  <a:pos x="30" y="38"/>
                </a:cxn>
                <a:cxn ang="0">
                  <a:pos x="30" y="21"/>
                </a:cxn>
                <a:cxn ang="0">
                  <a:pos x="23" y="13"/>
                </a:cxn>
                <a:cxn ang="0">
                  <a:pos x="15" y="13"/>
                </a:cxn>
                <a:cxn ang="0">
                  <a:pos x="15" y="46"/>
                </a:cxn>
                <a:cxn ang="0">
                  <a:pos x="15" y="96"/>
                </a:cxn>
                <a:cxn ang="0">
                  <a:pos x="26" y="96"/>
                </a:cxn>
                <a:cxn ang="0">
                  <a:pos x="31" y="91"/>
                </a:cxn>
                <a:cxn ang="0">
                  <a:pos x="31" y="67"/>
                </a:cxn>
                <a:cxn ang="0">
                  <a:pos x="23" y="59"/>
                </a:cxn>
                <a:cxn ang="0">
                  <a:pos x="15" y="59"/>
                </a:cxn>
                <a:cxn ang="0">
                  <a:pos x="15" y="96"/>
                </a:cxn>
              </a:cxnLst>
              <a:rect l="0" t="0" r="r" b="b"/>
              <a:pathLst>
                <a:path w="46" h="109">
                  <a:moveTo>
                    <a:pt x="34" y="53"/>
                  </a:moveTo>
                  <a:cubicBezTo>
                    <a:pt x="42" y="55"/>
                    <a:pt x="46" y="59"/>
                    <a:pt x="46" y="65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104"/>
                    <a:pt x="40" y="109"/>
                    <a:pt x="29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4" y="6"/>
                    <a:pt x="44" y="1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7"/>
                    <a:pt x="41" y="51"/>
                    <a:pt x="34" y="52"/>
                  </a:cubicBezTo>
                  <a:lnTo>
                    <a:pt x="34" y="53"/>
                  </a:lnTo>
                  <a:close/>
                  <a:moveTo>
                    <a:pt x="15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7" y="46"/>
                    <a:pt x="30" y="43"/>
                    <a:pt x="30" y="3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5"/>
                    <a:pt x="28" y="13"/>
                    <a:pt x="23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46"/>
                  </a:lnTo>
                  <a:close/>
                  <a:moveTo>
                    <a:pt x="15" y="96"/>
                  </a:moveTo>
                  <a:cubicBezTo>
                    <a:pt x="26" y="96"/>
                    <a:pt x="26" y="96"/>
                    <a:pt x="26" y="96"/>
                  </a:cubicBezTo>
                  <a:cubicBezTo>
                    <a:pt x="29" y="96"/>
                    <a:pt x="31" y="94"/>
                    <a:pt x="31" y="9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2"/>
                    <a:pt x="28" y="59"/>
                    <a:pt x="23" y="59"/>
                  </a:cubicBezTo>
                  <a:cubicBezTo>
                    <a:pt x="15" y="59"/>
                    <a:pt x="15" y="59"/>
                    <a:pt x="15" y="59"/>
                  </a:cubicBezTo>
                  <a:lnTo>
                    <a:pt x="1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0" name="Freeform 172"/>
            <p:cNvSpPr>
              <a:spLocks noEditPoints="1"/>
            </p:cNvSpPr>
            <p:nvPr/>
          </p:nvSpPr>
          <p:spPr bwMode="auto">
            <a:xfrm>
              <a:off x="7567613" y="4057650"/>
              <a:ext cx="185738" cy="347663"/>
            </a:xfrm>
            <a:custGeom>
              <a:avLst/>
              <a:gdLst/>
              <a:ahLst/>
              <a:cxnLst>
                <a:cxn ang="0">
                  <a:pos x="58" y="109"/>
                </a:cxn>
                <a:cxn ang="0">
                  <a:pos x="18" y="109"/>
                </a:cxn>
                <a:cxn ang="0">
                  <a:pos x="0" y="91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32" y="0"/>
                </a:cxn>
                <a:cxn ang="0">
                  <a:pos x="49" y="18"/>
                </a:cxn>
                <a:cxn ang="0">
                  <a:pos x="49" y="96"/>
                </a:cxn>
                <a:cxn ang="0">
                  <a:pos x="58" y="96"/>
                </a:cxn>
                <a:cxn ang="0">
                  <a:pos x="58" y="109"/>
                </a:cxn>
                <a:cxn ang="0">
                  <a:pos x="35" y="96"/>
                </a:cxn>
                <a:cxn ang="0">
                  <a:pos x="35" y="19"/>
                </a:cxn>
                <a:cxn ang="0">
                  <a:pos x="28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89"/>
                </a:cxn>
                <a:cxn ang="0">
                  <a:pos x="22" y="96"/>
                </a:cxn>
                <a:cxn ang="0">
                  <a:pos x="35" y="96"/>
                </a:cxn>
              </a:cxnLst>
              <a:rect l="0" t="0" r="r" b="b"/>
              <a:pathLst>
                <a:path w="58" h="109">
                  <a:moveTo>
                    <a:pt x="58" y="109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6" y="109"/>
                    <a:pt x="0" y="103"/>
                    <a:pt x="0" y="9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4" y="0"/>
                    <a:pt x="49" y="6"/>
                    <a:pt x="49" y="1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8" y="96"/>
                    <a:pt x="58" y="96"/>
                    <a:pt x="58" y="96"/>
                  </a:cubicBezTo>
                  <a:lnTo>
                    <a:pt x="58" y="109"/>
                  </a:lnTo>
                  <a:close/>
                  <a:moveTo>
                    <a:pt x="35" y="96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5"/>
                    <a:pt x="33" y="13"/>
                    <a:pt x="28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94"/>
                    <a:pt x="17" y="96"/>
                    <a:pt x="22" y="96"/>
                  </a:cubicBezTo>
                  <a:lnTo>
                    <a:pt x="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" name="Group 366"/>
          <p:cNvGrpSpPr/>
          <p:nvPr/>
        </p:nvGrpSpPr>
        <p:grpSpPr>
          <a:xfrm>
            <a:off x="4972050" y="1181100"/>
            <a:ext cx="3265488" cy="309563"/>
            <a:chOff x="4972050" y="1181100"/>
            <a:chExt cx="3265488" cy="309563"/>
          </a:xfrm>
          <a:solidFill>
            <a:srgbClr val="34AEE4"/>
          </a:solidFill>
        </p:grpSpPr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4972050" y="1181100"/>
              <a:ext cx="134938" cy="309563"/>
            </a:xfrm>
            <a:custGeom>
              <a:avLst/>
              <a:gdLst/>
              <a:ahLst/>
              <a:cxnLst>
                <a:cxn ang="0">
                  <a:pos x="59" y="195"/>
                </a:cxn>
                <a:cxn ang="0">
                  <a:pos x="59" y="106"/>
                </a:cxn>
                <a:cxn ang="0">
                  <a:pos x="26" y="10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2"/>
                </a:cxn>
                <a:cxn ang="0">
                  <a:pos x="59" y="82"/>
                </a:cxn>
                <a:cxn ang="0">
                  <a:pos x="59" y="0"/>
                </a:cxn>
                <a:cxn ang="0">
                  <a:pos x="85" y="0"/>
                </a:cxn>
                <a:cxn ang="0">
                  <a:pos x="85" y="195"/>
                </a:cxn>
                <a:cxn ang="0">
                  <a:pos x="59" y="195"/>
                </a:cxn>
              </a:cxnLst>
              <a:rect l="0" t="0" r="r" b="b"/>
              <a:pathLst>
                <a:path w="85" h="195">
                  <a:moveTo>
                    <a:pt x="59" y="195"/>
                  </a:moveTo>
                  <a:lnTo>
                    <a:pt x="59" y="106"/>
                  </a:lnTo>
                  <a:lnTo>
                    <a:pt x="26" y="10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2"/>
                  </a:lnTo>
                  <a:lnTo>
                    <a:pt x="59" y="82"/>
                  </a:lnTo>
                  <a:lnTo>
                    <a:pt x="59" y="0"/>
                  </a:lnTo>
                  <a:lnTo>
                    <a:pt x="85" y="0"/>
                  </a:lnTo>
                  <a:lnTo>
                    <a:pt x="85" y="195"/>
                  </a:lnTo>
                  <a:lnTo>
                    <a:pt x="59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5145088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3" name="Freeform 175"/>
            <p:cNvSpPr>
              <a:spLocks/>
            </p:cNvSpPr>
            <p:nvPr/>
          </p:nvSpPr>
          <p:spPr bwMode="auto">
            <a:xfrm>
              <a:off x="5221288" y="1181100"/>
              <a:ext cx="131763" cy="309563"/>
            </a:xfrm>
            <a:custGeom>
              <a:avLst/>
              <a:gdLst/>
              <a:ahLst/>
              <a:cxnLst>
                <a:cxn ang="0">
                  <a:pos x="21" y="61"/>
                </a:cxn>
                <a:cxn ang="0">
                  <a:pos x="21" y="50"/>
                </a:cxn>
                <a:cxn ang="0">
                  <a:pos x="41" y="50"/>
                </a:cxn>
                <a:cxn ang="0">
                  <a:pos x="41" y="97"/>
                </a:cxn>
                <a:cxn ang="0">
                  <a:pos x="15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1" y="17"/>
                </a:cxn>
                <a:cxn ang="0">
                  <a:pos x="41" y="27"/>
                </a:cxn>
                <a:cxn ang="0">
                  <a:pos x="28" y="27"/>
                </a:cxn>
                <a:cxn ang="0">
                  <a:pos x="28" y="19"/>
                </a:cxn>
                <a:cxn ang="0">
                  <a:pos x="22" y="12"/>
                </a:cxn>
                <a:cxn ang="0">
                  <a:pos x="19" y="12"/>
                </a:cxn>
                <a:cxn ang="0">
                  <a:pos x="13" y="19"/>
                </a:cxn>
                <a:cxn ang="0">
                  <a:pos x="13" y="78"/>
                </a:cxn>
                <a:cxn ang="0">
                  <a:pos x="19" y="85"/>
                </a:cxn>
                <a:cxn ang="0">
                  <a:pos x="28" y="85"/>
                </a:cxn>
                <a:cxn ang="0">
                  <a:pos x="28" y="61"/>
                </a:cxn>
                <a:cxn ang="0">
                  <a:pos x="21" y="61"/>
                </a:cxn>
              </a:cxnLst>
              <a:rect l="0" t="0" r="r" b="b"/>
              <a:pathLst>
                <a:path w="41" h="97">
                  <a:moveTo>
                    <a:pt x="21" y="61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1" y="5"/>
                    <a:pt x="41" y="1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4"/>
                    <a:pt x="26" y="12"/>
                    <a:pt x="2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4"/>
                    <a:pt x="13" y="1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3"/>
                    <a:pt x="15" y="85"/>
                    <a:pt x="1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61"/>
                    <a:pt x="28" y="61"/>
                    <a:pt x="28" y="61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5384800" y="1181100"/>
              <a:ext cx="133350" cy="309563"/>
            </a:xfrm>
            <a:custGeom>
              <a:avLst/>
              <a:gdLst/>
              <a:ahLst/>
              <a:cxnLst>
                <a:cxn ang="0">
                  <a:pos x="58" y="195"/>
                </a:cxn>
                <a:cxn ang="0">
                  <a:pos x="58" y="106"/>
                </a:cxn>
                <a:cxn ang="0">
                  <a:pos x="26" y="10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2"/>
                </a:cxn>
                <a:cxn ang="0">
                  <a:pos x="58" y="82"/>
                </a:cxn>
                <a:cxn ang="0">
                  <a:pos x="58" y="0"/>
                </a:cxn>
                <a:cxn ang="0">
                  <a:pos x="84" y="0"/>
                </a:cxn>
                <a:cxn ang="0">
                  <a:pos x="84" y="195"/>
                </a:cxn>
                <a:cxn ang="0">
                  <a:pos x="58" y="195"/>
                </a:cxn>
              </a:cxnLst>
              <a:rect l="0" t="0" r="r" b="b"/>
              <a:pathLst>
                <a:path w="84" h="195">
                  <a:moveTo>
                    <a:pt x="58" y="195"/>
                  </a:moveTo>
                  <a:lnTo>
                    <a:pt x="58" y="106"/>
                  </a:lnTo>
                  <a:lnTo>
                    <a:pt x="26" y="10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2"/>
                  </a:lnTo>
                  <a:lnTo>
                    <a:pt x="58" y="82"/>
                  </a:lnTo>
                  <a:lnTo>
                    <a:pt x="58" y="0"/>
                  </a:lnTo>
                  <a:lnTo>
                    <a:pt x="84" y="0"/>
                  </a:lnTo>
                  <a:lnTo>
                    <a:pt x="84" y="195"/>
                  </a:lnTo>
                  <a:lnTo>
                    <a:pt x="58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5" name="Freeform 177"/>
            <p:cNvSpPr>
              <a:spLocks noEditPoints="1"/>
            </p:cNvSpPr>
            <p:nvPr/>
          </p:nvSpPr>
          <p:spPr bwMode="auto">
            <a:xfrm>
              <a:off x="5624513" y="1181100"/>
              <a:ext cx="130175" cy="309563"/>
            </a:xfrm>
            <a:custGeom>
              <a:avLst/>
              <a:gdLst/>
              <a:ahLst/>
              <a:cxnLst>
                <a:cxn ang="0">
                  <a:pos x="13" y="97"/>
                </a:cxn>
                <a:cxn ang="0">
                  <a:pos x="0" y="97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41" y="16"/>
                </a:cxn>
                <a:cxn ang="0">
                  <a:pos x="41" y="97"/>
                </a:cxn>
                <a:cxn ang="0">
                  <a:pos x="28" y="97"/>
                </a:cxn>
                <a:cxn ang="0">
                  <a:pos x="28" y="61"/>
                </a:cxn>
                <a:cxn ang="0">
                  <a:pos x="13" y="61"/>
                </a:cxn>
                <a:cxn ang="0">
                  <a:pos x="13" y="97"/>
                </a:cxn>
                <a:cxn ang="0">
                  <a:pos x="28" y="50"/>
                </a:cxn>
                <a:cxn ang="0">
                  <a:pos x="28" y="17"/>
                </a:cxn>
                <a:cxn ang="0">
                  <a:pos x="23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50"/>
                </a:cxn>
                <a:cxn ang="0">
                  <a:pos x="28" y="50"/>
                </a:cxn>
              </a:cxnLst>
              <a:rect l="0" t="0" r="r" b="b"/>
              <a:pathLst>
                <a:path w="41" h="97">
                  <a:moveTo>
                    <a:pt x="13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6" y="0"/>
                    <a:pt x="1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13" y="61"/>
                    <a:pt x="13" y="61"/>
                    <a:pt x="13" y="61"/>
                  </a:cubicBezTo>
                  <a:lnTo>
                    <a:pt x="13" y="97"/>
                  </a:lnTo>
                  <a:close/>
                  <a:moveTo>
                    <a:pt x="28" y="50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6" y="12"/>
                    <a:pt x="23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50"/>
                    <a:pt x="13" y="50"/>
                    <a:pt x="13" y="5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>
              <a:off x="5792788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>
              <a:off x="5878513" y="1181100"/>
              <a:ext cx="122238" cy="309563"/>
            </a:xfrm>
            <a:custGeom>
              <a:avLst/>
              <a:gdLst/>
              <a:ahLst/>
              <a:cxnLst>
                <a:cxn ang="0">
                  <a:pos x="51" y="24"/>
                </a:cxn>
                <a:cxn ang="0">
                  <a:pos x="51" y="195"/>
                </a:cxn>
                <a:cxn ang="0">
                  <a:pos x="25" y="195"/>
                </a:cxn>
                <a:cxn ang="0">
                  <a:pos x="25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4"/>
                </a:cxn>
                <a:cxn ang="0">
                  <a:pos x="51" y="24"/>
                </a:cxn>
              </a:cxnLst>
              <a:rect l="0" t="0" r="r" b="b"/>
              <a:pathLst>
                <a:path w="77" h="195">
                  <a:moveTo>
                    <a:pt x="51" y="24"/>
                  </a:moveTo>
                  <a:lnTo>
                    <a:pt x="51" y="195"/>
                  </a:lnTo>
                  <a:lnTo>
                    <a:pt x="25" y="195"/>
                  </a:lnTo>
                  <a:lnTo>
                    <a:pt x="25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4"/>
                  </a:lnTo>
                  <a:lnTo>
                    <a:pt x="51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6022975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6086475" y="1181100"/>
              <a:ext cx="122238" cy="309563"/>
            </a:xfrm>
            <a:custGeom>
              <a:avLst/>
              <a:gdLst/>
              <a:ahLst/>
              <a:cxnLst>
                <a:cxn ang="0">
                  <a:pos x="52" y="24"/>
                </a:cxn>
                <a:cxn ang="0">
                  <a:pos x="52" y="195"/>
                </a:cxn>
                <a:cxn ang="0">
                  <a:pos x="26" y="195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4"/>
                </a:cxn>
                <a:cxn ang="0">
                  <a:pos x="52" y="24"/>
                </a:cxn>
              </a:cxnLst>
              <a:rect l="0" t="0" r="r" b="b"/>
              <a:pathLst>
                <a:path w="77" h="195">
                  <a:moveTo>
                    <a:pt x="52" y="24"/>
                  </a:moveTo>
                  <a:lnTo>
                    <a:pt x="52" y="195"/>
                  </a:lnTo>
                  <a:lnTo>
                    <a:pt x="26" y="195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4"/>
                  </a:lnTo>
                  <a:lnTo>
                    <a:pt x="5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6234113" y="1181100"/>
              <a:ext cx="133350" cy="309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79"/>
                </a:cxn>
                <a:cxn ang="0">
                  <a:pos x="26" y="97"/>
                </a:cxn>
                <a:cxn ang="0">
                  <a:pos x="15" y="97"/>
                </a:cxn>
                <a:cxn ang="0">
                  <a:pos x="0" y="7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79"/>
                </a:cxn>
                <a:cxn ang="0">
                  <a:pos x="19" y="85"/>
                </a:cxn>
                <a:cxn ang="0">
                  <a:pos x="24" y="85"/>
                </a:cxn>
                <a:cxn ang="0">
                  <a:pos x="29" y="79"/>
                </a:cxn>
                <a:cxn ang="0">
                  <a:pos x="29" y="0"/>
                </a:cxn>
                <a:cxn ang="0">
                  <a:pos x="42" y="0"/>
                </a:cxn>
              </a:cxnLst>
              <a:rect l="0" t="0" r="r" b="b"/>
              <a:pathLst>
                <a:path w="42" h="97">
                  <a:moveTo>
                    <a:pt x="42" y="0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42" y="91"/>
                    <a:pt x="37" y="97"/>
                    <a:pt x="26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1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83"/>
                    <a:pt x="15" y="85"/>
                    <a:pt x="19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7" y="85"/>
                    <a:pt x="29" y="83"/>
                    <a:pt x="29" y="7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1" name="Freeform 183"/>
            <p:cNvSpPr>
              <a:spLocks noEditPoints="1"/>
            </p:cNvSpPr>
            <p:nvPr/>
          </p:nvSpPr>
          <p:spPr bwMode="auto">
            <a:xfrm>
              <a:off x="6405563" y="1181100"/>
              <a:ext cx="131763" cy="3095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1" y="19"/>
                </a:cxn>
                <a:cxn ang="0">
                  <a:pos x="41" y="83"/>
                </a:cxn>
                <a:cxn ang="0">
                  <a:pos x="26" y="97"/>
                </a:cxn>
                <a:cxn ang="0">
                  <a:pos x="0" y="97"/>
                </a:cxn>
                <a:cxn ang="0">
                  <a:pos x="13" y="85"/>
                </a:cxn>
                <a:cxn ang="0">
                  <a:pos x="23" y="85"/>
                </a:cxn>
                <a:cxn ang="0">
                  <a:pos x="28" y="81"/>
                </a:cxn>
                <a:cxn ang="0">
                  <a:pos x="28" y="19"/>
                </a:cxn>
                <a:cxn ang="0">
                  <a:pos x="22" y="12"/>
                </a:cxn>
                <a:cxn ang="0">
                  <a:pos x="13" y="12"/>
                </a:cxn>
                <a:cxn ang="0">
                  <a:pos x="13" y="85"/>
                </a:cxn>
              </a:cxnLst>
              <a:rect l="0" t="0" r="r" b="b"/>
              <a:pathLst>
                <a:path w="41" h="97">
                  <a:moveTo>
                    <a:pt x="0" y="9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1" y="6"/>
                    <a:pt x="41" y="19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2"/>
                    <a:pt x="36" y="97"/>
                    <a:pt x="26" y="97"/>
                  </a:cubicBezTo>
                  <a:lnTo>
                    <a:pt x="0" y="97"/>
                  </a:lnTo>
                  <a:close/>
                  <a:moveTo>
                    <a:pt x="13" y="85"/>
                  </a:moveTo>
                  <a:cubicBezTo>
                    <a:pt x="23" y="85"/>
                    <a:pt x="23" y="85"/>
                    <a:pt x="23" y="85"/>
                  </a:cubicBezTo>
                  <a:cubicBezTo>
                    <a:pt x="26" y="85"/>
                    <a:pt x="28" y="84"/>
                    <a:pt x="28" y="8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4"/>
                    <a:pt x="26" y="12"/>
                    <a:pt x="2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>
              <a:off x="6575425" y="1181100"/>
              <a:ext cx="101600" cy="309563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0" y="0"/>
                </a:cxn>
                <a:cxn ang="0">
                  <a:pos x="64" y="0"/>
                </a:cxn>
                <a:cxn ang="0">
                  <a:pos x="64" y="24"/>
                </a:cxn>
                <a:cxn ang="0">
                  <a:pos x="26" y="24"/>
                </a:cxn>
                <a:cxn ang="0">
                  <a:pos x="26" y="82"/>
                </a:cxn>
                <a:cxn ang="0">
                  <a:pos x="60" y="82"/>
                </a:cxn>
                <a:cxn ang="0">
                  <a:pos x="60" y="106"/>
                </a:cxn>
                <a:cxn ang="0">
                  <a:pos x="26" y="106"/>
                </a:cxn>
                <a:cxn ang="0">
                  <a:pos x="26" y="171"/>
                </a:cxn>
                <a:cxn ang="0">
                  <a:pos x="64" y="171"/>
                </a:cxn>
                <a:cxn ang="0">
                  <a:pos x="64" y="195"/>
                </a:cxn>
                <a:cxn ang="0">
                  <a:pos x="0" y="195"/>
                </a:cxn>
              </a:cxnLst>
              <a:rect l="0" t="0" r="r" b="b"/>
              <a:pathLst>
                <a:path w="64" h="195">
                  <a:moveTo>
                    <a:pt x="0" y="19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64" y="24"/>
                  </a:lnTo>
                  <a:lnTo>
                    <a:pt x="26" y="24"/>
                  </a:lnTo>
                  <a:lnTo>
                    <a:pt x="26" y="82"/>
                  </a:lnTo>
                  <a:lnTo>
                    <a:pt x="60" y="82"/>
                  </a:lnTo>
                  <a:lnTo>
                    <a:pt x="60" y="106"/>
                  </a:lnTo>
                  <a:lnTo>
                    <a:pt x="26" y="106"/>
                  </a:lnTo>
                  <a:lnTo>
                    <a:pt x="26" y="171"/>
                  </a:lnTo>
                  <a:lnTo>
                    <a:pt x="64" y="171"/>
                  </a:lnTo>
                  <a:lnTo>
                    <a:pt x="64" y="19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3" name="Freeform 185"/>
            <p:cNvSpPr>
              <a:spLocks noEditPoints="1"/>
            </p:cNvSpPr>
            <p:nvPr/>
          </p:nvSpPr>
          <p:spPr bwMode="auto">
            <a:xfrm>
              <a:off x="6775450" y="1181100"/>
              <a:ext cx="131763" cy="30956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1" y="58"/>
                </a:cxn>
                <a:cxn ang="0">
                  <a:pos x="41" y="83"/>
                </a:cxn>
                <a:cxn ang="0">
                  <a:pos x="26" y="97"/>
                </a:cxn>
                <a:cxn ang="0">
                  <a:pos x="0" y="97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9" y="17"/>
                </a:cxn>
                <a:cxn ang="0">
                  <a:pos x="39" y="36"/>
                </a:cxn>
                <a:cxn ang="0">
                  <a:pos x="30" y="46"/>
                </a:cxn>
                <a:cxn ang="0">
                  <a:pos x="30" y="47"/>
                </a:cxn>
                <a:cxn ang="0">
                  <a:pos x="13" y="41"/>
                </a:cxn>
                <a:cxn ang="0">
                  <a:pos x="19" y="41"/>
                </a:cxn>
                <a:cxn ang="0">
                  <a:pos x="26" y="34"/>
                </a:cxn>
                <a:cxn ang="0">
                  <a:pos x="26" y="19"/>
                </a:cxn>
                <a:cxn ang="0">
                  <a:pos x="21" y="12"/>
                </a:cxn>
                <a:cxn ang="0">
                  <a:pos x="13" y="12"/>
                </a:cxn>
                <a:cxn ang="0">
                  <a:pos x="13" y="41"/>
                </a:cxn>
                <a:cxn ang="0">
                  <a:pos x="13" y="85"/>
                </a:cxn>
                <a:cxn ang="0">
                  <a:pos x="23" y="85"/>
                </a:cxn>
                <a:cxn ang="0">
                  <a:pos x="28" y="81"/>
                </a:cxn>
                <a:cxn ang="0">
                  <a:pos x="28" y="60"/>
                </a:cxn>
                <a:cxn ang="0">
                  <a:pos x="20" y="53"/>
                </a:cxn>
                <a:cxn ang="0">
                  <a:pos x="13" y="53"/>
                </a:cxn>
                <a:cxn ang="0">
                  <a:pos x="13" y="85"/>
                </a:cxn>
              </a:cxnLst>
              <a:rect l="0" t="0" r="r" b="b"/>
              <a:pathLst>
                <a:path w="41" h="97">
                  <a:moveTo>
                    <a:pt x="30" y="47"/>
                  </a:moveTo>
                  <a:cubicBezTo>
                    <a:pt x="37" y="49"/>
                    <a:pt x="41" y="53"/>
                    <a:pt x="41" y="58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2"/>
                    <a:pt x="36" y="97"/>
                    <a:pt x="26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39" y="6"/>
                    <a:pt x="39" y="1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42"/>
                    <a:pt x="36" y="45"/>
                    <a:pt x="30" y="46"/>
                  </a:cubicBezTo>
                  <a:lnTo>
                    <a:pt x="30" y="47"/>
                  </a:lnTo>
                  <a:close/>
                  <a:moveTo>
                    <a:pt x="13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4" y="41"/>
                    <a:pt x="26" y="39"/>
                    <a:pt x="26" y="3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4"/>
                    <a:pt x="25" y="12"/>
                    <a:pt x="21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41"/>
                  </a:lnTo>
                  <a:close/>
                  <a:moveTo>
                    <a:pt x="13" y="85"/>
                  </a:moveTo>
                  <a:cubicBezTo>
                    <a:pt x="23" y="85"/>
                    <a:pt x="23" y="85"/>
                    <a:pt x="23" y="85"/>
                  </a:cubicBezTo>
                  <a:cubicBezTo>
                    <a:pt x="26" y="85"/>
                    <a:pt x="28" y="84"/>
                    <a:pt x="28" y="8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55"/>
                    <a:pt x="25" y="53"/>
                    <a:pt x="20" y="53"/>
                  </a:cubicBezTo>
                  <a:cubicBezTo>
                    <a:pt x="13" y="53"/>
                    <a:pt x="13" y="53"/>
                    <a:pt x="13" y="53"/>
                  </a:cubicBezTo>
                  <a:lnTo>
                    <a:pt x="13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4" name="Freeform 186"/>
            <p:cNvSpPr>
              <a:spLocks noEditPoints="1"/>
            </p:cNvSpPr>
            <p:nvPr/>
          </p:nvSpPr>
          <p:spPr bwMode="auto">
            <a:xfrm>
              <a:off x="6938963" y="1181100"/>
              <a:ext cx="130175" cy="309563"/>
            </a:xfrm>
            <a:custGeom>
              <a:avLst/>
              <a:gdLst/>
              <a:ahLst/>
              <a:cxnLst>
                <a:cxn ang="0">
                  <a:pos x="13" y="97"/>
                </a:cxn>
                <a:cxn ang="0">
                  <a:pos x="0" y="97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41" y="16"/>
                </a:cxn>
                <a:cxn ang="0">
                  <a:pos x="41" y="97"/>
                </a:cxn>
                <a:cxn ang="0">
                  <a:pos x="28" y="97"/>
                </a:cxn>
                <a:cxn ang="0">
                  <a:pos x="28" y="61"/>
                </a:cxn>
                <a:cxn ang="0">
                  <a:pos x="13" y="61"/>
                </a:cxn>
                <a:cxn ang="0">
                  <a:pos x="13" y="97"/>
                </a:cxn>
                <a:cxn ang="0">
                  <a:pos x="28" y="50"/>
                </a:cxn>
                <a:cxn ang="0">
                  <a:pos x="28" y="17"/>
                </a:cxn>
                <a:cxn ang="0">
                  <a:pos x="22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50"/>
                </a:cxn>
                <a:cxn ang="0">
                  <a:pos x="28" y="50"/>
                </a:cxn>
              </a:cxnLst>
              <a:rect l="0" t="0" r="r" b="b"/>
              <a:pathLst>
                <a:path w="41" h="97">
                  <a:moveTo>
                    <a:pt x="13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1" y="5"/>
                    <a:pt x="41" y="1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13" y="61"/>
                    <a:pt x="13" y="61"/>
                    <a:pt x="13" y="61"/>
                  </a:cubicBezTo>
                  <a:lnTo>
                    <a:pt x="13" y="97"/>
                  </a:lnTo>
                  <a:close/>
                  <a:moveTo>
                    <a:pt x="28" y="50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6" y="12"/>
                    <a:pt x="2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50"/>
                    <a:pt x="13" y="50"/>
                    <a:pt x="13" y="5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7105650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>
              <a:off x="7229475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7" name="Freeform 189"/>
            <p:cNvSpPr>
              <a:spLocks noEditPoints="1"/>
            </p:cNvSpPr>
            <p:nvPr/>
          </p:nvSpPr>
          <p:spPr bwMode="auto">
            <a:xfrm>
              <a:off x="7346950" y="1181100"/>
              <a:ext cx="141288" cy="309563"/>
            </a:xfrm>
            <a:custGeom>
              <a:avLst/>
              <a:gdLst/>
              <a:ahLst/>
              <a:cxnLst>
                <a:cxn ang="0">
                  <a:pos x="16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8" y="0"/>
                </a:cxn>
                <a:cxn ang="0">
                  <a:pos x="44" y="16"/>
                </a:cxn>
                <a:cxn ang="0">
                  <a:pos x="44" y="81"/>
                </a:cxn>
                <a:cxn ang="0">
                  <a:pos x="28" y="97"/>
                </a:cxn>
                <a:cxn ang="0">
                  <a:pos x="16" y="97"/>
                </a:cxn>
                <a:cxn ang="0">
                  <a:pos x="19" y="85"/>
                </a:cxn>
                <a:cxn ang="0">
                  <a:pos x="26" y="85"/>
                </a:cxn>
                <a:cxn ang="0">
                  <a:pos x="31" y="80"/>
                </a:cxn>
                <a:cxn ang="0">
                  <a:pos x="31" y="17"/>
                </a:cxn>
                <a:cxn ang="0">
                  <a:pos x="25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80"/>
                </a:cxn>
                <a:cxn ang="0">
                  <a:pos x="19" y="85"/>
                </a:cxn>
              </a:cxnLst>
              <a:rect l="0" t="0" r="r" b="b"/>
              <a:pathLst>
                <a:path w="44" h="97">
                  <a:moveTo>
                    <a:pt x="16" y="97"/>
                  </a:moveTo>
                  <a:cubicBezTo>
                    <a:pt x="6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6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4" y="5"/>
                    <a:pt x="44" y="16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92"/>
                    <a:pt x="39" y="97"/>
                    <a:pt x="28" y="97"/>
                  </a:cubicBezTo>
                  <a:lnTo>
                    <a:pt x="16" y="97"/>
                  </a:lnTo>
                  <a:close/>
                  <a:moveTo>
                    <a:pt x="19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9" y="85"/>
                    <a:pt x="31" y="83"/>
                    <a:pt x="31" y="8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3"/>
                    <a:pt x="29" y="12"/>
                    <a:pt x="2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3"/>
                    <a:pt x="15" y="85"/>
                    <a:pt x="19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8" name="Freeform 190"/>
            <p:cNvSpPr>
              <a:spLocks noEditPoints="1"/>
            </p:cNvSpPr>
            <p:nvPr/>
          </p:nvSpPr>
          <p:spPr bwMode="auto">
            <a:xfrm>
              <a:off x="7523163" y="1181100"/>
              <a:ext cx="136525" cy="309563"/>
            </a:xfrm>
            <a:custGeom>
              <a:avLst/>
              <a:gdLst/>
              <a:ahLst/>
              <a:cxnLst>
                <a:cxn ang="0">
                  <a:pos x="16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43" y="81"/>
                </a:cxn>
                <a:cxn ang="0">
                  <a:pos x="28" y="97"/>
                </a:cxn>
                <a:cxn ang="0">
                  <a:pos x="16" y="97"/>
                </a:cxn>
                <a:cxn ang="0">
                  <a:pos x="19" y="85"/>
                </a:cxn>
                <a:cxn ang="0">
                  <a:pos x="25" y="85"/>
                </a:cxn>
                <a:cxn ang="0">
                  <a:pos x="30" y="80"/>
                </a:cxn>
                <a:cxn ang="0">
                  <a:pos x="30" y="17"/>
                </a:cxn>
                <a:cxn ang="0">
                  <a:pos x="25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80"/>
                </a:cxn>
                <a:cxn ang="0">
                  <a:pos x="19" y="85"/>
                </a:cxn>
              </a:cxnLst>
              <a:rect l="0" t="0" r="r" b="b"/>
              <a:pathLst>
                <a:path w="43" h="97">
                  <a:moveTo>
                    <a:pt x="16" y="97"/>
                  </a:move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43" y="5"/>
                    <a:pt x="43" y="16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92"/>
                    <a:pt x="38" y="97"/>
                    <a:pt x="28" y="97"/>
                  </a:cubicBezTo>
                  <a:lnTo>
                    <a:pt x="16" y="97"/>
                  </a:lnTo>
                  <a:close/>
                  <a:moveTo>
                    <a:pt x="19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29" y="85"/>
                    <a:pt x="30" y="83"/>
                    <a:pt x="30" y="8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8" y="12"/>
                    <a:pt x="2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3"/>
                    <a:pt x="15" y="85"/>
                    <a:pt x="19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7699375" y="1181100"/>
              <a:ext cx="127000" cy="309563"/>
            </a:xfrm>
            <a:custGeom>
              <a:avLst/>
              <a:gdLst/>
              <a:ahLst/>
              <a:cxnLst>
                <a:cxn ang="0">
                  <a:pos x="54" y="94"/>
                </a:cxn>
                <a:cxn ang="0">
                  <a:pos x="54" y="0"/>
                </a:cxn>
                <a:cxn ang="0">
                  <a:pos x="80" y="0"/>
                </a:cxn>
                <a:cxn ang="0">
                  <a:pos x="80" y="195"/>
                </a:cxn>
                <a:cxn ang="0">
                  <a:pos x="54" y="195"/>
                </a:cxn>
                <a:cxn ang="0">
                  <a:pos x="54" y="157"/>
                </a:cxn>
                <a:cxn ang="0">
                  <a:pos x="26" y="6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54" y="94"/>
                </a:cxn>
              </a:cxnLst>
              <a:rect l="0" t="0" r="r" b="b"/>
              <a:pathLst>
                <a:path w="80" h="195">
                  <a:moveTo>
                    <a:pt x="54" y="94"/>
                  </a:moveTo>
                  <a:lnTo>
                    <a:pt x="54" y="0"/>
                  </a:lnTo>
                  <a:lnTo>
                    <a:pt x="80" y="0"/>
                  </a:lnTo>
                  <a:lnTo>
                    <a:pt x="80" y="195"/>
                  </a:lnTo>
                  <a:lnTo>
                    <a:pt x="54" y="195"/>
                  </a:lnTo>
                  <a:lnTo>
                    <a:pt x="54" y="157"/>
                  </a:lnTo>
                  <a:lnTo>
                    <a:pt x="26" y="6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4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0" name="Rectangle 192"/>
            <p:cNvSpPr>
              <a:spLocks noChangeArrowheads="1"/>
            </p:cNvSpPr>
            <p:nvPr/>
          </p:nvSpPr>
          <p:spPr bwMode="auto">
            <a:xfrm>
              <a:off x="7864475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1" name="Freeform 193"/>
            <p:cNvSpPr>
              <a:spLocks/>
            </p:cNvSpPr>
            <p:nvPr/>
          </p:nvSpPr>
          <p:spPr bwMode="auto">
            <a:xfrm>
              <a:off x="7943850" y="1181100"/>
              <a:ext cx="128588" cy="309563"/>
            </a:xfrm>
            <a:custGeom>
              <a:avLst/>
              <a:gdLst/>
              <a:ahLst/>
              <a:cxnLst>
                <a:cxn ang="0">
                  <a:pos x="55" y="94"/>
                </a:cxn>
                <a:cxn ang="0">
                  <a:pos x="55" y="0"/>
                </a:cxn>
                <a:cxn ang="0">
                  <a:pos x="81" y="0"/>
                </a:cxn>
                <a:cxn ang="0">
                  <a:pos x="81" y="195"/>
                </a:cxn>
                <a:cxn ang="0">
                  <a:pos x="55" y="195"/>
                </a:cxn>
                <a:cxn ang="0">
                  <a:pos x="55" y="157"/>
                </a:cxn>
                <a:cxn ang="0">
                  <a:pos x="27" y="66"/>
                </a:cxn>
                <a:cxn ang="0">
                  <a:pos x="27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7" y="0"/>
                </a:cxn>
                <a:cxn ang="0">
                  <a:pos x="55" y="94"/>
                </a:cxn>
              </a:cxnLst>
              <a:rect l="0" t="0" r="r" b="b"/>
              <a:pathLst>
                <a:path w="81" h="195">
                  <a:moveTo>
                    <a:pt x="55" y="94"/>
                  </a:moveTo>
                  <a:lnTo>
                    <a:pt x="55" y="0"/>
                  </a:lnTo>
                  <a:lnTo>
                    <a:pt x="81" y="0"/>
                  </a:lnTo>
                  <a:lnTo>
                    <a:pt x="81" y="195"/>
                  </a:lnTo>
                  <a:lnTo>
                    <a:pt x="55" y="195"/>
                  </a:lnTo>
                  <a:lnTo>
                    <a:pt x="55" y="157"/>
                  </a:lnTo>
                  <a:lnTo>
                    <a:pt x="27" y="66"/>
                  </a:lnTo>
                  <a:lnTo>
                    <a:pt x="27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7" y="0"/>
                  </a:lnTo>
                  <a:lnTo>
                    <a:pt x="55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2" name="Freeform 194"/>
            <p:cNvSpPr>
              <a:spLocks/>
            </p:cNvSpPr>
            <p:nvPr/>
          </p:nvSpPr>
          <p:spPr bwMode="auto">
            <a:xfrm>
              <a:off x="8110538" y="1181100"/>
              <a:ext cx="127000" cy="309563"/>
            </a:xfrm>
            <a:custGeom>
              <a:avLst/>
              <a:gdLst/>
              <a:ahLst/>
              <a:cxnLst>
                <a:cxn ang="0">
                  <a:pos x="20" y="61"/>
                </a:cxn>
                <a:cxn ang="0">
                  <a:pos x="20" y="50"/>
                </a:cxn>
                <a:cxn ang="0">
                  <a:pos x="40" y="50"/>
                </a:cxn>
                <a:cxn ang="0">
                  <a:pos x="40" y="97"/>
                </a:cxn>
                <a:cxn ang="0">
                  <a:pos x="15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0" y="17"/>
                </a:cxn>
                <a:cxn ang="0">
                  <a:pos x="40" y="27"/>
                </a:cxn>
                <a:cxn ang="0">
                  <a:pos x="27" y="27"/>
                </a:cxn>
                <a:cxn ang="0">
                  <a:pos x="27" y="19"/>
                </a:cxn>
                <a:cxn ang="0">
                  <a:pos x="22" y="12"/>
                </a:cxn>
                <a:cxn ang="0">
                  <a:pos x="18" y="12"/>
                </a:cxn>
                <a:cxn ang="0">
                  <a:pos x="13" y="19"/>
                </a:cxn>
                <a:cxn ang="0">
                  <a:pos x="13" y="78"/>
                </a:cxn>
                <a:cxn ang="0">
                  <a:pos x="18" y="85"/>
                </a:cxn>
                <a:cxn ang="0">
                  <a:pos x="27" y="85"/>
                </a:cxn>
                <a:cxn ang="0">
                  <a:pos x="27" y="61"/>
                </a:cxn>
                <a:cxn ang="0">
                  <a:pos x="20" y="61"/>
                </a:cxn>
              </a:cxnLst>
              <a:rect l="0" t="0" r="r" b="b"/>
              <a:pathLst>
                <a:path w="40" h="97">
                  <a:moveTo>
                    <a:pt x="20" y="61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0" y="5"/>
                    <a:pt x="40" y="1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5" y="12"/>
                    <a:pt x="2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3" y="14"/>
                    <a:pt x="13" y="1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3"/>
                    <a:pt x="15" y="85"/>
                    <a:pt x="18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61"/>
                    <a:pt x="27" y="61"/>
                    <a:pt x="27" y="61"/>
                  </a:cubicBezTo>
                  <a:lnTo>
                    <a:pt x="20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" name="Group 391"/>
          <p:cNvGrpSpPr/>
          <p:nvPr/>
        </p:nvGrpSpPr>
        <p:grpSpPr>
          <a:xfrm>
            <a:off x="7924800" y="4044950"/>
            <a:ext cx="1044576" cy="722313"/>
            <a:chOff x="7924800" y="4044950"/>
            <a:chExt cx="1044576" cy="722313"/>
          </a:xfrm>
          <a:solidFill>
            <a:srgbClr val="34AEE4"/>
          </a:solidFill>
        </p:grpSpPr>
        <p:sp>
          <p:nvSpPr>
            <p:cNvPr id="2243" name="Freeform 195"/>
            <p:cNvSpPr>
              <a:spLocks/>
            </p:cNvSpPr>
            <p:nvPr/>
          </p:nvSpPr>
          <p:spPr bwMode="auto">
            <a:xfrm>
              <a:off x="7924800" y="4044950"/>
              <a:ext cx="293688" cy="722313"/>
            </a:xfrm>
            <a:custGeom>
              <a:avLst/>
              <a:gdLst/>
              <a:ahLst/>
              <a:cxnLst>
                <a:cxn ang="0">
                  <a:pos x="92" y="174"/>
                </a:cxn>
                <a:cxn ang="0">
                  <a:pos x="92" y="188"/>
                </a:cxn>
                <a:cxn ang="0">
                  <a:pos x="56" y="226"/>
                </a:cxn>
                <a:cxn ang="0">
                  <a:pos x="36" y="226"/>
                </a:cxn>
                <a:cxn ang="0">
                  <a:pos x="0" y="188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6" y="0"/>
                </a:cxn>
                <a:cxn ang="0">
                  <a:pos x="92" y="39"/>
                </a:cxn>
                <a:cxn ang="0">
                  <a:pos x="92" y="64"/>
                </a:cxn>
                <a:cxn ang="0">
                  <a:pos x="62" y="64"/>
                </a:cxn>
                <a:cxn ang="0">
                  <a:pos x="62" y="41"/>
                </a:cxn>
                <a:cxn ang="0">
                  <a:pos x="48" y="28"/>
                </a:cxn>
                <a:cxn ang="0">
                  <a:pos x="42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2" y="199"/>
                </a:cxn>
                <a:cxn ang="0">
                  <a:pos x="50" y="199"/>
                </a:cxn>
                <a:cxn ang="0">
                  <a:pos x="62" y="186"/>
                </a:cxn>
                <a:cxn ang="0">
                  <a:pos x="62" y="174"/>
                </a:cxn>
                <a:cxn ang="0">
                  <a:pos x="92" y="174"/>
                </a:cxn>
              </a:cxnLst>
              <a:rect l="0" t="0" r="r" b="b"/>
              <a:pathLst>
                <a:path w="92" h="226">
                  <a:moveTo>
                    <a:pt x="92" y="174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214"/>
                    <a:pt x="80" y="226"/>
                    <a:pt x="56" y="226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12" y="226"/>
                    <a:pt x="0" y="214"/>
                    <a:pt x="0" y="18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0" y="0"/>
                    <a:pt x="92" y="13"/>
                    <a:pt x="92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2"/>
                    <a:pt x="57" y="28"/>
                    <a:pt x="48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4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4" y="199"/>
                    <a:pt x="42" y="199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8" y="199"/>
                    <a:pt x="62" y="195"/>
                    <a:pt x="62" y="186"/>
                  </a:cubicBezTo>
                  <a:cubicBezTo>
                    <a:pt x="62" y="174"/>
                    <a:pt x="62" y="174"/>
                    <a:pt x="62" y="174"/>
                  </a:cubicBezTo>
                  <a:lnTo>
                    <a:pt x="92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8293100" y="4044950"/>
              <a:ext cx="296863" cy="722313"/>
            </a:xfrm>
            <a:custGeom>
              <a:avLst/>
              <a:gdLst/>
              <a:ahLst/>
              <a:cxnLst>
                <a:cxn ang="0">
                  <a:pos x="126" y="221"/>
                </a:cxn>
                <a:cxn ang="0">
                  <a:pos x="126" y="0"/>
                </a:cxn>
                <a:cxn ang="0">
                  <a:pos x="187" y="0"/>
                </a:cxn>
                <a:cxn ang="0">
                  <a:pos x="187" y="455"/>
                </a:cxn>
                <a:cxn ang="0">
                  <a:pos x="126" y="455"/>
                </a:cxn>
                <a:cxn ang="0">
                  <a:pos x="126" y="364"/>
                </a:cxn>
                <a:cxn ang="0">
                  <a:pos x="62" y="157"/>
                </a:cxn>
                <a:cxn ang="0">
                  <a:pos x="62" y="455"/>
                </a:cxn>
                <a:cxn ang="0">
                  <a:pos x="0" y="455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26" y="221"/>
                </a:cxn>
              </a:cxnLst>
              <a:rect l="0" t="0" r="r" b="b"/>
              <a:pathLst>
                <a:path w="187" h="455">
                  <a:moveTo>
                    <a:pt x="126" y="221"/>
                  </a:moveTo>
                  <a:lnTo>
                    <a:pt x="126" y="0"/>
                  </a:lnTo>
                  <a:lnTo>
                    <a:pt x="187" y="0"/>
                  </a:lnTo>
                  <a:lnTo>
                    <a:pt x="187" y="455"/>
                  </a:lnTo>
                  <a:lnTo>
                    <a:pt x="126" y="455"/>
                  </a:lnTo>
                  <a:lnTo>
                    <a:pt x="126" y="364"/>
                  </a:lnTo>
                  <a:lnTo>
                    <a:pt x="62" y="157"/>
                  </a:lnTo>
                  <a:lnTo>
                    <a:pt x="62" y="455"/>
                  </a:lnTo>
                  <a:lnTo>
                    <a:pt x="0" y="455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26" y="2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8675688" y="4044950"/>
              <a:ext cx="293688" cy="722313"/>
            </a:xfrm>
            <a:custGeom>
              <a:avLst/>
              <a:gdLst/>
              <a:ahLst/>
              <a:cxnLst>
                <a:cxn ang="0">
                  <a:pos x="92" y="174"/>
                </a:cxn>
                <a:cxn ang="0">
                  <a:pos x="92" y="188"/>
                </a:cxn>
                <a:cxn ang="0">
                  <a:pos x="56" y="226"/>
                </a:cxn>
                <a:cxn ang="0">
                  <a:pos x="36" y="226"/>
                </a:cxn>
                <a:cxn ang="0">
                  <a:pos x="0" y="188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6" y="0"/>
                </a:cxn>
                <a:cxn ang="0">
                  <a:pos x="92" y="39"/>
                </a:cxn>
                <a:cxn ang="0">
                  <a:pos x="92" y="64"/>
                </a:cxn>
                <a:cxn ang="0">
                  <a:pos x="62" y="64"/>
                </a:cxn>
                <a:cxn ang="0">
                  <a:pos x="62" y="41"/>
                </a:cxn>
                <a:cxn ang="0">
                  <a:pos x="48" y="28"/>
                </a:cxn>
                <a:cxn ang="0">
                  <a:pos x="42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2" y="199"/>
                </a:cxn>
                <a:cxn ang="0">
                  <a:pos x="50" y="199"/>
                </a:cxn>
                <a:cxn ang="0">
                  <a:pos x="62" y="186"/>
                </a:cxn>
                <a:cxn ang="0">
                  <a:pos x="62" y="174"/>
                </a:cxn>
                <a:cxn ang="0">
                  <a:pos x="92" y="174"/>
                </a:cxn>
              </a:cxnLst>
              <a:rect l="0" t="0" r="r" b="b"/>
              <a:pathLst>
                <a:path w="92" h="226">
                  <a:moveTo>
                    <a:pt x="92" y="174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214"/>
                    <a:pt x="80" y="226"/>
                    <a:pt x="56" y="226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12" y="226"/>
                    <a:pt x="0" y="214"/>
                    <a:pt x="0" y="18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0" y="0"/>
                    <a:pt x="92" y="13"/>
                    <a:pt x="92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2"/>
                    <a:pt x="57" y="28"/>
                    <a:pt x="48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4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4" y="199"/>
                    <a:pt x="42" y="199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8" y="199"/>
                    <a:pt x="62" y="195"/>
                    <a:pt x="62" y="186"/>
                  </a:cubicBezTo>
                  <a:cubicBezTo>
                    <a:pt x="62" y="174"/>
                    <a:pt x="62" y="174"/>
                    <a:pt x="62" y="174"/>
                  </a:cubicBezTo>
                  <a:lnTo>
                    <a:pt x="92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" name="Group 372"/>
          <p:cNvGrpSpPr/>
          <p:nvPr/>
        </p:nvGrpSpPr>
        <p:grpSpPr>
          <a:xfrm>
            <a:off x="3025775" y="1493838"/>
            <a:ext cx="692151" cy="433388"/>
            <a:chOff x="3025775" y="1493838"/>
            <a:chExt cx="692151" cy="433388"/>
          </a:xfrm>
          <a:solidFill>
            <a:srgbClr val="34AEE4"/>
          </a:solidFill>
        </p:grpSpPr>
        <p:sp>
          <p:nvSpPr>
            <p:cNvPr id="2246" name="Freeform 198"/>
            <p:cNvSpPr>
              <a:spLocks/>
            </p:cNvSpPr>
            <p:nvPr/>
          </p:nvSpPr>
          <p:spPr bwMode="auto">
            <a:xfrm>
              <a:off x="3025775" y="1493838"/>
              <a:ext cx="193675" cy="433388"/>
            </a:xfrm>
            <a:custGeom>
              <a:avLst/>
              <a:gdLst/>
              <a:ahLst/>
              <a:cxnLst>
                <a:cxn ang="0">
                  <a:pos x="61" y="104"/>
                </a:cxn>
                <a:cxn ang="0">
                  <a:pos x="61" y="113"/>
                </a:cxn>
                <a:cxn ang="0">
                  <a:pos x="37" y="136"/>
                </a:cxn>
                <a:cxn ang="0">
                  <a:pos x="24" y="136"/>
                </a:cxn>
                <a:cxn ang="0">
                  <a:pos x="0" y="113"/>
                </a:cxn>
                <a:cxn ang="0">
                  <a:pos x="0" y="23"/>
                </a:cxn>
                <a:cxn ang="0">
                  <a:pos x="24" y="0"/>
                </a:cxn>
                <a:cxn ang="0">
                  <a:pos x="37" y="0"/>
                </a:cxn>
                <a:cxn ang="0">
                  <a:pos x="61" y="23"/>
                </a:cxn>
                <a:cxn ang="0">
                  <a:pos x="61" y="38"/>
                </a:cxn>
                <a:cxn ang="0">
                  <a:pos x="41" y="38"/>
                </a:cxn>
                <a:cxn ang="0">
                  <a:pos x="41" y="25"/>
                </a:cxn>
                <a:cxn ang="0">
                  <a:pos x="32" y="17"/>
                </a:cxn>
                <a:cxn ang="0">
                  <a:pos x="28" y="17"/>
                </a:cxn>
                <a:cxn ang="0">
                  <a:pos x="20" y="25"/>
                </a:cxn>
                <a:cxn ang="0">
                  <a:pos x="20" y="111"/>
                </a:cxn>
                <a:cxn ang="0">
                  <a:pos x="28" y="119"/>
                </a:cxn>
                <a:cxn ang="0">
                  <a:pos x="33" y="119"/>
                </a:cxn>
                <a:cxn ang="0">
                  <a:pos x="41" y="111"/>
                </a:cxn>
                <a:cxn ang="0">
                  <a:pos x="41" y="104"/>
                </a:cxn>
                <a:cxn ang="0">
                  <a:pos x="61" y="104"/>
                </a:cxn>
              </a:cxnLst>
              <a:rect l="0" t="0" r="r" b="b"/>
              <a:pathLst>
                <a:path w="61" h="136">
                  <a:moveTo>
                    <a:pt x="61" y="104"/>
                  </a:moveTo>
                  <a:cubicBezTo>
                    <a:pt x="61" y="113"/>
                    <a:pt x="61" y="113"/>
                    <a:pt x="61" y="113"/>
                  </a:cubicBezTo>
                  <a:cubicBezTo>
                    <a:pt x="61" y="128"/>
                    <a:pt x="53" y="136"/>
                    <a:pt x="37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8" y="136"/>
                    <a:pt x="0" y="128"/>
                    <a:pt x="0" y="1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3" y="0"/>
                    <a:pt x="61" y="8"/>
                    <a:pt x="61" y="23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9"/>
                    <a:pt x="38" y="17"/>
                    <a:pt x="32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17"/>
                    <a:pt x="20" y="19"/>
                    <a:pt x="20" y="25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17"/>
                    <a:pt x="23" y="119"/>
                    <a:pt x="28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9"/>
                    <a:pt x="41" y="117"/>
                    <a:pt x="41" y="111"/>
                  </a:cubicBezTo>
                  <a:cubicBezTo>
                    <a:pt x="41" y="104"/>
                    <a:pt x="41" y="104"/>
                    <a:pt x="41" y="104"/>
                  </a:cubicBezTo>
                  <a:lnTo>
                    <a:pt x="61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7" name="Freeform 199"/>
            <p:cNvSpPr>
              <a:spLocks noEditPoints="1"/>
            </p:cNvSpPr>
            <p:nvPr/>
          </p:nvSpPr>
          <p:spPr bwMode="auto">
            <a:xfrm>
              <a:off x="3265488" y="1493838"/>
              <a:ext cx="196850" cy="433388"/>
            </a:xfrm>
            <a:custGeom>
              <a:avLst/>
              <a:gdLst/>
              <a:ahLst/>
              <a:cxnLst>
                <a:cxn ang="0">
                  <a:pos x="20" y="136"/>
                </a:cxn>
                <a:cxn ang="0">
                  <a:pos x="0" y="136"/>
                </a:cxn>
                <a:cxn ang="0">
                  <a:pos x="0" y="23"/>
                </a:cxn>
                <a:cxn ang="0">
                  <a:pos x="24" y="0"/>
                </a:cxn>
                <a:cxn ang="0">
                  <a:pos x="39" y="0"/>
                </a:cxn>
                <a:cxn ang="0">
                  <a:pos x="62" y="23"/>
                </a:cxn>
                <a:cxn ang="0">
                  <a:pos x="62" y="136"/>
                </a:cxn>
                <a:cxn ang="0">
                  <a:pos x="43" y="136"/>
                </a:cxn>
                <a:cxn ang="0">
                  <a:pos x="43" y="86"/>
                </a:cxn>
                <a:cxn ang="0">
                  <a:pos x="20" y="86"/>
                </a:cxn>
                <a:cxn ang="0">
                  <a:pos x="20" y="136"/>
                </a:cxn>
                <a:cxn ang="0">
                  <a:pos x="43" y="70"/>
                </a:cxn>
                <a:cxn ang="0">
                  <a:pos x="43" y="25"/>
                </a:cxn>
                <a:cxn ang="0">
                  <a:pos x="34" y="17"/>
                </a:cxn>
                <a:cxn ang="0">
                  <a:pos x="29" y="17"/>
                </a:cxn>
                <a:cxn ang="0">
                  <a:pos x="20" y="25"/>
                </a:cxn>
                <a:cxn ang="0">
                  <a:pos x="20" y="70"/>
                </a:cxn>
                <a:cxn ang="0">
                  <a:pos x="43" y="70"/>
                </a:cxn>
              </a:cxnLst>
              <a:rect l="0" t="0" r="r" b="b"/>
              <a:pathLst>
                <a:path w="62" h="136">
                  <a:moveTo>
                    <a:pt x="20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5" y="0"/>
                    <a:pt x="62" y="8"/>
                    <a:pt x="62" y="23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20" y="86"/>
                    <a:pt x="20" y="86"/>
                    <a:pt x="20" y="86"/>
                  </a:cubicBezTo>
                  <a:lnTo>
                    <a:pt x="20" y="136"/>
                  </a:lnTo>
                  <a:close/>
                  <a:moveTo>
                    <a:pt x="43" y="70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19"/>
                    <a:pt x="40" y="17"/>
                    <a:pt x="34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3" y="17"/>
                    <a:pt x="20" y="19"/>
                    <a:pt x="20" y="25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43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8" name="Freeform 200"/>
            <p:cNvSpPr>
              <a:spLocks noEditPoints="1"/>
            </p:cNvSpPr>
            <p:nvPr/>
          </p:nvSpPr>
          <p:spPr bwMode="auto">
            <a:xfrm>
              <a:off x="3519488" y="1493838"/>
              <a:ext cx="198438" cy="433388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62" y="26"/>
                </a:cxn>
                <a:cxn ang="0">
                  <a:pos x="62" y="116"/>
                </a:cxn>
                <a:cxn ang="0">
                  <a:pos x="39" y="136"/>
                </a:cxn>
                <a:cxn ang="0">
                  <a:pos x="0" y="136"/>
                </a:cxn>
                <a:cxn ang="0">
                  <a:pos x="20" y="119"/>
                </a:cxn>
                <a:cxn ang="0">
                  <a:pos x="35" y="119"/>
                </a:cxn>
                <a:cxn ang="0">
                  <a:pos x="43" y="113"/>
                </a:cxn>
                <a:cxn ang="0">
                  <a:pos x="43" y="26"/>
                </a:cxn>
                <a:cxn ang="0">
                  <a:pos x="34" y="17"/>
                </a:cxn>
                <a:cxn ang="0">
                  <a:pos x="20" y="17"/>
                </a:cxn>
                <a:cxn ang="0">
                  <a:pos x="20" y="119"/>
                </a:cxn>
              </a:cxnLst>
              <a:rect l="0" t="0" r="r" b="b"/>
              <a:pathLst>
                <a:path w="62" h="136">
                  <a:moveTo>
                    <a:pt x="0" y="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3" y="0"/>
                    <a:pt x="62" y="9"/>
                    <a:pt x="62" y="2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29"/>
                    <a:pt x="55" y="136"/>
                    <a:pt x="39" y="136"/>
                  </a:cubicBezTo>
                  <a:lnTo>
                    <a:pt x="0" y="136"/>
                  </a:lnTo>
                  <a:close/>
                  <a:moveTo>
                    <a:pt x="20" y="119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40" y="119"/>
                    <a:pt x="43" y="117"/>
                    <a:pt x="43" y="11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0"/>
                    <a:pt x="40" y="17"/>
                    <a:pt x="34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5" name="Group 367"/>
          <p:cNvGrpSpPr/>
          <p:nvPr/>
        </p:nvGrpSpPr>
        <p:grpSpPr>
          <a:xfrm>
            <a:off x="165100" y="3154363"/>
            <a:ext cx="1350963" cy="577850"/>
            <a:chOff x="165100" y="3154363"/>
            <a:chExt cx="1350963" cy="577850"/>
          </a:xfrm>
          <a:solidFill>
            <a:srgbClr val="34AEE4"/>
          </a:solidFill>
        </p:grpSpPr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165100" y="3154363"/>
              <a:ext cx="236538" cy="577850"/>
            </a:xfrm>
            <a:custGeom>
              <a:avLst/>
              <a:gdLst/>
              <a:ahLst/>
              <a:cxnLst>
                <a:cxn ang="0">
                  <a:pos x="74" y="139"/>
                </a:cxn>
                <a:cxn ang="0">
                  <a:pos x="74" y="150"/>
                </a:cxn>
                <a:cxn ang="0">
                  <a:pos x="45" y="181"/>
                </a:cxn>
                <a:cxn ang="0">
                  <a:pos x="29" y="181"/>
                </a:cxn>
                <a:cxn ang="0">
                  <a:pos x="0" y="150"/>
                </a:cxn>
                <a:cxn ang="0">
                  <a:pos x="0" y="31"/>
                </a:cxn>
                <a:cxn ang="0">
                  <a:pos x="29" y="0"/>
                </a:cxn>
                <a:cxn ang="0">
                  <a:pos x="45" y="0"/>
                </a:cxn>
                <a:cxn ang="0">
                  <a:pos x="74" y="31"/>
                </a:cxn>
                <a:cxn ang="0">
                  <a:pos x="74" y="51"/>
                </a:cxn>
                <a:cxn ang="0">
                  <a:pos x="49" y="51"/>
                </a:cxn>
                <a:cxn ang="0">
                  <a:pos x="49" y="33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24" y="33"/>
                </a:cxn>
                <a:cxn ang="0">
                  <a:pos x="24" y="149"/>
                </a:cxn>
                <a:cxn ang="0">
                  <a:pos x="34" y="159"/>
                </a:cxn>
                <a:cxn ang="0">
                  <a:pos x="40" y="159"/>
                </a:cxn>
                <a:cxn ang="0">
                  <a:pos x="49" y="149"/>
                </a:cxn>
                <a:cxn ang="0">
                  <a:pos x="49" y="139"/>
                </a:cxn>
                <a:cxn ang="0">
                  <a:pos x="74" y="139"/>
                </a:cxn>
              </a:cxnLst>
              <a:rect l="0" t="0" r="r" b="b"/>
              <a:pathLst>
                <a:path w="74" h="181">
                  <a:moveTo>
                    <a:pt x="74" y="139"/>
                  </a:moveTo>
                  <a:cubicBezTo>
                    <a:pt x="74" y="150"/>
                    <a:pt x="74" y="150"/>
                    <a:pt x="74" y="150"/>
                  </a:cubicBezTo>
                  <a:cubicBezTo>
                    <a:pt x="74" y="171"/>
                    <a:pt x="64" y="181"/>
                    <a:pt x="45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10" y="181"/>
                    <a:pt x="0" y="171"/>
                    <a:pt x="0" y="15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10" y="0"/>
                    <a:pt x="2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4" y="0"/>
                    <a:pt x="74" y="10"/>
                    <a:pt x="74" y="3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25"/>
                    <a:pt x="46" y="22"/>
                    <a:pt x="38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7" y="22"/>
                    <a:pt x="24" y="25"/>
                    <a:pt x="24" y="33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56"/>
                    <a:pt x="27" y="159"/>
                    <a:pt x="34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6" y="159"/>
                    <a:pt x="49" y="156"/>
                    <a:pt x="49" y="149"/>
                  </a:cubicBezTo>
                  <a:cubicBezTo>
                    <a:pt x="49" y="139"/>
                    <a:pt x="49" y="139"/>
                    <a:pt x="49" y="139"/>
                  </a:cubicBezTo>
                  <a:lnTo>
                    <a:pt x="74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0" name="Freeform 202"/>
            <p:cNvSpPr>
              <a:spLocks noEditPoints="1"/>
            </p:cNvSpPr>
            <p:nvPr/>
          </p:nvSpPr>
          <p:spPr bwMode="auto">
            <a:xfrm>
              <a:off x="458788" y="3154363"/>
              <a:ext cx="249238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76" y="31"/>
                </a:cxn>
                <a:cxn ang="0">
                  <a:pos x="76" y="76"/>
                </a:cxn>
                <a:cxn ang="0">
                  <a:pos x="61" y="106"/>
                </a:cxn>
                <a:cxn ang="0">
                  <a:pos x="78" y="181"/>
                </a:cxn>
                <a:cxn ang="0">
                  <a:pos x="55" y="181"/>
                </a:cxn>
                <a:cxn ang="0">
                  <a:pos x="39" y="108"/>
                </a:cxn>
                <a:cxn ang="0">
                  <a:pos x="25" y="108"/>
                </a:cxn>
                <a:cxn ang="0">
                  <a:pos x="25" y="181"/>
                </a:cxn>
                <a:cxn ang="0">
                  <a:pos x="0" y="181"/>
                </a:cxn>
                <a:cxn ang="0">
                  <a:pos x="0" y="0"/>
                </a:cxn>
                <a:cxn ang="0">
                  <a:pos x="25" y="87"/>
                </a:cxn>
                <a:cxn ang="0">
                  <a:pos x="41" y="87"/>
                </a:cxn>
                <a:cxn ang="0">
                  <a:pos x="51" y="74"/>
                </a:cxn>
                <a:cxn ang="0">
                  <a:pos x="51" y="35"/>
                </a:cxn>
                <a:cxn ang="0">
                  <a:pos x="41" y="22"/>
                </a:cxn>
                <a:cxn ang="0">
                  <a:pos x="25" y="22"/>
                </a:cxn>
                <a:cxn ang="0">
                  <a:pos x="25" y="87"/>
                </a:cxn>
              </a:cxnLst>
              <a:rect l="0" t="0" r="r" b="b"/>
              <a:pathLst>
                <a:path w="78" h="181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66" y="0"/>
                    <a:pt x="76" y="10"/>
                    <a:pt x="76" y="31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91"/>
                    <a:pt x="71" y="102"/>
                    <a:pt x="61" y="106"/>
                  </a:cubicBezTo>
                  <a:cubicBezTo>
                    <a:pt x="78" y="181"/>
                    <a:pt x="78" y="181"/>
                    <a:pt x="78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0" y="0"/>
                  </a:lnTo>
                  <a:close/>
                  <a:moveTo>
                    <a:pt x="25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48" y="87"/>
                    <a:pt x="51" y="83"/>
                    <a:pt x="51" y="7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26"/>
                    <a:pt x="48" y="22"/>
                    <a:pt x="41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1" name="Freeform 203"/>
            <p:cNvSpPr>
              <a:spLocks noEditPoints="1"/>
            </p:cNvSpPr>
            <p:nvPr/>
          </p:nvSpPr>
          <p:spPr bwMode="auto">
            <a:xfrm>
              <a:off x="762000" y="3154363"/>
              <a:ext cx="242888" cy="577850"/>
            </a:xfrm>
            <a:custGeom>
              <a:avLst/>
              <a:gdLst/>
              <a:ahLst/>
              <a:cxnLst>
                <a:cxn ang="0">
                  <a:pos x="24" y="181"/>
                </a:cxn>
                <a:cxn ang="0">
                  <a:pos x="0" y="181"/>
                </a:cxn>
                <a:cxn ang="0">
                  <a:pos x="0" y="31"/>
                </a:cxn>
                <a:cxn ang="0">
                  <a:pos x="29" y="0"/>
                </a:cxn>
                <a:cxn ang="0">
                  <a:pos x="47" y="0"/>
                </a:cxn>
                <a:cxn ang="0">
                  <a:pos x="76" y="31"/>
                </a:cxn>
                <a:cxn ang="0">
                  <a:pos x="76" y="181"/>
                </a:cxn>
                <a:cxn ang="0">
                  <a:pos x="52" y="181"/>
                </a:cxn>
                <a:cxn ang="0">
                  <a:pos x="52" y="115"/>
                </a:cxn>
                <a:cxn ang="0">
                  <a:pos x="24" y="115"/>
                </a:cxn>
                <a:cxn ang="0">
                  <a:pos x="24" y="181"/>
                </a:cxn>
                <a:cxn ang="0">
                  <a:pos x="52" y="93"/>
                </a:cxn>
                <a:cxn ang="0">
                  <a:pos x="52" y="33"/>
                </a:cxn>
                <a:cxn ang="0">
                  <a:pos x="41" y="22"/>
                </a:cxn>
                <a:cxn ang="0">
                  <a:pos x="34" y="22"/>
                </a:cxn>
                <a:cxn ang="0">
                  <a:pos x="24" y="33"/>
                </a:cxn>
                <a:cxn ang="0">
                  <a:pos x="24" y="93"/>
                </a:cxn>
                <a:cxn ang="0">
                  <a:pos x="52" y="93"/>
                </a:cxn>
              </a:cxnLst>
              <a:rect l="0" t="0" r="r" b="b"/>
              <a:pathLst>
                <a:path w="76" h="181">
                  <a:moveTo>
                    <a:pt x="24" y="181"/>
                  </a:moveTo>
                  <a:cubicBezTo>
                    <a:pt x="0" y="181"/>
                    <a:pt x="0" y="181"/>
                    <a:pt x="0" y="18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9" y="0"/>
                    <a:pt x="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6" y="0"/>
                    <a:pt x="76" y="10"/>
                    <a:pt x="76" y="3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24" y="115"/>
                    <a:pt x="24" y="115"/>
                    <a:pt x="24" y="115"/>
                  </a:cubicBezTo>
                  <a:lnTo>
                    <a:pt x="24" y="181"/>
                  </a:lnTo>
                  <a:close/>
                  <a:moveTo>
                    <a:pt x="52" y="93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2" y="25"/>
                    <a:pt x="48" y="22"/>
                    <a:pt x="4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7" y="22"/>
                    <a:pt x="24" y="25"/>
                    <a:pt x="24" y="33"/>
                  </a:cubicBezTo>
                  <a:cubicBezTo>
                    <a:pt x="24" y="93"/>
                    <a:pt x="24" y="93"/>
                    <a:pt x="24" y="93"/>
                  </a:cubicBezTo>
                  <a:lnTo>
                    <a:pt x="52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2" name="Freeform 204"/>
            <p:cNvSpPr>
              <a:spLocks/>
            </p:cNvSpPr>
            <p:nvPr/>
          </p:nvSpPr>
          <p:spPr bwMode="auto">
            <a:xfrm>
              <a:off x="1071563" y="3154363"/>
              <a:ext cx="192088" cy="577850"/>
            </a:xfrm>
            <a:custGeom>
              <a:avLst/>
              <a:gdLst/>
              <a:ahLst/>
              <a:cxnLst>
                <a:cxn ang="0">
                  <a:pos x="113" y="155"/>
                </a:cxn>
                <a:cxn ang="0">
                  <a:pos x="113" y="199"/>
                </a:cxn>
                <a:cxn ang="0">
                  <a:pos x="48" y="199"/>
                </a:cxn>
                <a:cxn ang="0">
                  <a:pos x="48" y="364"/>
                </a:cxn>
                <a:cxn ang="0">
                  <a:pos x="0" y="36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44"/>
                </a:cxn>
                <a:cxn ang="0">
                  <a:pos x="48" y="44"/>
                </a:cxn>
                <a:cxn ang="0">
                  <a:pos x="48" y="155"/>
                </a:cxn>
                <a:cxn ang="0">
                  <a:pos x="113" y="155"/>
                </a:cxn>
              </a:cxnLst>
              <a:rect l="0" t="0" r="r" b="b"/>
              <a:pathLst>
                <a:path w="121" h="364">
                  <a:moveTo>
                    <a:pt x="113" y="155"/>
                  </a:moveTo>
                  <a:lnTo>
                    <a:pt x="113" y="199"/>
                  </a:lnTo>
                  <a:lnTo>
                    <a:pt x="48" y="199"/>
                  </a:lnTo>
                  <a:lnTo>
                    <a:pt x="48" y="364"/>
                  </a:lnTo>
                  <a:lnTo>
                    <a:pt x="0" y="36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44"/>
                  </a:lnTo>
                  <a:lnTo>
                    <a:pt x="48" y="44"/>
                  </a:lnTo>
                  <a:lnTo>
                    <a:pt x="48" y="155"/>
                  </a:lnTo>
                  <a:lnTo>
                    <a:pt x="113" y="1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4" name="Freeform 206"/>
            <p:cNvSpPr>
              <a:spLocks/>
            </p:cNvSpPr>
            <p:nvPr/>
          </p:nvSpPr>
          <p:spPr bwMode="auto">
            <a:xfrm>
              <a:off x="1289050" y="3154363"/>
              <a:ext cx="227013" cy="577850"/>
            </a:xfrm>
            <a:custGeom>
              <a:avLst/>
              <a:gdLst/>
              <a:ahLst/>
              <a:cxnLst>
                <a:cxn ang="0">
                  <a:pos x="94" y="44"/>
                </a:cxn>
                <a:cxn ang="0">
                  <a:pos x="94" y="364"/>
                </a:cxn>
                <a:cxn ang="0">
                  <a:pos x="46" y="364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44"/>
                </a:cxn>
                <a:cxn ang="0">
                  <a:pos x="94" y="44"/>
                </a:cxn>
              </a:cxnLst>
              <a:rect l="0" t="0" r="r" b="b"/>
              <a:pathLst>
                <a:path w="143" h="364">
                  <a:moveTo>
                    <a:pt x="94" y="44"/>
                  </a:moveTo>
                  <a:lnTo>
                    <a:pt x="94" y="364"/>
                  </a:lnTo>
                  <a:lnTo>
                    <a:pt x="46" y="364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4"/>
                  </a:lnTo>
                  <a:lnTo>
                    <a:pt x="94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6" name="Group 386"/>
          <p:cNvGrpSpPr/>
          <p:nvPr/>
        </p:nvGrpSpPr>
        <p:grpSpPr>
          <a:xfrm>
            <a:off x="171450" y="6248400"/>
            <a:ext cx="1468438" cy="444500"/>
            <a:chOff x="171450" y="6248400"/>
            <a:chExt cx="1468438" cy="444500"/>
          </a:xfrm>
          <a:solidFill>
            <a:srgbClr val="34AEE4"/>
          </a:solidFill>
        </p:grpSpPr>
        <p:sp>
          <p:nvSpPr>
            <p:cNvPr id="2255" name="Freeform 207"/>
            <p:cNvSpPr>
              <a:spLocks/>
            </p:cNvSpPr>
            <p:nvPr/>
          </p:nvSpPr>
          <p:spPr bwMode="auto">
            <a:xfrm>
              <a:off x="171450" y="6248400"/>
              <a:ext cx="192088" cy="444500"/>
            </a:xfrm>
            <a:custGeom>
              <a:avLst/>
              <a:gdLst/>
              <a:ahLst/>
              <a:cxnLst>
                <a:cxn ang="0">
                  <a:pos x="82" y="280"/>
                </a:cxn>
                <a:cxn ang="0">
                  <a:pos x="82" y="153"/>
                </a:cxn>
                <a:cxn ang="0">
                  <a:pos x="38" y="153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119"/>
                </a:cxn>
                <a:cxn ang="0">
                  <a:pos x="82" y="119"/>
                </a:cxn>
                <a:cxn ang="0">
                  <a:pos x="82" y="0"/>
                </a:cxn>
                <a:cxn ang="0">
                  <a:pos x="121" y="0"/>
                </a:cxn>
                <a:cxn ang="0">
                  <a:pos x="121" y="280"/>
                </a:cxn>
                <a:cxn ang="0">
                  <a:pos x="82" y="280"/>
                </a:cxn>
              </a:cxnLst>
              <a:rect l="0" t="0" r="r" b="b"/>
              <a:pathLst>
                <a:path w="121" h="280">
                  <a:moveTo>
                    <a:pt x="82" y="280"/>
                  </a:moveTo>
                  <a:lnTo>
                    <a:pt x="82" y="153"/>
                  </a:lnTo>
                  <a:lnTo>
                    <a:pt x="38" y="153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119"/>
                  </a:lnTo>
                  <a:lnTo>
                    <a:pt x="82" y="119"/>
                  </a:lnTo>
                  <a:lnTo>
                    <a:pt x="82" y="0"/>
                  </a:lnTo>
                  <a:lnTo>
                    <a:pt x="121" y="0"/>
                  </a:lnTo>
                  <a:lnTo>
                    <a:pt x="121" y="280"/>
                  </a:lnTo>
                  <a:lnTo>
                    <a:pt x="82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6" name="Freeform 208"/>
            <p:cNvSpPr>
              <a:spLocks noEditPoints="1"/>
            </p:cNvSpPr>
            <p:nvPr/>
          </p:nvSpPr>
          <p:spPr bwMode="auto">
            <a:xfrm>
              <a:off x="414338" y="6248400"/>
              <a:ext cx="187325" cy="444500"/>
            </a:xfrm>
            <a:custGeom>
              <a:avLst/>
              <a:gdLst/>
              <a:ahLst/>
              <a:cxnLst>
                <a:cxn ang="0">
                  <a:pos x="19" y="139"/>
                </a:cxn>
                <a:cxn ang="0">
                  <a:pos x="0" y="139"/>
                </a:cxn>
                <a:cxn ang="0">
                  <a:pos x="0" y="24"/>
                </a:cxn>
                <a:cxn ang="0">
                  <a:pos x="23" y="0"/>
                </a:cxn>
                <a:cxn ang="0">
                  <a:pos x="37" y="0"/>
                </a:cxn>
                <a:cxn ang="0">
                  <a:pos x="59" y="24"/>
                </a:cxn>
                <a:cxn ang="0">
                  <a:pos x="59" y="139"/>
                </a:cxn>
                <a:cxn ang="0">
                  <a:pos x="40" y="139"/>
                </a:cxn>
                <a:cxn ang="0">
                  <a:pos x="40" y="88"/>
                </a:cxn>
                <a:cxn ang="0">
                  <a:pos x="19" y="88"/>
                </a:cxn>
                <a:cxn ang="0">
                  <a:pos x="19" y="139"/>
                </a:cxn>
                <a:cxn ang="0">
                  <a:pos x="40" y="71"/>
                </a:cxn>
                <a:cxn ang="0">
                  <a:pos x="40" y="25"/>
                </a:cxn>
                <a:cxn ang="0">
                  <a:pos x="32" y="17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9" y="71"/>
                </a:cxn>
                <a:cxn ang="0">
                  <a:pos x="40" y="71"/>
                </a:cxn>
              </a:cxnLst>
              <a:rect l="0" t="0" r="r" b="b"/>
              <a:pathLst>
                <a:path w="59" h="139">
                  <a:moveTo>
                    <a:pt x="19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1" y="0"/>
                    <a:pt x="59" y="8"/>
                    <a:pt x="59" y="24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9" y="88"/>
                    <a:pt x="19" y="88"/>
                    <a:pt x="19" y="88"/>
                  </a:cubicBezTo>
                  <a:lnTo>
                    <a:pt x="19" y="139"/>
                  </a:lnTo>
                  <a:close/>
                  <a:moveTo>
                    <a:pt x="40" y="71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37" y="17"/>
                    <a:pt x="32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5"/>
                  </a:cubicBezTo>
                  <a:cubicBezTo>
                    <a:pt x="19" y="71"/>
                    <a:pt x="19" y="71"/>
                    <a:pt x="19" y="71"/>
                  </a:cubicBezTo>
                  <a:lnTo>
                    <a:pt x="40" y="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>
              <a:off x="650875" y="6248400"/>
              <a:ext cx="180975" cy="444500"/>
            </a:xfrm>
            <a:custGeom>
              <a:avLst/>
              <a:gdLst/>
              <a:ahLst/>
              <a:cxnLst>
                <a:cxn ang="0">
                  <a:pos x="57" y="106"/>
                </a:cxn>
                <a:cxn ang="0">
                  <a:pos x="57" y="115"/>
                </a:cxn>
                <a:cxn ang="0">
                  <a:pos x="34" y="139"/>
                </a:cxn>
                <a:cxn ang="0">
                  <a:pos x="22" y="139"/>
                </a:cxn>
                <a:cxn ang="0">
                  <a:pos x="0" y="115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57" y="24"/>
                </a:cxn>
                <a:cxn ang="0">
                  <a:pos x="57" y="39"/>
                </a:cxn>
                <a:cxn ang="0">
                  <a:pos x="38" y="39"/>
                </a:cxn>
                <a:cxn ang="0">
                  <a:pos x="38" y="25"/>
                </a:cxn>
                <a:cxn ang="0">
                  <a:pos x="30" y="17"/>
                </a:cxn>
                <a:cxn ang="0">
                  <a:pos x="26" y="17"/>
                </a:cxn>
                <a:cxn ang="0">
                  <a:pos x="19" y="25"/>
                </a:cxn>
                <a:cxn ang="0">
                  <a:pos x="19" y="114"/>
                </a:cxn>
                <a:cxn ang="0">
                  <a:pos x="26" y="122"/>
                </a:cxn>
                <a:cxn ang="0">
                  <a:pos x="31" y="122"/>
                </a:cxn>
                <a:cxn ang="0">
                  <a:pos x="38" y="114"/>
                </a:cxn>
                <a:cxn ang="0">
                  <a:pos x="38" y="106"/>
                </a:cxn>
                <a:cxn ang="0">
                  <a:pos x="57" y="106"/>
                </a:cxn>
              </a:cxnLst>
              <a:rect l="0" t="0" r="r" b="b"/>
              <a:pathLst>
                <a:path w="57" h="139">
                  <a:moveTo>
                    <a:pt x="57" y="106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57" y="131"/>
                    <a:pt x="49" y="139"/>
                    <a:pt x="34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8" y="139"/>
                    <a:pt x="0" y="131"/>
                    <a:pt x="0" y="1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9" y="0"/>
                    <a:pt x="57" y="8"/>
                    <a:pt x="57" y="24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0"/>
                    <a:pt x="35" y="17"/>
                    <a:pt x="30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9" y="20"/>
                    <a:pt x="19" y="2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9"/>
                    <a:pt x="21" y="122"/>
                    <a:pt x="26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6" y="122"/>
                    <a:pt x="38" y="119"/>
                    <a:pt x="38" y="114"/>
                  </a:cubicBezTo>
                  <a:cubicBezTo>
                    <a:pt x="38" y="106"/>
                    <a:pt x="38" y="106"/>
                    <a:pt x="38" y="106"/>
                  </a:cubicBezTo>
                  <a:lnTo>
                    <a:pt x="57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8" name="Freeform 210"/>
            <p:cNvSpPr>
              <a:spLocks noEditPoints="1"/>
            </p:cNvSpPr>
            <p:nvPr/>
          </p:nvSpPr>
          <p:spPr bwMode="auto">
            <a:xfrm>
              <a:off x="876300" y="6248400"/>
              <a:ext cx="198438" cy="444500"/>
            </a:xfrm>
            <a:custGeom>
              <a:avLst/>
              <a:gdLst/>
              <a:ahLst/>
              <a:cxnLst>
                <a:cxn ang="0">
                  <a:pos x="39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9" y="0"/>
                </a:cxn>
                <a:cxn ang="0">
                  <a:pos x="39" y="280"/>
                </a:cxn>
                <a:cxn ang="0">
                  <a:pos x="125" y="280"/>
                </a:cxn>
                <a:cxn ang="0">
                  <a:pos x="87" y="280"/>
                </a:cxn>
                <a:cxn ang="0">
                  <a:pos x="41" y="143"/>
                </a:cxn>
                <a:cxn ang="0">
                  <a:pos x="41" y="141"/>
                </a:cxn>
                <a:cxn ang="0">
                  <a:pos x="79" y="0"/>
                </a:cxn>
                <a:cxn ang="0">
                  <a:pos x="113" y="0"/>
                </a:cxn>
                <a:cxn ang="0">
                  <a:pos x="75" y="139"/>
                </a:cxn>
                <a:cxn ang="0">
                  <a:pos x="125" y="280"/>
                </a:cxn>
              </a:cxnLst>
              <a:rect l="0" t="0" r="r" b="b"/>
              <a:pathLst>
                <a:path w="125" h="280">
                  <a:moveTo>
                    <a:pt x="39" y="280"/>
                  </a:moveTo>
                  <a:lnTo>
                    <a:pt x="0" y="280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280"/>
                  </a:lnTo>
                  <a:close/>
                  <a:moveTo>
                    <a:pt x="125" y="280"/>
                  </a:moveTo>
                  <a:lnTo>
                    <a:pt x="87" y="280"/>
                  </a:lnTo>
                  <a:lnTo>
                    <a:pt x="41" y="143"/>
                  </a:lnTo>
                  <a:lnTo>
                    <a:pt x="41" y="141"/>
                  </a:lnTo>
                  <a:lnTo>
                    <a:pt x="79" y="0"/>
                  </a:lnTo>
                  <a:lnTo>
                    <a:pt x="113" y="0"/>
                  </a:lnTo>
                  <a:lnTo>
                    <a:pt x="75" y="139"/>
                  </a:lnTo>
                  <a:lnTo>
                    <a:pt x="125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1106488" y="6248400"/>
              <a:ext cx="60325" cy="444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1222375" y="6248400"/>
              <a:ext cx="180975" cy="444500"/>
            </a:xfrm>
            <a:custGeom>
              <a:avLst/>
              <a:gdLst/>
              <a:ahLst/>
              <a:cxnLst>
                <a:cxn ang="0">
                  <a:pos x="78" y="135"/>
                </a:cxn>
                <a:cxn ang="0">
                  <a:pos x="78" y="0"/>
                </a:cxn>
                <a:cxn ang="0">
                  <a:pos x="114" y="0"/>
                </a:cxn>
                <a:cxn ang="0">
                  <a:pos x="114" y="280"/>
                </a:cxn>
                <a:cxn ang="0">
                  <a:pos x="78" y="280"/>
                </a:cxn>
                <a:cxn ang="0">
                  <a:pos x="78" y="224"/>
                </a:cxn>
                <a:cxn ang="0">
                  <a:pos x="38" y="97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78" y="135"/>
                </a:cxn>
              </a:cxnLst>
              <a:rect l="0" t="0" r="r" b="b"/>
              <a:pathLst>
                <a:path w="114" h="280">
                  <a:moveTo>
                    <a:pt x="78" y="135"/>
                  </a:moveTo>
                  <a:lnTo>
                    <a:pt x="78" y="0"/>
                  </a:lnTo>
                  <a:lnTo>
                    <a:pt x="114" y="0"/>
                  </a:lnTo>
                  <a:lnTo>
                    <a:pt x="114" y="280"/>
                  </a:lnTo>
                  <a:lnTo>
                    <a:pt x="78" y="280"/>
                  </a:lnTo>
                  <a:lnTo>
                    <a:pt x="78" y="224"/>
                  </a:lnTo>
                  <a:lnTo>
                    <a:pt x="38" y="97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1457325" y="6248400"/>
              <a:ext cx="182563" cy="444500"/>
            </a:xfrm>
            <a:custGeom>
              <a:avLst/>
              <a:gdLst/>
              <a:ahLst/>
              <a:cxnLst>
                <a:cxn ang="0">
                  <a:pos x="29" y="88"/>
                </a:cxn>
                <a:cxn ang="0">
                  <a:pos x="29" y="71"/>
                </a:cxn>
                <a:cxn ang="0">
                  <a:pos x="57" y="71"/>
                </a:cxn>
                <a:cxn ang="0">
                  <a:pos x="57" y="139"/>
                </a:cxn>
                <a:cxn ang="0">
                  <a:pos x="21" y="139"/>
                </a:cxn>
                <a:cxn ang="0">
                  <a:pos x="0" y="116"/>
                </a:cxn>
                <a:cxn ang="0">
                  <a:pos x="0" y="24"/>
                </a:cxn>
                <a:cxn ang="0">
                  <a:pos x="21" y="0"/>
                </a:cxn>
                <a:cxn ang="0">
                  <a:pos x="34" y="0"/>
                </a:cxn>
                <a:cxn ang="0">
                  <a:pos x="57" y="24"/>
                </a:cxn>
                <a:cxn ang="0">
                  <a:pos x="57" y="39"/>
                </a:cxn>
                <a:cxn ang="0">
                  <a:pos x="39" y="39"/>
                </a:cxn>
                <a:cxn ang="0">
                  <a:pos x="39" y="27"/>
                </a:cxn>
                <a:cxn ang="0">
                  <a:pos x="31" y="17"/>
                </a:cxn>
                <a:cxn ang="0">
                  <a:pos x="26" y="17"/>
                </a:cxn>
                <a:cxn ang="0">
                  <a:pos x="18" y="27"/>
                </a:cxn>
                <a:cxn ang="0">
                  <a:pos x="18" y="112"/>
                </a:cxn>
                <a:cxn ang="0">
                  <a:pos x="26" y="122"/>
                </a:cxn>
                <a:cxn ang="0">
                  <a:pos x="39" y="122"/>
                </a:cxn>
                <a:cxn ang="0">
                  <a:pos x="39" y="88"/>
                </a:cxn>
                <a:cxn ang="0">
                  <a:pos x="29" y="88"/>
                </a:cxn>
              </a:cxnLst>
              <a:rect l="0" t="0" r="r" b="b"/>
              <a:pathLst>
                <a:path w="57" h="139">
                  <a:moveTo>
                    <a:pt x="29" y="88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139"/>
                    <a:pt x="57" y="139"/>
                    <a:pt x="57" y="139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7" y="139"/>
                    <a:pt x="0" y="131"/>
                    <a:pt x="0" y="1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0" y="0"/>
                    <a:pt x="57" y="8"/>
                    <a:pt x="57" y="24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6" y="17"/>
                    <a:pt x="3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8" y="20"/>
                    <a:pt x="18" y="27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9"/>
                    <a:pt x="21" y="122"/>
                    <a:pt x="26" y="122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88"/>
                    <a:pt x="39" y="88"/>
                    <a:pt x="39" y="88"/>
                  </a:cubicBezTo>
                  <a:lnTo>
                    <a:pt x="29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Group 357"/>
          <p:cNvGrpSpPr/>
          <p:nvPr/>
        </p:nvGrpSpPr>
        <p:grpSpPr>
          <a:xfrm>
            <a:off x="168275" y="2074863"/>
            <a:ext cx="1054101" cy="211138"/>
            <a:chOff x="168275" y="2074863"/>
            <a:chExt cx="1054101" cy="211138"/>
          </a:xfrm>
          <a:solidFill>
            <a:srgbClr val="34AEE4"/>
          </a:solidFill>
        </p:grpSpPr>
        <p:sp>
          <p:nvSpPr>
            <p:cNvPr id="2262" name="Freeform 214"/>
            <p:cNvSpPr>
              <a:spLocks/>
            </p:cNvSpPr>
            <p:nvPr/>
          </p:nvSpPr>
          <p:spPr bwMode="auto">
            <a:xfrm>
              <a:off x="168275" y="2074863"/>
              <a:ext cx="69850" cy="211138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16"/>
                </a:cxn>
                <a:cxn ang="0">
                  <a:pos x="16" y="16"/>
                </a:cxn>
                <a:cxn ang="0">
                  <a:pos x="16" y="56"/>
                </a:cxn>
                <a:cxn ang="0">
                  <a:pos x="40" y="56"/>
                </a:cxn>
                <a:cxn ang="0">
                  <a:pos x="40" y="72"/>
                </a:cxn>
                <a:cxn ang="0">
                  <a:pos x="16" y="72"/>
                </a:cxn>
                <a:cxn ang="0">
                  <a:pos x="16" y="117"/>
                </a:cxn>
                <a:cxn ang="0">
                  <a:pos x="44" y="117"/>
                </a:cxn>
                <a:cxn ang="0">
                  <a:pos x="44" y="133"/>
                </a:cxn>
                <a:cxn ang="0">
                  <a:pos x="0" y="133"/>
                </a:cxn>
              </a:cxnLst>
              <a:rect l="0" t="0" r="r" b="b"/>
              <a:pathLst>
                <a:path w="44" h="133">
                  <a:moveTo>
                    <a:pt x="0" y="13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16"/>
                  </a:lnTo>
                  <a:lnTo>
                    <a:pt x="16" y="16"/>
                  </a:lnTo>
                  <a:lnTo>
                    <a:pt x="16" y="56"/>
                  </a:lnTo>
                  <a:lnTo>
                    <a:pt x="40" y="56"/>
                  </a:lnTo>
                  <a:lnTo>
                    <a:pt x="40" y="72"/>
                  </a:lnTo>
                  <a:lnTo>
                    <a:pt x="16" y="72"/>
                  </a:lnTo>
                  <a:lnTo>
                    <a:pt x="16" y="117"/>
                  </a:lnTo>
                  <a:lnTo>
                    <a:pt x="44" y="117"/>
                  </a:lnTo>
                  <a:lnTo>
                    <a:pt x="44" y="133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3" name="Freeform 215"/>
            <p:cNvSpPr>
              <a:spLocks/>
            </p:cNvSpPr>
            <p:nvPr/>
          </p:nvSpPr>
          <p:spPr bwMode="auto">
            <a:xfrm>
              <a:off x="257175" y="2074863"/>
              <a:ext cx="68263" cy="211138"/>
            </a:xfrm>
            <a:custGeom>
              <a:avLst/>
              <a:gdLst/>
              <a:ahLst/>
              <a:cxnLst>
                <a:cxn ang="0">
                  <a:pos x="43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117"/>
                </a:cxn>
                <a:cxn ang="0">
                  <a:pos x="43" y="117"/>
                </a:cxn>
                <a:cxn ang="0">
                  <a:pos x="43" y="133"/>
                </a:cxn>
              </a:cxnLst>
              <a:rect l="0" t="0" r="r" b="b"/>
              <a:pathLst>
                <a:path w="43" h="133">
                  <a:moveTo>
                    <a:pt x="43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17"/>
                  </a:lnTo>
                  <a:lnTo>
                    <a:pt x="43" y="117"/>
                  </a:lnTo>
                  <a:lnTo>
                    <a:pt x="43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341313" y="2074863"/>
              <a:ext cx="73025" cy="211138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16"/>
                </a:cxn>
                <a:cxn ang="0">
                  <a:pos x="18" y="16"/>
                </a:cxn>
                <a:cxn ang="0">
                  <a:pos x="18" y="56"/>
                </a:cxn>
                <a:cxn ang="0">
                  <a:pos x="42" y="56"/>
                </a:cxn>
                <a:cxn ang="0">
                  <a:pos x="42" y="72"/>
                </a:cxn>
                <a:cxn ang="0">
                  <a:pos x="18" y="72"/>
                </a:cxn>
                <a:cxn ang="0">
                  <a:pos x="18" y="117"/>
                </a:cxn>
                <a:cxn ang="0">
                  <a:pos x="46" y="117"/>
                </a:cxn>
                <a:cxn ang="0">
                  <a:pos x="46" y="133"/>
                </a:cxn>
                <a:cxn ang="0">
                  <a:pos x="0" y="133"/>
                </a:cxn>
              </a:cxnLst>
              <a:rect l="0" t="0" r="r" b="b"/>
              <a:pathLst>
                <a:path w="46" h="133">
                  <a:moveTo>
                    <a:pt x="0" y="133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18" y="16"/>
                  </a:lnTo>
                  <a:lnTo>
                    <a:pt x="18" y="56"/>
                  </a:lnTo>
                  <a:lnTo>
                    <a:pt x="42" y="56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18" y="117"/>
                  </a:lnTo>
                  <a:lnTo>
                    <a:pt x="46" y="117"/>
                  </a:lnTo>
                  <a:lnTo>
                    <a:pt x="46" y="133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433388" y="2074863"/>
              <a:ext cx="85725" cy="211138"/>
            </a:xfrm>
            <a:custGeom>
              <a:avLst/>
              <a:gdLst/>
              <a:ahLst/>
              <a:cxnLst>
                <a:cxn ang="0">
                  <a:pos x="27" y="5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0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18" y="19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8" y="54"/>
                </a:cxn>
                <a:cxn ang="0">
                  <a:pos x="12" y="58"/>
                </a:cxn>
                <a:cxn ang="0">
                  <a:pos x="14" y="58"/>
                </a:cxn>
                <a:cxn ang="0">
                  <a:pos x="18" y="54"/>
                </a:cxn>
                <a:cxn ang="0">
                  <a:pos x="18" y="51"/>
                </a:cxn>
                <a:cxn ang="0">
                  <a:pos x="27" y="51"/>
                </a:cxn>
              </a:cxnLst>
              <a:rect l="0" t="0" r="r" b="b"/>
              <a:pathLst>
                <a:path w="27" h="66">
                  <a:moveTo>
                    <a:pt x="27" y="51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3" y="66"/>
                    <a:pt x="16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3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7" y="3"/>
                    <a:pt x="27" y="1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7"/>
                    <a:pt x="10" y="58"/>
                    <a:pt x="1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51"/>
                    <a:pt x="18" y="51"/>
                    <a:pt x="18" y="51"/>
                  </a:cubicBezTo>
                  <a:lnTo>
                    <a:pt x="27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528638" y="2074863"/>
              <a:ext cx="87313" cy="211138"/>
            </a:xfrm>
            <a:custGeom>
              <a:avLst/>
              <a:gdLst/>
              <a:ahLst/>
              <a:cxnLst>
                <a:cxn ang="0">
                  <a:pos x="36" y="16"/>
                </a:cxn>
                <a:cxn ang="0">
                  <a:pos x="36" y="133"/>
                </a:cxn>
                <a:cxn ang="0">
                  <a:pos x="18" y="133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16"/>
                </a:cxn>
                <a:cxn ang="0">
                  <a:pos x="36" y="16"/>
                </a:cxn>
              </a:cxnLst>
              <a:rect l="0" t="0" r="r" b="b"/>
              <a:pathLst>
                <a:path w="55" h="133">
                  <a:moveTo>
                    <a:pt x="36" y="16"/>
                  </a:moveTo>
                  <a:lnTo>
                    <a:pt x="36" y="133"/>
                  </a:lnTo>
                  <a:lnTo>
                    <a:pt x="18" y="133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7" name="Freeform 219"/>
            <p:cNvSpPr>
              <a:spLocks noEditPoints="1"/>
            </p:cNvSpPr>
            <p:nvPr/>
          </p:nvSpPr>
          <p:spPr bwMode="auto">
            <a:xfrm>
              <a:off x="631825" y="2074863"/>
              <a:ext cx="88900" cy="211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27" y="11"/>
                </a:cxn>
                <a:cxn ang="0">
                  <a:pos x="27" y="28"/>
                </a:cxn>
                <a:cxn ang="0">
                  <a:pos x="22" y="39"/>
                </a:cxn>
                <a:cxn ang="0">
                  <a:pos x="28" y="66"/>
                </a:cxn>
                <a:cxn ang="0">
                  <a:pos x="20" y="66"/>
                </a:cxn>
                <a:cxn ang="0">
                  <a:pos x="14" y="39"/>
                </a:cxn>
                <a:cxn ang="0">
                  <a:pos x="9" y="39"/>
                </a:cxn>
                <a:cxn ang="0">
                  <a:pos x="9" y="66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4" y="32"/>
                </a:cxn>
                <a:cxn ang="0">
                  <a:pos x="18" y="27"/>
                </a:cxn>
                <a:cxn ang="0">
                  <a:pos x="18" y="13"/>
                </a:cxn>
                <a:cxn ang="0">
                  <a:pos x="14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8" h="66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3"/>
                    <a:pt x="26" y="37"/>
                    <a:pt x="22" y="3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8" y="30"/>
                    <a:pt x="18" y="2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8" name="Freeform 220"/>
            <p:cNvSpPr>
              <a:spLocks noEditPoints="1"/>
            </p:cNvSpPr>
            <p:nvPr/>
          </p:nvSpPr>
          <p:spPr bwMode="auto">
            <a:xfrm>
              <a:off x="739775" y="2074863"/>
              <a:ext cx="95250" cy="211138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20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20" y="66"/>
                </a:cxn>
                <a:cxn ang="0">
                  <a:pos x="11" y="66"/>
                </a:cxn>
                <a:cxn ang="0">
                  <a:pos x="13" y="58"/>
                </a:cxn>
                <a:cxn ang="0">
                  <a:pos x="18" y="58"/>
                </a:cxn>
                <a:cxn ang="0">
                  <a:pos x="21" y="54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4"/>
                </a:cxn>
                <a:cxn ang="0">
                  <a:pos x="13" y="58"/>
                </a:cxn>
              </a:cxnLst>
              <a:rect l="0" t="0" r="r" b="b"/>
              <a:pathLst>
                <a:path w="30" h="66">
                  <a:moveTo>
                    <a:pt x="11" y="66"/>
                  </a:moveTo>
                  <a:cubicBezTo>
                    <a:pt x="4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0" y="3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7" y="66"/>
                    <a:pt x="20" y="66"/>
                  </a:cubicBezTo>
                  <a:lnTo>
                    <a:pt x="11" y="66"/>
                  </a:lnTo>
                  <a:close/>
                  <a:moveTo>
                    <a:pt x="13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20" y="58"/>
                    <a:pt x="21" y="57"/>
                    <a:pt x="21" y="5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20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9" y="1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1" y="58"/>
                    <a:pt x="13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9" name="Freeform 221"/>
            <p:cNvSpPr>
              <a:spLocks/>
            </p:cNvSpPr>
            <p:nvPr/>
          </p:nvSpPr>
          <p:spPr bwMode="auto">
            <a:xfrm>
              <a:off x="860425" y="2074863"/>
              <a:ext cx="90488" cy="211138"/>
            </a:xfrm>
            <a:custGeom>
              <a:avLst/>
              <a:gdLst/>
              <a:ahLst/>
              <a:cxnLst>
                <a:cxn ang="0">
                  <a:pos x="39" y="64"/>
                </a:cxn>
                <a:cxn ang="0">
                  <a:pos x="39" y="0"/>
                </a:cxn>
                <a:cxn ang="0">
                  <a:pos x="57" y="0"/>
                </a:cxn>
                <a:cxn ang="0">
                  <a:pos x="57" y="133"/>
                </a:cxn>
                <a:cxn ang="0">
                  <a:pos x="39" y="133"/>
                </a:cxn>
                <a:cxn ang="0">
                  <a:pos x="39" y="107"/>
                </a:cxn>
                <a:cxn ang="0">
                  <a:pos x="18" y="46"/>
                </a:cxn>
                <a:cxn ang="0">
                  <a:pos x="18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9" y="64"/>
                </a:cxn>
              </a:cxnLst>
              <a:rect l="0" t="0" r="r" b="b"/>
              <a:pathLst>
                <a:path w="57" h="133">
                  <a:moveTo>
                    <a:pt x="39" y="64"/>
                  </a:moveTo>
                  <a:lnTo>
                    <a:pt x="39" y="0"/>
                  </a:lnTo>
                  <a:lnTo>
                    <a:pt x="57" y="0"/>
                  </a:lnTo>
                  <a:lnTo>
                    <a:pt x="57" y="133"/>
                  </a:lnTo>
                  <a:lnTo>
                    <a:pt x="39" y="133"/>
                  </a:lnTo>
                  <a:lnTo>
                    <a:pt x="39" y="107"/>
                  </a:lnTo>
                  <a:lnTo>
                    <a:pt x="18" y="46"/>
                  </a:lnTo>
                  <a:lnTo>
                    <a:pt x="18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0" name="Rectangle 222"/>
            <p:cNvSpPr>
              <a:spLocks noChangeArrowheads="1"/>
            </p:cNvSpPr>
            <p:nvPr/>
          </p:nvSpPr>
          <p:spPr bwMode="auto">
            <a:xfrm>
              <a:off x="976313" y="2074863"/>
              <a:ext cx="28575" cy="2111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1030288" y="2074863"/>
              <a:ext cx="85725" cy="211138"/>
            </a:xfrm>
            <a:custGeom>
              <a:avLst/>
              <a:gdLst/>
              <a:ahLst/>
              <a:cxnLst>
                <a:cxn ang="0">
                  <a:pos x="27" y="5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1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18" y="19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9" y="12"/>
                </a:cxn>
                <a:cxn ang="0">
                  <a:pos x="9" y="54"/>
                </a:cxn>
                <a:cxn ang="0">
                  <a:pos x="12" y="58"/>
                </a:cxn>
                <a:cxn ang="0">
                  <a:pos x="15" y="58"/>
                </a:cxn>
                <a:cxn ang="0">
                  <a:pos x="18" y="54"/>
                </a:cxn>
                <a:cxn ang="0">
                  <a:pos x="18" y="51"/>
                </a:cxn>
                <a:cxn ang="0">
                  <a:pos x="27" y="51"/>
                </a:cxn>
              </a:cxnLst>
              <a:rect l="0" t="0" r="r" b="b"/>
              <a:pathLst>
                <a:path w="27" h="66">
                  <a:moveTo>
                    <a:pt x="27" y="51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4" y="66"/>
                    <a:pt x="16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4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8"/>
                    <a:pt x="12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51"/>
                    <a:pt x="18" y="51"/>
                    <a:pt x="18" y="51"/>
                  </a:cubicBezTo>
                  <a:lnTo>
                    <a:pt x="27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2" name="Freeform 224"/>
            <p:cNvSpPr>
              <a:spLocks/>
            </p:cNvSpPr>
            <p:nvPr/>
          </p:nvSpPr>
          <p:spPr bwMode="auto">
            <a:xfrm>
              <a:off x="1135063" y="2074863"/>
              <a:ext cx="87313" cy="211138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23"/>
                </a:cxn>
                <a:cxn ang="0">
                  <a:pos x="10" y="25"/>
                </a:cxn>
                <a:cxn ang="0">
                  <a:pos x="12" y="27"/>
                </a:cxn>
                <a:cxn ang="0">
                  <a:pos x="21" y="32"/>
                </a:cxn>
                <a:cxn ang="0">
                  <a:pos x="25" y="34"/>
                </a:cxn>
                <a:cxn ang="0">
                  <a:pos x="27" y="36"/>
                </a:cxn>
                <a:cxn ang="0">
                  <a:pos x="27" y="4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1" y="66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9" y="51"/>
                </a:cxn>
                <a:cxn ang="0">
                  <a:pos x="9" y="54"/>
                </a:cxn>
                <a:cxn ang="0">
                  <a:pos x="13" y="58"/>
                </a:cxn>
                <a:cxn ang="0">
                  <a:pos x="15" y="58"/>
                </a:cxn>
                <a:cxn ang="0">
                  <a:pos x="18" y="54"/>
                </a:cxn>
                <a:cxn ang="0">
                  <a:pos x="18" y="43"/>
                </a:cxn>
                <a:cxn ang="0">
                  <a:pos x="17" y="41"/>
                </a:cxn>
                <a:cxn ang="0">
                  <a:pos x="15" y="39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8"/>
                </a:cxn>
                <a:cxn ang="0">
                  <a:pos x="18" y="18"/>
                </a:cxn>
              </a:cxnLst>
              <a:rect l="0" t="0" r="r" b="b"/>
              <a:pathLst>
                <a:path w="27" h="66">
                  <a:moveTo>
                    <a:pt x="18" y="18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5"/>
                    <a:pt x="10" y="25"/>
                  </a:cubicBezTo>
                  <a:cubicBezTo>
                    <a:pt x="10" y="26"/>
                    <a:pt x="11" y="26"/>
                    <a:pt x="12" y="2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4" y="33"/>
                    <a:pt x="25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4" y="66"/>
                    <a:pt x="16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4" y="66"/>
                    <a:pt x="0" y="62"/>
                    <a:pt x="0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8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2"/>
                    <a:pt x="18" y="41"/>
                    <a:pt x="17" y="41"/>
                  </a:cubicBezTo>
                  <a:cubicBezTo>
                    <a:pt x="17" y="40"/>
                    <a:pt x="16" y="40"/>
                    <a:pt x="15" y="3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3" y="32"/>
                    <a:pt x="3" y="32"/>
                  </a:cubicBezTo>
                  <a:cubicBezTo>
                    <a:pt x="2" y="31"/>
                    <a:pt x="1" y="30"/>
                    <a:pt x="1" y="29"/>
                  </a:cubicBezTo>
                  <a:cubicBezTo>
                    <a:pt x="0" y="28"/>
                    <a:pt x="0" y="27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Group 394"/>
          <p:cNvGrpSpPr/>
          <p:nvPr/>
        </p:nvGrpSpPr>
        <p:grpSpPr>
          <a:xfrm>
            <a:off x="7194550" y="4524375"/>
            <a:ext cx="542926" cy="268288"/>
            <a:chOff x="7194550" y="4524375"/>
            <a:chExt cx="542926" cy="268288"/>
          </a:xfrm>
          <a:solidFill>
            <a:srgbClr val="34AEE4"/>
          </a:solidFill>
        </p:grpSpPr>
        <p:sp>
          <p:nvSpPr>
            <p:cNvPr id="2273" name="Freeform 225"/>
            <p:cNvSpPr>
              <a:spLocks noEditPoints="1"/>
            </p:cNvSpPr>
            <p:nvPr/>
          </p:nvSpPr>
          <p:spPr bwMode="auto">
            <a:xfrm>
              <a:off x="7194550" y="4524375"/>
              <a:ext cx="117475" cy="268288"/>
            </a:xfrm>
            <a:custGeom>
              <a:avLst/>
              <a:gdLst/>
              <a:ahLst/>
              <a:cxnLst>
                <a:cxn ang="0">
                  <a:pos x="22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169"/>
                </a:cxn>
                <a:cxn ang="0">
                  <a:pos x="74" y="169"/>
                </a:cxn>
                <a:cxn ang="0">
                  <a:pos x="52" y="169"/>
                </a:cxn>
                <a:cxn ang="0">
                  <a:pos x="24" y="86"/>
                </a:cxn>
                <a:cxn ang="0">
                  <a:pos x="24" y="86"/>
                </a:cxn>
                <a:cxn ang="0">
                  <a:pos x="48" y="0"/>
                </a:cxn>
                <a:cxn ang="0">
                  <a:pos x="68" y="0"/>
                </a:cxn>
                <a:cxn ang="0">
                  <a:pos x="44" y="84"/>
                </a:cxn>
                <a:cxn ang="0">
                  <a:pos x="74" y="169"/>
                </a:cxn>
              </a:cxnLst>
              <a:rect l="0" t="0" r="r" b="b"/>
              <a:pathLst>
                <a:path w="74" h="169">
                  <a:moveTo>
                    <a:pt x="22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69"/>
                  </a:lnTo>
                  <a:close/>
                  <a:moveTo>
                    <a:pt x="74" y="169"/>
                  </a:moveTo>
                  <a:lnTo>
                    <a:pt x="52" y="169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48" y="0"/>
                  </a:lnTo>
                  <a:lnTo>
                    <a:pt x="68" y="0"/>
                  </a:lnTo>
                  <a:lnTo>
                    <a:pt x="44" y="84"/>
                  </a:lnTo>
                  <a:lnTo>
                    <a:pt x="74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7334250" y="4524375"/>
              <a:ext cx="34925" cy="268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7389813" y="4524375"/>
              <a:ext cx="104775" cy="26828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6" y="169"/>
                </a:cxn>
                <a:cxn ang="0">
                  <a:pos x="22" y="169"/>
                </a:cxn>
                <a:cxn ang="0">
                  <a:pos x="22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20"/>
                </a:cxn>
                <a:cxn ang="0">
                  <a:pos x="46" y="20"/>
                </a:cxn>
              </a:cxnLst>
              <a:rect l="0" t="0" r="r" b="b"/>
              <a:pathLst>
                <a:path w="66" h="169">
                  <a:moveTo>
                    <a:pt x="46" y="20"/>
                  </a:moveTo>
                  <a:lnTo>
                    <a:pt x="46" y="169"/>
                  </a:lnTo>
                  <a:lnTo>
                    <a:pt x="22" y="169"/>
                  </a:lnTo>
                  <a:lnTo>
                    <a:pt x="22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20"/>
                  </a:lnTo>
                  <a:lnTo>
                    <a:pt x="4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6" name="Freeform 228"/>
            <p:cNvSpPr>
              <a:spLocks/>
            </p:cNvSpPr>
            <p:nvPr/>
          </p:nvSpPr>
          <p:spPr bwMode="auto">
            <a:xfrm>
              <a:off x="7516813" y="4524375"/>
              <a:ext cx="88900" cy="268288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56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2" y="92"/>
                </a:cxn>
                <a:cxn ang="0">
                  <a:pos x="22" y="149"/>
                </a:cxn>
                <a:cxn ang="0">
                  <a:pos x="56" y="149"/>
                </a:cxn>
                <a:cxn ang="0">
                  <a:pos x="56" y="169"/>
                </a:cxn>
                <a:cxn ang="0">
                  <a:pos x="0" y="169"/>
                </a:cxn>
              </a:cxnLst>
              <a:rect l="0" t="0" r="r" b="b"/>
              <a:pathLst>
                <a:path w="56" h="169">
                  <a:moveTo>
                    <a:pt x="0" y="16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2" y="92"/>
                  </a:lnTo>
                  <a:lnTo>
                    <a:pt x="22" y="149"/>
                  </a:lnTo>
                  <a:lnTo>
                    <a:pt x="56" y="149"/>
                  </a:lnTo>
                  <a:lnTo>
                    <a:pt x="56" y="169"/>
                  </a:lnTo>
                  <a:lnTo>
                    <a:pt x="0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7627938" y="4524375"/>
              <a:ext cx="109538" cy="268288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22" y="15"/>
                </a:cxn>
                <a:cxn ang="0">
                  <a:pos x="17" y="10"/>
                </a:cxn>
                <a:cxn ang="0">
                  <a:pos x="16" y="10"/>
                </a:cxn>
                <a:cxn ang="0">
                  <a:pos x="11" y="15"/>
                </a:cxn>
                <a:cxn ang="0">
                  <a:pos x="11" y="29"/>
                </a:cxn>
                <a:cxn ang="0">
                  <a:pos x="12" y="33"/>
                </a:cxn>
                <a:cxn ang="0">
                  <a:pos x="15" y="35"/>
                </a:cxn>
                <a:cxn ang="0">
                  <a:pos x="26" y="40"/>
                </a:cxn>
                <a:cxn ang="0">
                  <a:pos x="31" y="44"/>
                </a:cxn>
                <a:cxn ang="0">
                  <a:pos x="33" y="46"/>
                </a:cxn>
                <a:cxn ang="0">
                  <a:pos x="34" y="52"/>
                </a:cxn>
                <a:cxn ang="0">
                  <a:pos x="34" y="70"/>
                </a:cxn>
                <a:cxn ang="0">
                  <a:pos x="20" y="84"/>
                </a:cxn>
                <a:cxn ang="0">
                  <a:pos x="13" y="84"/>
                </a:cxn>
                <a:cxn ang="0">
                  <a:pos x="0" y="69"/>
                </a:cxn>
                <a:cxn ang="0">
                  <a:pos x="0" y="65"/>
                </a:cxn>
                <a:cxn ang="0">
                  <a:pos x="11" y="65"/>
                </a:cxn>
                <a:cxn ang="0">
                  <a:pos x="11" y="69"/>
                </a:cxn>
                <a:cxn ang="0">
                  <a:pos x="16" y="74"/>
                </a:cxn>
                <a:cxn ang="0">
                  <a:pos x="18" y="74"/>
                </a:cxn>
                <a:cxn ang="0">
                  <a:pos x="22" y="69"/>
                </a:cxn>
                <a:cxn ang="0">
                  <a:pos x="22" y="55"/>
                </a:cxn>
                <a:cxn ang="0">
                  <a:pos x="21" y="52"/>
                </a:cxn>
                <a:cxn ang="0">
                  <a:pos x="18" y="50"/>
                </a:cxn>
                <a:cxn ang="0">
                  <a:pos x="8" y="44"/>
                </a:cxn>
                <a:cxn ang="0">
                  <a:pos x="3" y="41"/>
                </a:cxn>
                <a:cxn ang="0">
                  <a:pos x="0" y="37"/>
                </a:cxn>
                <a:cxn ang="0">
                  <a:pos x="0" y="32"/>
                </a:cxn>
                <a:cxn ang="0">
                  <a:pos x="0" y="15"/>
                </a:cxn>
                <a:cxn ang="0">
                  <a:pos x="13" y="0"/>
                </a:cxn>
                <a:cxn ang="0">
                  <a:pos x="20" y="0"/>
                </a:cxn>
                <a:cxn ang="0">
                  <a:pos x="34" y="15"/>
                </a:cxn>
                <a:cxn ang="0">
                  <a:pos x="34" y="23"/>
                </a:cxn>
                <a:cxn ang="0">
                  <a:pos x="22" y="23"/>
                </a:cxn>
              </a:cxnLst>
              <a:rect l="0" t="0" r="r" b="b"/>
              <a:pathLst>
                <a:path w="34" h="84">
                  <a:moveTo>
                    <a:pt x="22" y="23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2"/>
                    <a:pt x="21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1" y="12"/>
                    <a:pt x="11" y="15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1"/>
                    <a:pt x="11" y="32"/>
                    <a:pt x="12" y="33"/>
                  </a:cubicBezTo>
                  <a:cubicBezTo>
                    <a:pt x="12" y="33"/>
                    <a:pt x="13" y="34"/>
                    <a:pt x="15" y="3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2"/>
                    <a:pt x="30" y="43"/>
                    <a:pt x="31" y="44"/>
                  </a:cubicBezTo>
                  <a:cubicBezTo>
                    <a:pt x="32" y="44"/>
                    <a:pt x="32" y="45"/>
                    <a:pt x="33" y="46"/>
                  </a:cubicBezTo>
                  <a:cubicBezTo>
                    <a:pt x="33" y="47"/>
                    <a:pt x="34" y="49"/>
                    <a:pt x="34" y="52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80"/>
                    <a:pt x="29" y="84"/>
                    <a:pt x="20" y="84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4" y="84"/>
                    <a:pt x="0" y="79"/>
                    <a:pt x="0" y="6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3"/>
                    <a:pt x="13" y="74"/>
                    <a:pt x="16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1" y="74"/>
                    <a:pt x="22" y="73"/>
                    <a:pt x="22" y="6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3"/>
                    <a:pt x="22" y="52"/>
                    <a:pt x="21" y="52"/>
                  </a:cubicBezTo>
                  <a:cubicBezTo>
                    <a:pt x="21" y="51"/>
                    <a:pt x="20" y="51"/>
                    <a:pt x="1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3"/>
                    <a:pt x="4" y="41"/>
                    <a:pt x="3" y="41"/>
                  </a:cubicBezTo>
                  <a:cubicBezTo>
                    <a:pt x="2" y="40"/>
                    <a:pt x="1" y="39"/>
                    <a:pt x="0" y="37"/>
                  </a:cubicBezTo>
                  <a:cubicBezTo>
                    <a:pt x="0" y="36"/>
                    <a:pt x="0" y="34"/>
                    <a:pt x="0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4" y="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lnTo>
                    <a:pt x="22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" name="Group 375"/>
          <p:cNvGrpSpPr/>
          <p:nvPr/>
        </p:nvGrpSpPr>
        <p:grpSpPr>
          <a:xfrm>
            <a:off x="4972050" y="1585913"/>
            <a:ext cx="312738" cy="198438"/>
            <a:chOff x="4972050" y="1585913"/>
            <a:chExt cx="312738" cy="198438"/>
          </a:xfrm>
          <a:solidFill>
            <a:srgbClr val="34AEE4"/>
          </a:solidFill>
        </p:grpSpPr>
        <p:sp>
          <p:nvSpPr>
            <p:cNvPr id="2278" name="Freeform 230"/>
            <p:cNvSpPr>
              <a:spLocks/>
            </p:cNvSpPr>
            <p:nvPr/>
          </p:nvSpPr>
          <p:spPr bwMode="auto">
            <a:xfrm>
              <a:off x="4972050" y="1585913"/>
              <a:ext cx="65088" cy="198438"/>
            </a:xfrm>
            <a:custGeom>
              <a:avLst/>
              <a:gdLst/>
              <a:ahLst/>
              <a:cxnLst>
                <a:cxn ang="0">
                  <a:pos x="41" y="125"/>
                </a:cxn>
                <a:cxn ang="0">
                  <a:pos x="0" y="125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111"/>
                </a:cxn>
                <a:cxn ang="0">
                  <a:pos x="41" y="111"/>
                </a:cxn>
                <a:cxn ang="0">
                  <a:pos x="41" y="125"/>
                </a:cxn>
              </a:cxnLst>
              <a:rect l="0" t="0" r="r" b="b"/>
              <a:pathLst>
                <a:path w="41" h="125">
                  <a:moveTo>
                    <a:pt x="41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11"/>
                  </a:lnTo>
                  <a:lnTo>
                    <a:pt x="41" y="111"/>
                  </a:lnTo>
                  <a:lnTo>
                    <a:pt x="41" y="1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9" name="Freeform 231"/>
            <p:cNvSpPr>
              <a:spLocks/>
            </p:cNvSpPr>
            <p:nvPr/>
          </p:nvSpPr>
          <p:spPr bwMode="auto">
            <a:xfrm>
              <a:off x="5049838" y="1585913"/>
              <a:ext cx="66675" cy="1984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42" y="16"/>
                </a:cxn>
                <a:cxn ang="0">
                  <a:pos x="18" y="16"/>
                </a:cxn>
                <a:cxn ang="0">
                  <a:pos x="18" y="54"/>
                </a:cxn>
                <a:cxn ang="0">
                  <a:pos x="38" y="54"/>
                </a:cxn>
                <a:cxn ang="0">
                  <a:pos x="38" y="69"/>
                </a:cxn>
                <a:cxn ang="0">
                  <a:pos x="18" y="69"/>
                </a:cxn>
                <a:cxn ang="0">
                  <a:pos x="18" y="111"/>
                </a:cxn>
                <a:cxn ang="0">
                  <a:pos x="42" y="111"/>
                </a:cxn>
                <a:cxn ang="0">
                  <a:pos x="42" y="125"/>
                </a:cxn>
                <a:cxn ang="0">
                  <a:pos x="0" y="125"/>
                </a:cxn>
              </a:cxnLst>
              <a:rect l="0" t="0" r="r" b="b"/>
              <a:pathLst>
                <a:path w="42" h="125">
                  <a:moveTo>
                    <a:pt x="0" y="125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16"/>
                  </a:lnTo>
                  <a:lnTo>
                    <a:pt x="18" y="16"/>
                  </a:lnTo>
                  <a:lnTo>
                    <a:pt x="18" y="54"/>
                  </a:lnTo>
                  <a:lnTo>
                    <a:pt x="38" y="54"/>
                  </a:lnTo>
                  <a:lnTo>
                    <a:pt x="38" y="69"/>
                  </a:lnTo>
                  <a:lnTo>
                    <a:pt x="18" y="69"/>
                  </a:lnTo>
                  <a:lnTo>
                    <a:pt x="18" y="111"/>
                  </a:lnTo>
                  <a:lnTo>
                    <a:pt x="42" y="111"/>
                  </a:lnTo>
                  <a:lnTo>
                    <a:pt x="42" y="125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0" name="Freeform 232"/>
            <p:cNvSpPr>
              <a:spLocks noEditPoints="1"/>
            </p:cNvSpPr>
            <p:nvPr/>
          </p:nvSpPr>
          <p:spPr bwMode="auto">
            <a:xfrm>
              <a:off x="5135563" y="1585913"/>
              <a:ext cx="82550" cy="198438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6" y="12"/>
                </a:cxn>
                <a:cxn ang="0">
                  <a:pos x="26" y="53"/>
                </a:cxn>
                <a:cxn ang="0">
                  <a:pos x="16" y="62"/>
                </a:cxn>
                <a:cxn ang="0">
                  <a:pos x="0" y="62"/>
                </a:cxn>
                <a:cxn ang="0">
                  <a:pos x="8" y="55"/>
                </a:cxn>
                <a:cxn ang="0">
                  <a:pos x="14" y="55"/>
                </a:cxn>
                <a:cxn ang="0">
                  <a:pos x="18" y="52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8" y="8"/>
                </a:cxn>
                <a:cxn ang="0">
                  <a:pos x="8" y="55"/>
                </a:cxn>
              </a:cxnLst>
              <a:rect l="0" t="0" r="r" b="b"/>
              <a:pathLst>
                <a:path w="26" h="62">
                  <a:moveTo>
                    <a:pt x="0" y="6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6" y="4"/>
                    <a:pt x="26" y="1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9"/>
                    <a:pt x="22" y="62"/>
                    <a:pt x="16" y="62"/>
                  </a:cubicBezTo>
                  <a:lnTo>
                    <a:pt x="0" y="62"/>
                  </a:lnTo>
                  <a:close/>
                  <a:moveTo>
                    <a:pt x="8" y="55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6" y="55"/>
                    <a:pt x="18" y="54"/>
                    <a:pt x="18" y="5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5233988" y="1655763"/>
              <a:ext cx="50800" cy="128588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8"/>
                </a:cxn>
                <a:cxn ang="0">
                  <a:pos x="9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7" y="17"/>
                </a:cxn>
                <a:cxn ang="0">
                  <a:pos x="12" y="19"/>
                </a:cxn>
                <a:cxn ang="0">
                  <a:pos x="15" y="21"/>
                </a:cxn>
                <a:cxn ang="0">
                  <a:pos x="16" y="22"/>
                </a:cxn>
                <a:cxn ang="0">
                  <a:pos x="16" y="25"/>
                </a:cxn>
                <a:cxn ang="0">
                  <a:pos x="16" y="34"/>
                </a:cxn>
                <a:cxn ang="0">
                  <a:pos x="10" y="40"/>
                </a:cxn>
                <a:cxn ang="0">
                  <a:pos x="7" y="40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6" y="31"/>
                </a:cxn>
                <a:cxn ang="0">
                  <a:pos x="6" y="33"/>
                </a:cxn>
                <a:cxn ang="0">
                  <a:pos x="8" y="35"/>
                </a:cxn>
                <a:cxn ang="0">
                  <a:pos x="9" y="35"/>
                </a:cxn>
                <a:cxn ang="0">
                  <a:pos x="11" y="33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9" y="24"/>
                </a:cxn>
                <a:cxn ang="0">
                  <a:pos x="4" y="21"/>
                </a:cxn>
                <a:cxn ang="0">
                  <a:pos x="2" y="19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7"/>
                </a:cxn>
                <a:cxn ang="0">
                  <a:pos x="16" y="11"/>
                </a:cxn>
                <a:cxn ang="0">
                  <a:pos x="11" y="11"/>
                </a:cxn>
              </a:cxnLst>
              <a:rect l="0" t="0" r="r" b="b"/>
              <a:pathLst>
                <a:path w="16" h="40">
                  <a:moveTo>
                    <a:pt x="11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6" y="16"/>
                    <a:pt x="7" y="16"/>
                    <a:pt x="7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0"/>
                    <a:pt x="14" y="21"/>
                    <a:pt x="15" y="21"/>
                  </a:cubicBezTo>
                  <a:cubicBezTo>
                    <a:pt x="15" y="21"/>
                    <a:pt x="16" y="22"/>
                    <a:pt x="16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8"/>
                    <a:pt x="14" y="40"/>
                    <a:pt x="1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2" y="40"/>
                    <a:pt x="0" y="38"/>
                    <a:pt x="0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5"/>
                    <a:pt x="8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1" y="35"/>
                    <a:pt x="11" y="3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0" y="25"/>
                    <a:pt x="10" y="24"/>
                    <a:pt x="9" y="2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19"/>
                    <a:pt x="1" y="19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6" y="3"/>
                    <a:pt x="16" y="7"/>
                  </a:cubicBezTo>
                  <a:cubicBezTo>
                    <a:pt x="16" y="11"/>
                    <a:pt x="16" y="11"/>
                    <a:pt x="16" y="11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5792788" y="171450"/>
            <a:ext cx="2444750" cy="884238"/>
            <a:chOff x="5792788" y="171450"/>
            <a:chExt cx="2444750" cy="884238"/>
          </a:xfrm>
          <a:solidFill>
            <a:srgbClr val="34AEE4"/>
          </a:solidFill>
        </p:grpSpPr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5792788" y="171450"/>
              <a:ext cx="280988" cy="884238"/>
            </a:xfrm>
            <a:custGeom>
              <a:avLst/>
              <a:gdLst/>
              <a:ahLst/>
              <a:cxnLst>
                <a:cxn ang="0">
                  <a:pos x="177" y="557"/>
                </a:cxn>
                <a:cxn ang="0">
                  <a:pos x="0" y="557"/>
                </a:cxn>
                <a:cxn ang="0">
                  <a:pos x="0" y="0"/>
                </a:cxn>
                <a:cxn ang="0">
                  <a:pos x="74" y="0"/>
                </a:cxn>
                <a:cxn ang="0">
                  <a:pos x="74" y="489"/>
                </a:cxn>
                <a:cxn ang="0">
                  <a:pos x="177" y="489"/>
                </a:cxn>
                <a:cxn ang="0">
                  <a:pos x="177" y="557"/>
                </a:cxn>
              </a:cxnLst>
              <a:rect l="0" t="0" r="r" b="b"/>
              <a:pathLst>
                <a:path w="177" h="557">
                  <a:moveTo>
                    <a:pt x="177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489"/>
                  </a:lnTo>
                  <a:lnTo>
                    <a:pt x="177" y="489"/>
                  </a:lnTo>
                  <a:lnTo>
                    <a:pt x="177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3" name="Freeform 235"/>
            <p:cNvSpPr>
              <a:spLocks noEditPoints="1"/>
            </p:cNvSpPr>
            <p:nvPr/>
          </p:nvSpPr>
          <p:spPr bwMode="auto">
            <a:xfrm>
              <a:off x="6134100" y="171450"/>
              <a:ext cx="371475" cy="884238"/>
            </a:xfrm>
            <a:custGeom>
              <a:avLst/>
              <a:gdLst/>
              <a:ahLst/>
              <a:cxnLst>
                <a:cxn ang="0">
                  <a:pos x="37" y="277"/>
                </a:cxn>
                <a:cxn ang="0">
                  <a:pos x="0" y="277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72" y="0"/>
                </a:cxn>
                <a:cxn ang="0">
                  <a:pos x="116" y="48"/>
                </a:cxn>
                <a:cxn ang="0">
                  <a:pos x="116" y="277"/>
                </a:cxn>
                <a:cxn ang="0">
                  <a:pos x="79" y="277"/>
                </a:cxn>
                <a:cxn ang="0">
                  <a:pos x="79" y="175"/>
                </a:cxn>
                <a:cxn ang="0">
                  <a:pos x="37" y="175"/>
                </a:cxn>
                <a:cxn ang="0">
                  <a:pos x="37" y="277"/>
                </a:cxn>
                <a:cxn ang="0">
                  <a:pos x="79" y="142"/>
                </a:cxn>
                <a:cxn ang="0">
                  <a:pos x="79" y="50"/>
                </a:cxn>
                <a:cxn ang="0">
                  <a:pos x="63" y="34"/>
                </a:cxn>
                <a:cxn ang="0">
                  <a:pos x="53" y="34"/>
                </a:cxn>
                <a:cxn ang="0">
                  <a:pos x="37" y="50"/>
                </a:cxn>
                <a:cxn ang="0">
                  <a:pos x="37" y="142"/>
                </a:cxn>
                <a:cxn ang="0">
                  <a:pos x="79" y="142"/>
                </a:cxn>
              </a:cxnLst>
              <a:rect l="0" t="0" r="r" b="b"/>
              <a:pathLst>
                <a:path w="116" h="277">
                  <a:moveTo>
                    <a:pt x="37" y="277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5" y="0"/>
                    <a:pt x="4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2" y="0"/>
                    <a:pt x="116" y="16"/>
                    <a:pt x="116" y="48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37" y="175"/>
                    <a:pt x="37" y="175"/>
                    <a:pt x="37" y="175"/>
                  </a:cubicBezTo>
                  <a:lnTo>
                    <a:pt x="37" y="277"/>
                  </a:lnTo>
                  <a:close/>
                  <a:moveTo>
                    <a:pt x="79" y="142"/>
                  </a:moveTo>
                  <a:cubicBezTo>
                    <a:pt x="79" y="50"/>
                    <a:pt x="79" y="50"/>
                    <a:pt x="79" y="50"/>
                  </a:cubicBezTo>
                  <a:cubicBezTo>
                    <a:pt x="79" y="39"/>
                    <a:pt x="74" y="34"/>
                    <a:pt x="6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142"/>
                    <a:pt x="37" y="142"/>
                    <a:pt x="37" y="142"/>
                  </a:cubicBezTo>
                  <a:lnTo>
                    <a:pt x="79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6597650" y="171450"/>
              <a:ext cx="357188" cy="884238"/>
            </a:xfrm>
            <a:custGeom>
              <a:avLst/>
              <a:gdLst/>
              <a:ahLst/>
              <a:cxnLst>
                <a:cxn ang="0">
                  <a:pos x="75" y="75"/>
                </a:cxn>
                <a:cxn ang="0">
                  <a:pos x="75" y="50"/>
                </a:cxn>
                <a:cxn ang="0">
                  <a:pos x="59" y="34"/>
                </a:cxn>
                <a:cxn ang="0">
                  <a:pos x="53" y="34"/>
                </a:cxn>
                <a:cxn ang="0">
                  <a:pos x="37" y="50"/>
                </a:cxn>
                <a:cxn ang="0">
                  <a:pos x="37" y="96"/>
                </a:cxn>
                <a:cxn ang="0">
                  <a:pos x="40" y="107"/>
                </a:cxn>
                <a:cxn ang="0">
                  <a:pos x="50" y="113"/>
                </a:cxn>
                <a:cxn ang="0">
                  <a:pos x="85" y="132"/>
                </a:cxn>
                <a:cxn ang="0">
                  <a:pos x="102" y="143"/>
                </a:cxn>
                <a:cxn ang="0">
                  <a:pos x="109" y="151"/>
                </a:cxn>
                <a:cxn ang="0">
                  <a:pos x="112" y="171"/>
                </a:cxn>
                <a:cxn ang="0">
                  <a:pos x="112" y="230"/>
                </a:cxn>
                <a:cxn ang="0">
                  <a:pos x="67" y="277"/>
                </a:cxn>
                <a:cxn ang="0">
                  <a:pos x="44" y="277"/>
                </a:cxn>
                <a:cxn ang="0">
                  <a:pos x="0" y="226"/>
                </a:cxn>
                <a:cxn ang="0">
                  <a:pos x="0" y="212"/>
                </a:cxn>
                <a:cxn ang="0">
                  <a:pos x="37" y="212"/>
                </a:cxn>
                <a:cxn ang="0">
                  <a:pos x="37" y="227"/>
                </a:cxn>
                <a:cxn ang="0">
                  <a:pos x="54" y="243"/>
                </a:cxn>
                <a:cxn ang="0">
                  <a:pos x="60" y="243"/>
                </a:cxn>
                <a:cxn ang="0">
                  <a:pos x="75" y="227"/>
                </a:cxn>
                <a:cxn ang="0">
                  <a:pos x="75" y="180"/>
                </a:cxn>
                <a:cxn ang="0">
                  <a:pos x="72" y="170"/>
                </a:cxn>
                <a:cxn ang="0">
                  <a:pos x="62" y="163"/>
                </a:cxn>
                <a:cxn ang="0">
                  <a:pos x="27" y="143"/>
                </a:cxn>
                <a:cxn ang="0">
                  <a:pos x="10" y="133"/>
                </a:cxn>
                <a:cxn ang="0">
                  <a:pos x="2" y="122"/>
                </a:cxn>
                <a:cxn ang="0">
                  <a:pos x="0" y="104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8" y="0"/>
                </a:cxn>
                <a:cxn ang="0">
                  <a:pos x="112" y="48"/>
                </a:cxn>
                <a:cxn ang="0">
                  <a:pos x="112" y="75"/>
                </a:cxn>
                <a:cxn ang="0">
                  <a:pos x="75" y="75"/>
                </a:cxn>
              </a:cxnLst>
              <a:rect l="0" t="0" r="r" b="b"/>
              <a:pathLst>
                <a:path w="112" h="277">
                  <a:moveTo>
                    <a:pt x="75" y="75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39"/>
                    <a:pt x="69" y="34"/>
                    <a:pt x="59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101"/>
                    <a:pt x="38" y="105"/>
                    <a:pt x="40" y="107"/>
                  </a:cubicBezTo>
                  <a:cubicBezTo>
                    <a:pt x="42" y="108"/>
                    <a:pt x="46" y="111"/>
                    <a:pt x="50" y="113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3" y="137"/>
                    <a:pt x="98" y="140"/>
                    <a:pt x="102" y="143"/>
                  </a:cubicBezTo>
                  <a:cubicBezTo>
                    <a:pt x="105" y="145"/>
                    <a:pt x="107" y="148"/>
                    <a:pt x="109" y="151"/>
                  </a:cubicBezTo>
                  <a:cubicBezTo>
                    <a:pt x="111" y="155"/>
                    <a:pt x="112" y="162"/>
                    <a:pt x="112" y="171"/>
                  </a:cubicBezTo>
                  <a:cubicBezTo>
                    <a:pt x="112" y="230"/>
                    <a:pt x="112" y="230"/>
                    <a:pt x="112" y="230"/>
                  </a:cubicBezTo>
                  <a:cubicBezTo>
                    <a:pt x="112" y="261"/>
                    <a:pt x="97" y="277"/>
                    <a:pt x="67" y="277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15" y="277"/>
                    <a:pt x="0" y="260"/>
                    <a:pt x="0" y="22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38"/>
                    <a:pt x="43" y="243"/>
                    <a:pt x="54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70" y="243"/>
                    <a:pt x="75" y="238"/>
                    <a:pt x="75" y="227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75"/>
                    <a:pt x="74" y="172"/>
                    <a:pt x="72" y="170"/>
                  </a:cubicBezTo>
                  <a:cubicBezTo>
                    <a:pt x="70" y="168"/>
                    <a:pt x="66" y="166"/>
                    <a:pt x="62" y="16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19" y="139"/>
                    <a:pt x="13" y="136"/>
                    <a:pt x="10" y="133"/>
                  </a:cubicBezTo>
                  <a:cubicBezTo>
                    <a:pt x="7" y="130"/>
                    <a:pt x="4" y="126"/>
                    <a:pt x="2" y="122"/>
                  </a:cubicBezTo>
                  <a:cubicBezTo>
                    <a:pt x="1" y="117"/>
                    <a:pt x="0" y="111"/>
                    <a:pt x="0" y="10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5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97" y="0"/>
                    <a:pt x="112" y="16"/>
                    <a:pt x="112" y="48"/>
                  </a:cubicBezTo>
                  <a:cubicBezTo>
                    <a:pt x="112" y="75"/>
                    <a:pt x="112" y="75"/>
                    <a:pt x="112" y="75"/>
                  </a:cubicBezTo>
                  <a:lnTo>
                    <a:pt x="75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7053263" y="171450"/>
              <a:ext cx="290513" cy="884238"/>
            </a:xfrm>
            <a:custGeom>
              <a:avLst/>
              <a:gdLst/>
              <a:ahLst/>
              <a:cxnLst>
                <a:cxn ang="0">
                  <a:pos x="0" y="557"/>
                </a:cxn>
                <a:cxn ang="0">
                  <a:pos x="0" y="0"/>
                </a:cxn>
                <a:cxn ang="0">
                  <a:pos x="183" y="0"/>
                </a:cxn>
                <a:cxn ang="0">
                  <a:pos x="183" y="68"/>
                </a:cxn>
                <a:cxn ang="0">
                  <a:pos x="75" y="68"/>
                </a:cxn>
                <a:cxn ang="0">
                  <a:pos x="75" y="237"/>
                </a:cxn>
                <a:cxn ang="0">
                  <a:pos x="171" y="237"/>
                </a:cxn>
                <a:cxn ang="0">
                  <a:pos x="171" y="304"/>
                </a:cxn>
                <a:cxn ang="0">
                  <a:pos x="75" y="304"/>
                </a:cxn>
                <a:cxn ang="0">
                  <a:pos x="75" y="489"/>
                </a:cxn>
                <a:cxn ang="0">
                  <a:pos x="183" y="489"/>
                </a:cxn>
                <a:cxn ang="0">
                  <a:pos x="183" y="557"/>
                </a:cxn>
                <a:cxn ang="0">
                  <a:pos x="0" y="557"/>
                </a:cxn>
              </a:cxnLst>
              <a:rect l="0" t="0" r="r" b="b"/>
              <a:pathLst>
                <a:path w="183" h="557">
                  <a:moveTo>
                    <a:pt x="0" y="557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183" y="68"/>
                  </a:lnTo>
                  <a:lnTo>
                    <a:pt x="75" y="68"/>
                  </a:lnTo>
                  <a:lnTo>
                    <a:pt x="75" y="237"/>
                  </a:lnTo>
                  <a:lnTo>
                    <a:pt x="171" y="237"/>
                  </a:lnTo>
                  <a:lnTo>
                    <a:pt x="171" y="304"/>
                  </a:lnTo>
                  <a:lnTo>
                    <a:pt x="75" y="304"/>
                  </a:lnTo>
                  <a:lnTo>
                    <a:pt x="75" y="489"/>
                  </a:lnTo>
                  <a:lnTo>
                    <a:pt x="183" y="489"/>
                  </a:lnTo>
                  <a:lnTo>
                    <a:pt x="183" y="557"/>
                  </a:lnTo>
                  <a:lnTo>
                    <a:pt x="0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6" name="Freeform 238"/>
            <p:cNvSpPr>
              <a:spLocks noEditPoints="1"/>
            </p:cNvSpPr>
            <p:nvPr/>
          </p:nvSpPr>
          <p:spPr bwMode="auto">
            <a:xfrm>
              <a:off x="7431088" y="171450"/>
              <a:ext cx="379413" cy="884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115" y="48"/>
                </a:cxn>
                <a:cxn ang="0">
                  <a:pos x="115" y="116"/>
                </a:cxn>
                <a:cxn ang="0">
                  <a:pos x="93" y="162"/>
                </a:cxn>
                <a:cxn ang="0">
                  <a:pos x="119" y="277"/>
                </a:cxn>
                <a:cxn ang="0">
                  <a:pos x="83" y="277"/>
                </a:cxn>
                <a:cxn ang="0">
                  <a:pos x="59" y="165"/>
                </a:cxn>
                <a:cxn ang="0">
                  <a:pos x="37" y="165"/>
                </a:cxn>
                <a:cxn ang="0">
                  <a:pos x="37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37" y="134"/>
                </a:cxn>
                <a:cxn ang="0">
                  <a:pos x="61" y="134"/>
                </a:cxn>
                <a:cxn ang="0">
                  <a:pos x="78" y="113"/>
                </a:cxn>
                <a:cxn ang="0">
                  <a:pos x="78" y="54"/>
                </a:cxn>
                <a:cxn ang="0">
                  <a:pos x="61" y="34"/>
                </a:cxn>
                <a:cxn ang="0">
                  <a:pos x="37" y="34"/>
                </a:cxn>
                <a:cxn ang="0">
                  <a:pos x="37" y="134"/>
                </a:cxn>
              </a:cxnLst>
              <a:rect l="0" t="0" r="r" b="b"/>
              <a:pathLst>
                <a:path w="119" h="277">
                  <a:moveTo>
                    <a:pt x="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101" y="0"/>
                    <a:pt x="115" y="16"/>
                    <a:pt x="115" y="48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40"/>
                    <a:pt x="107" y="155"/>
                    <a:pt x="93" y="162"/>
                  </a:cubicBezTo>
                  <a:cubicBezTo>
                    <a:pt x="119" y="277"/>
                    <a:pt x="119" y="277"/>
                    <a:pt x="119" y="277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59" y="165"/>
                    <a:pt x="59" y="165"/>
                    <a:pt x="59" y="165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0" y="277"/>
                    <a:pt x="0" y="277"/>
                    <a:pt x="0" y="277"/>
                  </a:cubicBezTo>
                  <a:lnTo>
                    <a:pt x="0" y="0"/>
                  </a:lnTo>
                  <a:close/>
                  <a:moveTo>
                    <a:pt x="37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72" y="134"/>
                    <a:pt x="78" y="127"/>
                    <a:pt x="78" y="113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2" y="34"/>
                    <a:pt x="61" y="34"/>
                  </a:cubicBezTo>
                  <a:cubicBezTo>
                    <a:pt x="37" y="34"/>
                    <a:pt x="37" y="34"/>
                    <a:pt x="37" y="34"/>
                  </a:cubicBezTo>
                  <a:lnTo>
                    <a:pt x="37" y="1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7883525" y="171450"/>
              <a:ext cx="354013" cy="884238"/>
            </a:xfrm>
            <a:custGeom>
              <a:avLst/>
              <a:gdLst/>
              <a:ahLst/>
              <a:cxnLst>
                <a:cxn ang="0">
                  <a:pos x="74" y="75"/>
                </a:cxn>
                <a:cxn ang="0">
                  <a:pos x="74" y="50"/>
                </a:cxn>
                <a:cxn ang="0">
                  <a:pos x="58" y="34"/>
                </a:cxn>
                <a:cxn ang="0">
                  <a:pos x="52" y="34"/>
                </a:cxn>
                <a:cxn ang="0">
                  <a:pos x="37" y="50"/>
                </a:cxn>
                <a:cxn ang="0">
                  <a:pos x="37" y="96"/>
                </a:cxn>
                <a:cxn ang="0">
                  <a:pos x="40" y="107"/>
                </a:cxn>
                <a:cxn ang="0">
                  <a:pos x="50" y="113"/>
                </a:cxn>
                <a:cxn ang="0">
                  <a:pos x="85" y="132"/>
                </a:cxn>
                <a:cxn ang="0">
                  <a:pos x="101" y="143"/>
                </a:cxn>
                <a:cxn ang="0">
                  <a:pos x="109" y="151"/>
                </a:cxn>
                <a:cxn ang="0">
                  <a:pos x="111" y="171"/>
                </a:cxn>
                <a:cxn ang="0">
                  <a:pos x="111" y="230"/>
                </a:cxn>
                <a:cxn ang="0">
                  <a:pos x="67" y="277"/>
                </a:cxn>
                <a:cxn ang="0">
                  <a:pos x="44" y="277"/>
                </a:cxn>
                <a:cxn ang="0">
                  <a:pos x="0" y="226"/>
                </a:cxn>
                <a:cxn ang="0">
                  <a:pos x="0" y="212"/>
                </a:cxn>
                <a:cxn ang="0">
                  <a:pos x="37" y="212"/>
                </a:cxn>
                <a:cxn ang="0">
                  <a:pos x="37" y="227"/>
                </a:cxn>
                <a:cxn ang="0">
                  <a:pos x="53" y="243"/>
                </a:cxn>
                <a:cxn ang="0">
                  <a:pos x="60" y="243"/>
                </a:cxn>
                <a:cxn ang="0">
                  <a:pos x="74" y="227"/>
                </a:cxn>
                <a:cxn ang="0">
                  <a:pos x="74" y="180"/>
                </a:cxn>
                <a:cxn ang="0">
                  <a:pos x="71" y="170"/>
                </a:cxn>
                <a:cxn ang="0">
                  <a:pos x="61" y="163"/>
                </a:cxn>
                <a:cxn ang="0">
                  <a:pos x="26" y="143"/>
                </a:cxn>
                <a:cxn ang="0">
                  <a:pos x="9" y="133"/>
                </a:cxn>
                <a:cxn ang="0">
                  <a:pos x="2" y="122"/>
                </a:cxn>
                <a:cxn ang="0">
                  <a:pos x="0" y="104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7" y="0"/>
                </a:cxn>
                <a:cxn ang="0">
                  <a:pos x="111" y="48"/>
                </a:cxn>
                <a:cxn ang="0">
                  <a:pos x="111" y="75"/>
                </a:cxn>
                <a:cxn ang="0">
                  <a:pos x="74" y="75"/>
                </a:cxn>
              </a:cxnLst>
              <a:rect l="0" t="0" r="r" b="b"/>
              <a:pathLst>
                <a:path w="111" h="277">
                  <a:moveTo>
                    <a:pt x="74" y="75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39"/>
                    <a:pt x="69" y="34"/>
                    <a:pt x="58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101"/>
                    <a:pt x="38" y="105"/>
                    <a:pt x="40" y="107"/>
                  </a:cubicBezTo>
                  <a:cubicBezTo>
                    <a:pt x="42" y="108"/>
                    <a:pt x="45" y="111"/>
                    <a:pt x="50" y="113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2" y="137"/>
                    <a:pt x="98" y="140"/>
                    <a:pt x="101" y="143"/>
                  </a:cubicBezTo>
                  <a:cubicBezTo>
                    <a:pt x="104" y="145"/>
                    <a:pt x="107" y="148"/>
                    <a:pt x="109" y="151"/>
                  </a:cubicBezTo>
                  <a:cubicBezTo>
                    <a:pt x="110" y="155"/>
                    <a:pt x="111" y="162"/>
                    <a:pt x="111" y="171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61"/>
                    <a:pt x="96" y="277"/>
                    <a:pt x="67" y="277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14" y="277"/>
                    <a:pt x="0" y="260"/>
                    <a:pt x="0" y="22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38"/>
                    <a:pt x="42" y="243"/>
                    <a:pt x="53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9" y="243"/>
                    <a:pt x="74" y="238"/>
                    <a:pt x="74" y="227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75"/>
                    <a:pt x="73" y="172"/>
                    <a:pt x="71" y="170"/>
                  </a:cubicBezTo>
                  <a:cubicBezTo>
                    <a:pt x="69" y="168"/>
                    <a:pt x="66" y="166"/>
                    <a:pt x="61" y="163"/>
                  </a:cubicBezTo>
                  <a:cubicBezTo>
                    <a:pt x="26" y="143"/>
                    <a:pt x="26" y="143"/>
                    <a:pt x="26" y="143"/>
                  </a:cubicBezTo>
                  <a:cubicBezTo>
                    <a:pt x="19" y="139"/>
                    <a:pt x="13" y="136"/>
                    <a:pt x="9" y="133"/>
                  </a:cubicBezTo>
                  <a:cubicBezTo>
                    <a:pt x="6" y="130"/>
                    <a:pt x="3" y="126"/>
                    <a:pt x="2" y="122"/>
                  </a:cubicBezTo>
                  <a:cubicBezTo>
                    <a:pt x="0" y="117"/>
                    <a:pt x="0" y="111"/>
                    <a:pt x="0" y="10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97" y="0"/>
                    <a:pt x="111" y="16"/>
                    <a:pt x="111" y="48"/>
                  </a:cubicBezTo>
                  <a:cubicBezTo>
                    <a:pt x="111" y="75"/>
                    <a:pt x="111" y="75"/>
                    <a:pt x="111" y="75"/>
                  </a:cubicBezTo>
                  <a:lnTo>
                    <a:pt x="7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" name="Group 376"/>
          <p:cNvGrpSpPr/>
          <p:nvPr/>
        </p:nvGrpSpPr>
        <p:grpSpPr>
          <a:xfrm>
            <a:off x="7059613" y="1585913"/>
            <a:ext cx="1931988" cy="661988"/>
            <a:chOff x="7059613" y="1585913"/>
            <a:chExt cx="1931988" cy="661988"/>
          </a:xfrm>
          <a:solidFill>
            <a:srgbClr val="34AEE4"/>
          </a:solidFill>
        </p:grpSpPr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7059613" y="1585913"/>
              <a:ext cx="361950" cy="661988"/>
            </a:xfrm>
            <a:custGeom>
              <a:avLst/>
              <a:gdLst/>
              <a:ahLst/>
              <a:cxnLst>
                <a:cxn ang="0">
                  <a:pos x="113" y="244"/>
                </a:cxn>
                <a:cxn ang="0">
                  <a:pos x="165" y="0"/>
                </a:cxn>
                <a:cxn ang="0">
                  <a:pos x="228" y="0"/>
                </a:cxn>
                <a:cxn ang="0">
                  <a:pos x="228" y="417"/>
                </a:cxn>
                <a:cxn ang="0">
                  <a:pos x="171" y="417"/>
                </a:cxn>
                <a:cxn ang="0">
                  <a:pos x="177" y="143"/>
                </a:cxn>
                <a:cxn ang="0">
                  <a:pos x="135" y="340"/>
                </a:cxn>
                <a:cxn ang="0">
                  <a:pos x="93" y="340"/>
                </a:cxn>
                <a:cxn ang="0">
                  <a:pos x="51" y="143"/>
                </a:cxn>
                <a:cxn ang="0">
                  <a:pos x="57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63" y="0"/>
                </a:cxn>
                <a:cxn ang="0">
                  <a:pos x="113" y="244"/>
                </a:cxn>
              </a:cxnLst>
              <a:rect l="0" t="0" r="r" b="b"/>
              <a:pathLst>
                <a:path w="228" h="417">
                  <a:moveTo>
                    <a:pt x="113" y="244"/>
                  </a:moveTo>
                  <a:lnTo>
                    <a:pt x="165" y="0"/>
                  </a:lnTo>
                  <a:lnTo>
                    <a:pt x="228" y="0"/>
                  </a:lnTo>
                  <a:lnTo>
                    <a:pt x="228" y="417"/>
                  </a:lnTo>
                  <a:lnTo>
                    <a:pt x="171" y="417"/>
                  </a:lnTo>
                  <a:lnTo>
                    <a:pt x="177" y="143"/>
                  </a:lnTo>
                  <a:lnTo>
                    <a:pt x="135" y="340"/>
                  </a:lnTo>
                  <a:lnTo>
                    <a:pt x="93" y="340"/>
                  </a:lnTo>
                  <a:lnTo>
                    <a:pt x="51" y="143"/>
                  </a:lnTo>
                  <a:lnTo>
                    <a:pt x="57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63" y="0"/>
                  </a:lnTo>
                  <a:lnTo>
                    <a:pt x="113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9" name="Freeform 241"/>
            <p:cNvSpPr>
              <a:spLocks noEditPoints="1"/>
            </p:cNvSpPr>
            <p:nvPr/>
          </p:nvSpPr>
          <p:spPr bwMode="auto">
            <a:xfrm>
              <a:off x="7497763" y="1585913"/>
              <a:ext cx="277813" cy="661988"/>
            </a:xfrm>
            <a:custGeom>
              <a:avLst/>
              <a:gdLst/>
              <a:ahLst/>
              <a:cxnLst>
                <a:cxn ang="0">
                  <a:pos x="28" y="207"/>
                </a:cxn>
                <a:cxn ang="0">
                  <a:pos x="0" y="207"/>
                </a:cxn>
                <a:cxn ang="0">
                  <a:pos x="0" y="35"/>
                </a:cxn>
                <a:cxn ang="0">
                  <a:pos x="33" y="0"/>
                </a:cxn>
                <a:cxn ang="0">
                  <a:pos x="54" y="0"/>
                </a:cxn>
                <a:cxn ang="0">
                  <a:pos x="87" y="35"/>
                </a:cxn>
                <a:cxn ang="0">
                  <a:pos x="87" y="207"/>
                </a:cxn>
                <a:cxn ang="0">
                  <a:pos x="59" y="207"/>
                </a:cxn>
                <a:cxn ang="0">
                  <a:pos x="59" y="131"/>
                </a:cxn>
                <a:cxn ang="0">
                  <a:pos x="28" y="131"/>
                </a:cxn>
                <a:cxn ang="0">
                  <a:pos x="28" y="207"/>
                </a:cxn>
                <a:cxn ang="0">
                  <a:pos x="59" y="106"/>
                </a:cxn>
                <a:cxn ang="0">
                  <a:pos x="59" y="37"/>
                </a:cxn>
                <a:cxn ang="0">
                  <a:pos x="47" y="25"/>
                </a:cxn>
                <a:cxn ang="0">
                  <a:pos x="40" y="25"/>
                </a:cxn>
                <a:cxn ang="0">
                  <a:pos x="28" y="37"/>
                </a:cxn>
                <a:cxn ang="0">
                  <a:pos x="28" y="106"/>
                </a:cxn>
                <a:cxn ang="0">
                  <a:pos x="59" y="106"/>
                </a:cxn>
              </a:cxnLst>
              <a:rect l="0" t="0" r="r" b="b"/>
              <a:pathLst>
                <a:path w="87" h="207">
                  <a:moveTo>
                    <a:pt x="2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2"/>
                    <a:pt x="11" y="0"/>
                    <a:pt x="3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6" y="0"/>
                    <a:pt x="87" y="12"/>
                    <a:pt x="87" y="35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28" y="131"/>
                    <a:pt x="28" y="131"/>
                    <a:pt x="28" y="131"/>
                  </a:cubicBezTo>
                  <a:lnTo>
                    <a:pt x="28" y="207"/>
                  </a:lnTo>
                  <a:close/>
                  <a:moveTo>
                    <a:pt x="59" y="10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29"/>
                    <a:pt x="55" y="25"/>
                    <a:pt x="47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2" y="25"/>
                    <a:pt x="28" y="29"/>
                    <a:pt x="28" y="37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59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0" name="Freeform 242"/>
            <p:cNvSpPr>
              <a:spLocks noEditPoints="1"/>
            </p:cNvSpPr>
            <p:nvPr/>
          </p:nvSpPr>
          <p:spPr bwMode="auto">
            <a:xfrm>
              <a:off x="7854950" y="1585913"/>
              <a:ext cx="290513" cy="661988"/>
            </a:xfrm>
            <a:custGeom>
              <a:avLst/>
              <a:gdLst/>
              <a:ahLst/>
              <a:cxnLst>
                <a:cxn ang="0">
                  <a:pos x="54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417"/>
                </a:cxn>
                <a:cxn ang="0">
                  <a:pos x="183" y="417"/>
                </a:cxn>
                <a:cxn ang="0">
                  <a:pos x="127" y="417"/>
                </a:cxn>
                <a:cxn ang="0">
                  <a:pos x="58" y="213"/>
                </a:cxn>
                <a:cxn ang="0">
                  <a:pos x="58" y="209"/>
                </a:cxn>
                <a:cxn ang="0">
                  <a:pos x="117" y="0"/>
                </a:cxn>
                <a:cxn ang="0">
                  <a:pos x="167" y="0"/>
                </a:cxn>
                <a:cxn ang="0">
                  <a:pos x="109" y="207"/>
                </a:cxn>
                <a:cxn ang="0">
                  <a:pos x="183" y="417"/>
                </a:cxn>
              </a:cxnLst>
              <a:rect l="0" t="0" r="r" b="b"/>
              <a:pathLst>
                <a:path w="183" h="417">
                  <a:moveTo>
                    <a:pt x="54" y="417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417"/>
                  </a:lnTo>
                  <a:close/>
                  <a:moveTo>
                    <a:pt x="183" y="417"/>
                  </a:moveTo>
                  <a:lnTo>
                    <a:pt x="127" y="417"/>
                  </a:lnTo>
                  <a:lnTo>
                    <a:pt x="58" y="213"/>
                  </a:lnTo>
                  <a:lnTo>
                    <a:pt x="58" y="209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09" y="207"/>
                  </a:lnTo>
                  <a:lnTo>
                    <a:pt x="183" y="4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1" name="Rectangle 243"/>
            <p:cNvSpPr>
              <a:spLocks noChangeArrowheads="1"/>
            </p:cNvSpPr>
            <p:nvPr/>
          </p:nvSpPr>
          <p:spPr bwMode="auto">
            <a:xfrm>
              <a:off x="8196263" y="1585913"/>
              <a:ext cx="90488" cy="661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8366125" y="1585913"/>
              <a:ext cx="271463" cy="661988"/>
            </a:xfrm>
            <a:custGeom>
              <a:avLst/>
              <a:gdLst/>
              <a:ahLst/>
              <a:cxnLst>
                <a:cxn ang="0">
                  <a:pos x="116" y="201"/>
                </a:cxn>
                <a:cxn ang="0">
                  <a:pos x="116" y="0"/>
                </a:cxn>
                <a:cxn ang="0">
                  <a:pos x="171" y="0"/>
                </a:cxn>
                <a:cxn ang="0">
                  <a:pos x="171" y="417"/>
                </a:cxn>
                <a:cxn ang="0">
                  <a:pos x="116" y="417"/>
                </a:cxn>
                <a:cxn ang="0">
                  <a:pos x="116" y="334"/>
                </a:cxn>
                <a:cxn ang="0">
                  <a:pos x="56" y="143"/>
                </a:cxn>
                <a:cxn ang="0">
                  <a:pos x="56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16" y="201"/>
                </a:cxn>
              </a:cxnLst>
              <a:rect l="0" t="0" r="r" b="b"/>
              <a:pathLst>
                <a:path w="171" h="417">
                  <a:moveTo>
                    <a:pt x="116" y="201"/>
                  </a:moveTo>
                  <a:lnTo>
                    <a:pt x="116" y="0"/>
                  </a:lnTo>
                  <a:lnTo>
                    <a:pt x="171" y="0"/>
                  </a:lnTo>
                  <a:lnTo>
                    <a:pt x="171" y="417"/>
                  </a:lnTo>
                  <a:lnTo>
                    <a:pt x="116" y="417"/>
                  </a:lnTo>
                  <a:lnTo>
                    <a:pt x="116" y="334"/>
                  </a:lnTo>
                  <a:lnTo>
                    <a:pt x="56" y="143"/>
                  </a:lnTo>
                  <a:lnTo>
                    <a:pt x="56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16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8716963" y="1585913"/>
              <a:ext cx="274638" cy="661988"/>
            </a:xfrm>
            <a:custGeom>
              <a:avLst/>
              <a:gdLst/>
              <a:ahLst/>
              <a:cxnLst>
                <a:cxn ang="0">
                  <a:pos x="44" y="131"/>
                </a:cxn>
                <a:cxn ang="0">
                  <a:pos x="44" y="106"/>
                </a:cxn>
                <a:cxn ang="0">
                  <a:pos x="86" y="106"/>
                </a:cxn>
                <a:cxn ang="0">
                  <a:pos x="86" y="207"/>
                </a:cxn>
                <a:cxn ang="0">
                  <a:pos x="32" y="207"/>
                </a:cxn>
                <a:cxn ang="0">
                  <a:pos x="0" y="172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51" y="0"/>
                </a:cxn>
                <a:cxn ang="0">
                  <a:pos x="86" y="36"/>
                </a:cxn>
                <a:cxn ang="0">
                  <a:pos x="86" y="58"/>
                </a:cxn>
                <a:cxn ang="0">
                  <a:pos x="58" y="58"/>
                </a:cxn>
                <a:cxn ang="0">
                  <a:pos x="58" y="40"/>
                </a:cxn>
                <a:cxn ang="0">
                  <a:pos x="47" y="25"/>
                </a:cxn>
                <a:cxn ang="0">
                  <a:pos x="40" y="25"/>
                </a:cxn>
                <a:cxn ang="0">
                  <a:pos x="28" y="40"/>
                </a:cxn>
                <a:cxn ang="0">
                  <a:pos x="28" y="167"/>
                </a:cxn>
                <a:cxn ang="0">
                  <a:pos x="40" y="182"/>
                </a:cxn>
                <a:cxn ang="0">
                  <a:pos x="58" y="182"/>
                </a:cxn>
                <a:cxn ang="0">
                  <a:pos x="58" y="131"/>
                </a:cxn>
                <a:cxn ang="0">
                  <a:pos x="44" y="131"/>
                </a:cxn>
              </a:cxnLst>
              <a:rect l="0" t="0" r="r" b="b"/>
              <a:pathLst>
                <a:path w="86" h="207">
                  <a:moveTo>
                    <a:pt x="44" y="131"/>
                  </a:moveTo>
                  <a:cubicBezTo>
                    <a:pt x="44" y="106"/>
                    <a:pt x="44" y="106"/>
                    <a:pt x="44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32" y="207"/>
                    <a:pt x="32" y="207"/>
                    <a:pt x="32" y="207"/>
                  </a:cubicBezTo>
                  <a:cubicBezTo>
                    <a:pt x="11" y="207"/>
                    <a:pt x="0" y="195"/>
                    <a:pt x="0" y="1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2"/>
                    <a:pt x="11" y="0"/>
                    <a:pt x="3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4" y="0"/>
                    <a:pt x="86" y="12"/>
                    <a:pt x="86" y="36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0"/>
                    <a:pt x="55" y="25"/>
                    <a:pt x="47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2" y="25"/>
                    <a:pt x="28" y="30"/>
                    <a:pt x="28" y="40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77"/>
                    <a:pt x="32" y="182"/>
                    <a:pt x="40" y="182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58" y="131"/>
                    <a:pt x="58" y="131"/>
                    <a:pt x="58" y="131"/>
                  </a:cubicBezTo>
                  <a:lnTo>
                    <a:pt x="44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53" name="Group 389"/>
          <p:cNvGrpSpPr/>
          <p:nvPr/>
        </p:nvGrpSpPr>
        <p:grpSpPr>
          <a:xfrm>
            <a:off x="5294313" y="5702300"/>
            <a:ext cx="1041400" cy="239713"/>
            <a:chOff x="5294313" y="5702300"/>
            <a:chExt cx="1041400" cy="239713"/>
          </a:xfrm>
          <a:solidFill>
            <a:srgbClr val="34AEE4"/>
          </a:solidFill>
        </p:grpSpPr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5294313" y="5702300"/>
              <a:ext cx="131763" cy="239713"/>
            </a:xfrm>
            <a:custGeom>
              <a:avLst/>
              <a:gdLst/>
              <a:ahLst/>
              <a:cxnLst>
                <a:cxn ang="0">
                  <a:pos x="41" y="89"/>
                </a:cxn>
                <a:cxn ang="0">
                  <a:pos x="61" y="0"/>
                </a:cxn>
                <a:cxn ang="0">
                  <a:pos x="83" y="0"/>
                </a:cxn>
                <a:cxn ang="0">
                  <a:pos x="83" y="151"/>
                </a:cxn>
                <a:cxn ang="0">
                  <a:pos x="63" y="151"/>
                </a:cxn>
                <a:cxn ang="0">
                  <a:pos x="65" y="53"/>
                </a:cxn>
                <a:cxn ang="0">
                  <a:pos x="49" y="123"/>
                </a:cxn>
                <a:cxn ang="0">
                  <a:pos x="33" y="123"/>
                </a:cxn>
                <a:cxn ang="0">
                  <a:pos x="19" y="53"/>
                </a:cxn>
                <a:cxn ang="0">
                  <a:pos x="21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1" y="89"/>
                </a:cxn>
              </a:cxnLst>
              <a:rect l="0" t="0" r="r" b="b"/>
              <a:pathLst>
                <a:path w="83" h="151">
                  <a:moveTo>
                    <a:pt x="41" y="89"/>
                  </a:moveTo>
                  <a:lnTo>
                    <a:pt x="61" y="0"/>
                  </a:lnTo>
                  <a:lnTo>
                    <a:pt x="83" y="0"/>
                  </a:lnTo>
                  <a:lnTo>
                    <a:pt x="83" y="151"/>
                  </a:lnTo>
                  <a:lnTo>
                    <a:pt x="63" y="151"/>
                  </a:lnTo>
                  <a:lnTo>
                    <a:pt x="65" y="53"/>
                  </a:lnTo>
                  <a:lnTo>
                    <a:pt x="49" y="123"/>
                  </a:lnTo>
                  <a:lnTo>
                    <a:pt x="33" y="123"/>
                  </a:lnTo>
                  <a:lnTo>
                    <a:pt x="19" y="53"/>
                  </a:lnTo>
                  <a:lnTo>
                    <a:pt x="21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1" y="8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5" name="Freeform 247"/>
            <p:cNvSpPr>
              <a:spLocks/>
            </p:cNvSpPr>
            <p:nvPr/>
          </p:nvSpPr>
          <p:spPr bwMode="auto">
            <a:xfrm>
              <a:off x="5454650" y="5702300"/>
              <a:ext cx="79375" cy="239713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18"/>
                </a:cxn>
                <a:cxn ang="0">
                  <a:pos x="20" y="18"/>
                </a:cxn>
                <a:cxn ang="0">
                  <a:pos x="20" y="65"/>
                </a:cxn>
                <a:cxn ang="0">
                  <a:pos x="46" y="65"/>
                </a:cxn>
                <a:cxn ang="0">
                  <a:pos x="46" y="83"/>
                </a:cxn>
                <a:cxn ang="0">
                  <a:pos x="20" y="83"/>
                </a:cxn>
                <a:cxn ang="0">
                  <a:pos x="20" y="133"/>
                </a:cxn>
                <a:cxn ang="0">
                  <a:pos x="50" y="133"/>
                </a:cxn>
                <a:cxn ang="0">
                  <a:pos x="50" y="151"/>
                </a:cxn>
                <a:cxn ang="0">
                  <a:pos x="0" y="151"/>
                </a:cxn>
              </a:cxnLst>
              <a:rect l="0" t="0" r="r" b="b"/>
              <a:pathLst>
                <a:path w="50" h="151">
                  <a:moveTo>
                    <a:pt x="0" y="151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46" y="65"/>
                  </a:lnTo>
                  <a:lnTo>
                    <a:pt x="46" y="83"/>
                  </a:lnTo>
                  <a:lnTo>
                    <a:pt x="20" y="83"/>
                  </a:lnTo>
                  <a:lnTo>
                    <a:pt x="20" y="133"/>
                  </a:lnTo>
                  <a:lnTo>
                    <a:pt x="50" y="133"/>
                  </a:lnTo>
                  <a:lnTo>
                    <a:pt x="50" y="151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5556250" y="5702300"/>
              <a:ext cx="100013" cy="239713"/>
            </a:xfrm>
            <a:custGeom>
              <a:avLst/>
              <a:gdLst/>
              <a:ahLst/>
              <a:cxnLst>
                <a:cxn ang="0">
                  <a:pos x="43" y="73"/>
                </a:cxn>
                <a:cxn ang="0">
                  <a:pos x="43" y="0"/>
                </a:cxn>
                <a:cxn ang="0">
                  <a:pos x="63" y="0"/>
                </a:cxn>
                <a:cxn ang="0">
                  <a:pos x="63" y="151"/>
                </a:cxn>
                <a:cxn ang="0">
                  <a:pos x="43" y="151"/>
                </a:cxn>
                <a:cxn ang="0">
                  <a:pos x="43" y="121"/>
                </a:cxn>
                <a:cxn ang="0">
                  <a:pos x="20" y="53"/>
                </a:cxn>
                <a:cxn ang="0">
                  <a:pos x="2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3" y="73"/>
                </a:cxn>
              </a:cxnLst>
              <a:rect l="0" t="0" r="r" b="b"/>
              <a:pathLst>
                <a:path w="63" h="151">
                  <a:moveTo>
                    <a:pt x="43" y="73"/>
                  </a:moveTo>
                  <a:lnTo>
                    <a:pt x="43" y="0"/>
                  </a:lnTo>
                  <a:lnTo>
                    <a:pt x="63" y="0"/>
                  </a:lnTo>
                  <a:lnTo>
                    <a:pt x="63" y="151"/>
                  </a:lnTo>
                  <a:lnTo>
                    <a:pt x="43" y="151"/>
                  </a:lnTo>
                  <a:lnTo>
                    <a:pt x="43" y="121"/>
                  </a:lnTo>
                  <a:lnTo>
                    <a:pt x="20" y="53"/>
                  </a:lnTo>
                  <a:lnTo>
                    <a:pt x="20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3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5675313" y="5702300"/>
              <a:ext cx="92075" cy="239713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40" y="151"/>
                </a:cxn>
                <a:cxn ang="0">
                  <a:pos x="20" y="151"/>
                </a:cxn>
                <a:cxn ang="0">
                  <a:pos x="2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18"/>
                </a:cxn>
                <a:cxn ang="0">
                  <a:pos x="40" y="18"/>
                </a:cxn>
              </a:cxnLst>
              <a:rect l="0" t="0" r="r" b="b"/>
              <a:pathLst>
                <a:path w="58" h="151">
                  <a:moveTo>
                    <a:pt x="40" y="18"/>
                  </a:moveTo>
                  <a:lnTo>
                    <a:pt x="40" y="151"/>
                  </a:lnTo>
                  <a:lnTo>
                    <a:pt x="20" y="151"/>
                  </a:lnTo>
                  <a:lnTo>
                    <a:pt x="2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8"/>
                  </a:lnTo>
                  <a:lnTo>
                    <a:pt x="4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8" name="Freeform 250"/>
            <p:cNvSpPr>
              <a:spLocks noEditPoints="1"/>
            </p:cNvSpPr>
            <p:nvPr/>
          </p:nvSpPr>
          <p:spPr bwMode="auto">
            <a:xfrm>
              <a:off x="5786438" y="5702300"/>
              <a:ext cx="104775" cy="239713"/>
            </a:xfrm>
            <a:custGeom>
              <a:avLst/>
              <a:gdLst/>
              <a:ahLst/>
              <a:cxnLst>
                <a:cxn ang="0">
                  <a:pos x="12" y="75"/>
                </a:cxn>
                <a:cxn ang="0">
                  <a:pos x="0" y="62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3" y="13"/>
                </a:cxn>
                <a:cxn ang="0">
                  <a:pos x="33" y="62"/>
                </a:cxn>
                <a:cxn ang="0">
                  <a:pos x="21" y="75"/>
                </a:cxn>
                <a:cxn ang="0">
                  <a:pos x="12" y="75"/>
                </a:cxn>
                <a:cxn ang="0">
                  <a:pos x="14" y="66"/>
                </a:cxn>
                <a:cxn ang="0">
                  <a:pos x="19" y="66"/>
                </a:cxn>
                <a:cxn ang="0">
                  <a:pos x="23" y="61"/>
                </a:cxn>
                <a:cxn ang="0">
                  <a:pos x="23" y="13"/>
                </a:cxn>
                <a:cxn ang="0">
                  <a:pos x="19" y="9"/>
                </a:cxn>
                <a:cxn ang="0">
                  <a:pos x="14" y="9"/>
                </a:cxn>
                <a:cxn ang="0">
                  <a:pos x="10" y="13"/>
                </a:cxn>
                <a:cxn ang="0">
                  <a:pos x="10" y="61"/>
                </a:cxn>
                <a:cxn ang="0">
                  <a:pos x="14" y="66"/>
                </a:cxn>
              </a:cxnLst>
              <a:rect l="0" t="0" r="r" b="b"/>
              <a:pathLst>
                <a:path w="33" h="75">
                  <a:moveTo>
                    <a:pt x="12" y="75"/>
                  </a:moveTo>
                  <a:cubicBezTo>
                    <a:pt x="4" y="75"/>
                    <a:pt x="0" y="71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4" y="0"/>
                    <a:pt x="1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0"/>
                    <a:pt x="33" y="4"/>
                    <a:pt x="33" y="1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71"/>
                    <a:pt x="29" y="75"/>
                    <a:pt x="21" y="75"/>
                  </a:cubicBezTo>
                  <a:lnTo>
                    <a:pt x="12" y="75"/>
                  </a:lnTo>
                  <a:close/>
                  <a:moveTo>
                    <a:pt x="1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22" y="66"/>
                    <a:pt x="23" y="64"/>
                    <a:pt x="23" y="61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0"/>
                    <a:pt x="22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0" y="10"/>
                    <a:pt x="10" y="1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4"/>
                    <a:pt x="11" y="66"/>
                    <a:pt x="14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9" name="Freeform 251"/>
            <p:cNvSpPr>
              <a:spLocks noEditPoints="1"/>
            </p:cNvSpPr>
            <p:nvPr/>
          </p:nvSpPr>
          <p:spPr bwMode="auto">
            <a:xfrm>
              <a:off x="5921375" y="5702300"/>
              <a:ext cx="101600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31" y="13"/>
                </a:cxn>
                <a:cxn ang="0">
                  <a:pos x="31" y="31"/>
                </a:cxn>
                <a:cxn ang="0">
                  <a:pos x="25" y="44"/>
                </a:cxn>
                <a:cxn ang="0">
                  <a:pos x="32" y="75"/>
                </a:cxn>
                <a:cxn ang="0">
                  <a:pos x="23" y="75"/>
                </a:cxn>
                <a:cxn ang="0">
                  <a:pos x="16" y="45"/>
                </a:cxn>
                <a:cxn ang="0">
                  <a:pos x="10" y="45"/>
                </a:cxn>
                <a:cxn ang="0">
                  <a:pos x="10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10" y="36"/>
                </a:cxn>
                <a:cxn ang="0">
                  <a:pos x="17" y="36"/>
                </a:cxn>
                <a:cxn ang="0">
                  <a:pos x="21" y="31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0" y="9"/>
                </a:cxn>
                <a:cxn ang="0">
                  <a:pos x="10" y="36"/>
                </a:cxn>
              </a:cxnLst>
              <a:rect l="0" t="0" r="r" b="b"/>
              <a:pathLst>
                <a:path w="32" h="75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8" y="0"/>
                    <a:pt x="31" y="4"/>
                    <a:pt x="31" y="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8"/>
                    <a:pt x="29" y="42"/>
                    <a:pt x="25" y="4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0"/>
                  </a:lnTo>
                  <a:close/>
                  <a:moveTo>
                    <a:pt x="10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20" y="36"/>
                    <a:pt x="21" y="34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20" y="9"/>
                    <a:pt x="17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0" name="Rectangle 252"/>
            <p:cNvSpPr>
              <a:spLocks noChangeArrowheads="1"/>
            </p:cNvSpPr>
            <p:nvPr/>
          </p:nvSpPr>
          <p:spPr bwMode="auto">
            <a:xfrm>
              <a:off x="6048375" y="5702300"/>
              <a:ext cx="31750" cy="239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6108700" y="5702300"/>
              <a:ext cx="100013" cy="239713"/>
            </a:xfrm>
            <a:custGeom>
              <a:avLst/>
              <a:gdLst/>
              <a:ahLst/>
              <a:cxnLst>
                <a:cxn ang="0">
                  <a:pos x="42" y="73"/>
                </a:cxn>
                <a:cxn ang="0">
                  <a:pos x="42" y="0"/>
                </a:cxn>
                <a:cxn ang="0">
                  <a:pos x="63" y="0"/>
                </a:cxn>
                <a:cxn ang="0">
                  <a:pos x="63" y="151"/>
                </a:cxn>
                <a:cxn ang="0">
                  <a:pos x="42" y="151"/>
                </a:cxn>
                <a:cxn ang="0">
                  <a:pos x="42" y="121"/>
                </a:cxn>
                <a:cxn ang="0">
                  <a:pos x="20" y="53"/>
                </a:cxn>
                <a:cxn ang="0">
                  <a:pos x="2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2" y="73"/>
                </a:cxn>
              </a:cxnLst>
              <a:rect l="0" t="0" r="r" b="b"/>
              <a:pathLst>
                <a:path w="63" h="151">
                  <a:moveTo>
                    <a:pt x="42" y="73"/>
                  </a:moveTo>
                  <a:lnTo>
                    <a:pt x="42" y="0"/>
                  </a:lnTo>
                  <a:lnTo>
                    <a:pt x="63" y="0"/>
                  </a:lnTo>
                  <a:lnTo>
                    <a:pt x="63" y="151"/>
                  </a:lnTo>
                  <a:lnTo>
                    <a:pt x="42" y="151"/>
                  </a:lnTo>
                  <a:lnTo>
                    <a:pt x="42" y="121"/>
                  </a:lnTo>
                  <a:lnTo>
                    <a:pt x="20" y="53"/>
                  </a:lnTo>
                  <a:lnTo>
                    <a:pt x="20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6237288" y="5702300"/>
              <a:ext cx="98425" cy="239713"/>
            </a:xfrm>
            <a:custGeom>
              <a:avLst/>
              <a:gdLst/>
              <a:ahLst/>
              <a:cxnLst>
                <a:cxn ang="0">
                  <a:pos x="16" y="47"/>
                </a:cxn>
                <a:cxn ang="0">
                  <a:pos x="16" y="38"/>
                </a:cxn>
                <a:cxn ang="0">
                  <a:pos x="31" y="38"/>
                </a:cxn>
                <a:cxn ang="0">
                  <a:pos x="31" y="75"/>
                </a:cxn>
                <a:cxn ang="0">
                  <a:pos x="12" y="75"/>
                </a:cxn>
                <a:cxn ang="0">
                  <a:pos x="0" y="62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31" y="13"/>
                </a:cxn>
                <a:cxn ang="0">
                  <a:pos x="31" y="21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0" y="14"/>
                </a:cxn>
                <a:cxn ang="0">
                  <a:pos x="10" y="60"/>
                </a:cxn>
                <a:cxn ang="0">
                  <a:pos x="15" y="66"/>
                </a:cxn>
                <a:cxn ang="0">
                  <a:pos x="21" y="66"/>
                </a:cxn>
                <a:cxn ang="0">
                  <a:pos x="21" y="47"/>
                </a:cxn>
                <a:cxn ang="0">
                  <a:pos x="16" y="47"/>
                </a:cxn>
              </a:cxnLst>
              <a:rect l="0" t="0" r="r" b="b"/>
              <a:pathLst>
                <a:path w="31" h="75">
                  <a:moveTo>
                    <a:pt x="16" y="47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4" y="75"/>
                    <a:pt x="0" y="71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4" y="0"/>
                    <a:pt x="1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7" y="0"/>
                    <a:pt x="31" y="4"/>
                    <a:pt x="31" y="1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20" y="9"/>
                    <a:pt x="17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2" y="9"/>
                    <a:pt x="10" y="11"/>
                    <a:pt x="10" y="14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4"/>
                    <a:pt x="12" y="66"/>
                    <a:pt x="1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47"/>
                    <a:pt x="21" y="47"/>
                    <a:pt x="21" y="47"/>
                  </a:cubicBezTo>
                  <a:lnTo>
                    <a:pt x="1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2" name="Group 365"/>
          <p:cNvGrpSpPr/>
          <p:nvPr/>
        </p:nvGrpSpPr>
        <p:grpSpPr>
          <a:xfrm>
            <a:off x="8375650" y="1349375"/>
            <a:ext cx="568325" cy="109538"/>
            <a:chOff x="8375650" y="1349375"/>
            <a:chExt cx="568325" cy="109538"/>
          </a:xfrm>
          <a:solidFill>
            <a:srgbClr val="34AEE4"/>
          </a:solidFill>
        </p:grpSpPr>
        <p:sp>
          <p:nvSpPr>
            <p:cNvPr id="2303" name="Freeform 255"/>
            <p:cNvSpPr>
              <a:spLocks noEditPoints="1"/>
            </p:cNvSpPr>
            <p:nvPr/>
          </p:nvSpPr>
          <p:spPr bwMode="auto">
            <a:xfrm>
              <a:off x="8375650" y="1349375"/>
              <a:ext cx="44450" cy="1095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4" y="6"/>
                </a:cxn>
                <a:cxn ang="0">
                  <a:pos x="14" y="29"/>
                </a:cxn>
                <a:cxn ang="0">
                  <a:pos x="8" y="34"/>
                </a:cxn>
                <a:cxn ang="0">
                  <a:pos x="0" y="34"/>
                </a:cxn>
                <a:cxn ang="0">
                  <a:pos x="4" y="29"/>
                </a:cxn>
                <a:cxn ang="0">
                  <a:pos x="7" y="29"/>
                </a:cxn>
                <a:cxn ang="0">
                  <a:pos x="9" y="28"/>
                </a:cxn>
                <a:cxn ang="0">
                  <a:pos x="9" y="6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29"/>
                </a:cxn>
              </a:cxnLst>
              <a:rect l="0" t="0" r="r" b="b"/>
              <a:pathLst>
                <a:path w="14" h="34">
                  <a:moveTo>
                    <a:pt x="0" y="3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2" y="34"/>
                    <a:pt x="8" y="34"/>
                  </a:cubicBezTo>
                  <a:lnTo>
                    <a:pt x="0" y="34"/>
                  </a:lnTo>
                  <a:close/>
                  <a:moveTo>
                    <a:pt x="4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9" y="29"/>
                    <a:pt x="9" y="2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4"/>
                    <a:pt x="7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4" name="Rectangle 256"/>
            <p:cNvSpPr>
              <a:spLocks noChangeArrowheads="1"/>
            </p:cNvSpPr>
            <p:nvPr/>
          </p:nvSpPr>
          <p:spPr bwMode="auto">
            <a:xfrm>
              <a:off x="8432800" y="1349375"/>
              <a:ext cx="1270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5" name="Freeform 257"/>
            <p:cNvSpPr>
              <a:spLocks noEditPoints="1"/>
            </p:cNvSpPr>
            <p:nvPr/>
          </p:nvSpPr>
          <p:spPr bwMode="auto">
            <a:xfrm>
              <a:off x="8458200" y="1349375"/>
              <a:ext cx="47625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5" y="6"/>
                </a:cxn>
                <a:cxn ang="0">
                  <a:pos x="15" y="14"/>
                </a:cxn>
                <a:cxn ang="0">
                  <a:pos x="12" y="20"/>
                </a:cxn>
                <a:cxn ang="0">
                  <a:pos x="15" y="34"/>
                </a:cxn>
                <a:cxn ang="0">
                  <a:pos x="11" y="34"/>
                </a:cxn>
                <a:cxn ang="0">
                  <a:pos x="8" y="20"/>
                </a:cxn>
                <a:cxn ang="0">
                  <a:pos x="5" y="20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0" y="14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6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7"/>
                    <a:pt x="14" y="19"/>
                    <a:pt x="12" y="2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8512175" y="1349375"/>
              <a:ext cx="41275" cy="109538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69"/>
                </a:cxn>
                <a:cxn ang="0">
                  <a:pos x="8" y="69"/>
                </a:cxn>
                <a:cxn ang="0">
                  <a:pos x="8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"/>
                </a:cxn>
                <a:cxn ang="0">
                  <a:pos x="16" y="8"/>
                </a:cxn>
              </a:cxnLst>
              <a:rect l="0" t="0" r="r" b="b"/>
              <a:pathLst>
                <a:path w="26" h="69">
                  <a:moveTo>
                    <a:pt x="16" y="8"/>
                  </a:moveTo>
                  <a:lnTo>
                    <a:pt x="16" y="69"/>
                  </a:lnTo>
                  <a:lnTo>
                    <a:pt x="8" y="69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8556625" y="1349375"/>
              <a:ext cx="49213" cy="109538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11" y="69"/>
                </a:cxn>
                <a:cxn ang="0">
                  <a:pos x="11" y="43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21" y="43"/>
                </a:cxn>
                <a:cxn ang="0">
                  <a:pos x="21" y="69"/>
                </a:cxn>
              </a:cxnLst>
              <a:rect l="0" t="0" r="r" b="b"/>
              <a:pathLst>
                <a:path w="31" h="69">
                  <a:moveTo>
                    <a:pt x="21" y="69"/>
                  </a:moveTo>
                  <a:lnTo>
                    <a:pt x="11" y="69"/>
                  </a:lnTo>
                  <a:lnTo>
                    <a:pt x="11" y="43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21" y="43"/>
                  </a:lnTo>
                  <a:lnTo>
                    <a:pt x="21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8" name="Freeform 260"/>
            <p:cNvSpPr>
              <a:spLocks noEditPoints="1"/>
            </p:cNvSpPr>
            <p:nvPr/>
          </p:nvSpPr>
          <p:spPr bwMode="auto">
            <a:xfrm>
              <a:off x="8637588" y="1349375"/>
              <a:ext cx="44450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4" y="6"/>
                </a:cxn>
                <a:cxn ang="0">
                  <a:pos x="14" y="16"/>
                </a:cxn>
                <a:cxn ang="0">
                  <a:pos x="9" y="21"/>
                </a:cxn>
                <a:cxn ang="0">
                  <a:pos x="5" y="21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7"/>
                </a:cxn>
              </a:cxnLst>
              <a:rect l="0" t="0" r="r" b="b"/>
              <a:pathLst>
                <a:path w="14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2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10" y="17"/>
                    <a:pt x="10" y="1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9" name="Freeform 261"/>
            <p:cNvSpPr>
              <a:spLocks noEditPoints="1"/>
            </p:cNvSpPr>
            <p:nvPr/>
          </p:nvSpPr>
          <p:spPr bwMode="auto">
            <a:xfrm>
              <a:off x="8691563" y="1349375"/>
              <a:ext cx="50800" cy="109538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0" y="2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6"/>
                </a:cxn>
                <a:cxn ang="0">
                  <a:pos x="16" y="28"/>
                </a:cxn>
                <a:cxn ang="0">
                  <a:pos x="10" y="34"/>
                </a:cxn>
                <a:cxn ang="0">
                  <a:pos x="6" y="34"/>
                </a:cxn>
                <a:cxn ang="0">
                  <a:pos x="7" y="29"/>
                </a:cxn>
                <a:cxn ang="0">
                  <a:pos x="9" y="29"/>
                </a:cxn>
                <a:cxn ang="0">
                  <a:pos x="11" y="28"/>
                </a:cxn>
                <a:cxn ang="0">
                  <a:pos x="11" y="6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28"/>
                </a:cxn>
                <a:cxn ang="0">
                  <a:pos x="7" y="29"/>
                </a:cxn>
              </a:cxnLst>
              <a:rect l="0" t="0" r="r" b="b"/>
              <a:pathLst>
                <a:path w="16" h="34">
                  <a:moveTo>
                    <a:pt x="6" y="34"/>
                  </a:moveTo>
                  <a:cubicBezTo>
                    <a:pt x="2" y="34"/>
                    <a:pt x="0" y="32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6" y="2"/>
                    <a:pt x="16" y="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4" y="34"/>
                    <a:pt x="10" y="34"/>
                  </a:cubicBezTo>
                  <a:lnTo>
                    <a:pt x="6" y="34"/>
                  </a:lnTo>
                  <a:close/>
                  <a:moveTo>
                    <a:pt x="7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4"/>
                    <a:pt x="9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6" y="29"/>
                    <a:pt x="7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8755063" y="1349375"/>
              <a:ext cx="34925" cy="109538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8"/>
                </a:cxn>
                <a:cxn ang="0">
                  <a:pos x="8" y="8"/>
                </a:cxn>
                <a:cxn ang="0">
                  <a:pos x="8" y="28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8" y="36"/>
                </a:cxn>
                <a:cxn ang="0">
                  <a:pos x="8" y="59"/>
                </a:cxn>
                <a:cxn ang="0">
                  <a:pos x="22" y="59"/>
                </a:cxn>
                <a:cxn ang="0">
                  <a:pos x="22" y="69"/>
                </a:cxn>
                <a:cxn ang="0">
                  <a:pos x="0" y="69"/>
                </a:cxn>
              </a:cxnLst>
              <a:rect l="0" t="0" r="r" b="b"/>
              <a:pathLst>
                <a:path w="22" h="69">
                  <a:moveTo>
                    <a:pt x="0" y="69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"/>
                  </a:lnTo>
                  <a:lnTo>
                    <a:pt x="8" y="8"/>
                  </a:lnTo>
                  <a:lnTo>
                    <a:pt x="8" y="28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8" y="36"/>
                  </a:lnTo>
                  <a:lnTo>
                    <a:pt x="8" y="59"/>
                  </a:lnTo>
                  <a:lnTo>
                    <a:pt x="22" y="59"/>
                  </a:lnTo>
                  <a:lnTo>
                    <a:pt x="22" y="69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8793163" y="1349375"/>
              <a:ext cx="44450" cy="10953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69"/>
                </a:cxn>
                <a:cxn ang="0">
                  <a:pos x="10" y="69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18" y="8"/>
                </a:cxn>
              </a:cxnLst>
              <a:rect l="0" t="0" r="r" b="b"/>
              <a:pathLst>
                <a:path w="28" h="69">
                  <a:moveTo>
                    <a:pt x="18" y="8"/>
                  </a:moveTo>
                  <a:lnTo>
                    <a:pt x="18" y="69"/>
                  </a:lnTo>
                  <a:lnTo>
                    <a:pt x="10" y="69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2" name="Freeform 264"/>
            <p:cNvSpPr>
              <a:spLocks noEditPoints="1"/>
            </p:cNvSpPr>
            <p:nvPr/>
          </p:nvSpPr>
          <p:spPr bwMode="auto">
            <a:xfrm>
              <a:off x="8843963" y="1349375"/>
              <a:ext cx="492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4" y="6"/>
                </a:cxn>
                <a:cxn ang="0">
                  <a:pos x="14" y="14"/>
                </a:cxn>
                <a:cxn ang="0">
                  <a:pos x="11" y="20"/>
                </a:cxn>
                <a:cxn ang="0">
                  <a:pos x="15" y="34"/>
                </a:cxn>
                <a:cxn ang="0">
                  <a:pos x="10" y="34"/>
                </a:cxn>
                <a:cxn ang="0">
                  <a:pos x="7" y="20"/>
                </a:cxn>
                <a:cxn ang="0">
                  <a:pos x="5" y="20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0" y="14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6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7"/>
                    <a:pt x="13" y="19"/>
                    <a:pt x="11" y="2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8893175" y="1349375"/>
              <a:ext cx="50800" cy="109538"/>
            </a:xfrm>
            <a:custGeom>
              <a:avLst/>
              <a:gdLst/>
              <a:ahLst/>
              <a:cxnLst>
                <a:cxn ang="0">
                  <a:pos x="20" y="69"/>
                </a:cxn>
                <a:cxn ang="0">
                  <a:pos x="12" y="69"/>
                </a:cxn>
                <a:cxn ang="0">
                  <a:pos x="12" y="43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20" y="43"/>
                </a:cxn>
                <a:cxn ang="0">
                  <a:pos x="20" y="69"/>
                </a:cxn>
              </a:cxnLst>
              <a:rect l="0" t="0" r="r" b="b"/>
              <a:pathLst>
                <a:path w="32" h="69">
                  <a:moveTo>
                    <a:pt x="20" y="69"/>
                  </a:moveTo>
                  <a:lnTo>
                    <a:pt x="12" y="69"/>
                  </a:lnTo>
                  <a:lnTo>
                    <a:pt x="12" y="43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20" y="43"/>
                  </a:lnTo>
                  <a:lnTo>
                    <a:pt x="2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3" name="Group 370"/>
          <p:cNvGrpSpPr/>
          <p:nvPr/>
        </p:nvGrpSpPr>
        <p:grpSpPr>
          <a:xfrm>
            <a:off x="1652588" y="3489325"/>
            <a:ext cx="523875" cy="227013"/>
            <a:chOff x="1652588" y="3489325"/>
            <a:chExt cx="523875" cy="227013"/>
          </a:xfrm>
          <a:solidFill>
            <a:srgbClr val="34AEE4"/>
          </a:solidFill>
        </p:grpSpPr>
        <p:sp>
          <p:nvSpPr>
            <p:cNvPr id="2314" name="Freeform 266"/>
            <p:cNvSpPr>
              <a:spLocks noEditPoints="1"/>
            </p:cNvSpPr>
            <p:nvPr/>
          </p:nvSpPr>
          <p:spPr bwMode="auto">
            <a:xfrm>
              <a:off x="1652588" y="3489325"/>
              <a:ext cx="98425" cy="227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30" y="12"/>
                </a:cxn>
                <a:cxn ang="0">
                  <a:pos x="30" y="30"/>
                </a:cxn>
                <a:cxn ang="0">
                  <a:pos x="24" y="42"/>
                </a:cxn>
                <a:cxn ang="0">
                  <a:pos x="31" y="71"/>
                </a:cxn>
                <a:cxn ang="0">
                  <a:pos x="21" y="71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9" y="71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9" y="35"/>
                </a:cxn>
                <a:cxn ang="0">
                  <a:pos x="16" y="35"/>
                </a:cxn>
                <a:cxn ang="0">
                  <a:pos x="20" y="29"/>
                </a:cxn>
                <a:cxn ang="0">
                  <a:pos x="20" y="14"/>
                </a:cxn>
                <a:cxn ang="0">
                  <a:pos x="16" y="9"/>
                </a:cxn>
                <a:cxn ang="0">
                  <a:pos x="9" y="9"/>
                </a:cxn>
                <a:cxn ang="0">
                  <a:pos x="9" y="35"/>
                </a:cxn>
              </a:cxnLst>
              <a:rect l="0" t="0" r="r" b="b"/>
              <a:pathLst>
                <a:path w="31" h="71">
                  <a:moveTo>
                    <a:pt x="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2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6"/>
                    <a:pt x="28" y="40"/>
                    <a:pt x="24" y="4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0" y="0"/>
                  </a:lnTo>
                  <a:close/>
                  <a:moveTo>
                    <a:pt x="9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0" y="33"/>
                    <a:pt x="20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1"/>
                    <a:pt x="19" y="9"/>
                    <a:pt x="16" y="9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9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5" name="Freeform 267"/>
            <p:cNvSpPr>
              <a:spLocks noEditPoints="1"/>
            </p:cNvSpPr>
            <p:nvPr/>
          </p:nvSpPr>
          <p:spPr bwMode="auto">
            <a:xfrm>
              <a:off x="1770063" y="3489325"/>
              <a:ext cx="96838" cy="227013"/>
            </a:xfrm>
            <a:custGeom>
              <a:avLst/>
              <a:gdLst/>
              <a:ahLst/>
              <a:cxnLst>
                <a:cxn ang="0">
                  <a:pos x="10" y="71"/>
                </a:cxn>
                <a:cxn ang="0">
                  <a:pos x="0" y="71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30" y="12"/>
                </a:cxn>
                <a:cxn ang="0">
                  <a:pos x="30" y="71"/>
                </a:cxn>
                <a:cxn ang="0">
                  <a:pos x="20" y="71"/>
                </a:cxn>
                <a:cxn ang="0">
                  <a:pos x="20" y="45"/>
                </a:cxn>
                <a:cxn ang="0">
                  <a:pos x="10" y="45"/>
                </a:cxn>
                <a:cxn ang="0">
                  <a:pos x="10" y="71"/>
                </a:cxn>
                <a:cxn ang="0">
                  <a:pos x="20" y="37"/>
                </a:cxn>
                <a:cxn ang="0">
                  <a:pos x="20" y="13"/>
                </a:cxn>
                <a:cxn ang="0">
                  <a:pos x="16" y="9"/>
                </a:cxn>
                <a:cxn ang="0">
                  <a:pos x="14" y="9"/>
                </a:cxn>
                <a:cxn ang="0">
                  <a:pos x="10" y="13"/>
                </a:cxn>
                <a:cxn ang="0">
                  <a:pos x="10" y="37"/>
                </a:cxn>
                <a:cxn ang="0">
                  <a:pos x="20" y="37"/>
                </a:cxn>
              </a:cxnLst>
              <a:rect l="0" t="0" r="r" b="b"/>
              <a:pathLst>
                <a:path w="30" h="71">
                  <a:moveTo>
                    <a:pt x="10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2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0" y="45"/>
                    <a:pt x="10" y="45"/>
                    <a:pt x="10" y="45"/>
                  </a:cubicBezTo>
                  <a:lnTo>
                    <a:pt x="10" y="71"/>
                  </a:lnTo>
                  <a:close/>
                  <a:moveTo>
                    <a:pt x="20" y="37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0"/>
                    <a:pt x="19" y="9"/>
                    <a:pt x="1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0" y="10"/>
                    <a:pt x="10" y="13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6" name="Freeform 268"/>
            <p:cNvSpPr>
              <a:spLocks noEditPoints="1"/>
            </p:cNvSpPr>
            <p:nvPr/>
          </p:nvSpPr>
          <p:spPr bwMode="auto">
            <a:xfrm>
              <a:off x="1892300" y="3489325"/>
              <a:ext cx="95250" cy="22701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30" y="14"/>
                </a:cxn>
                <a:cxn ang="0">
                  <a:pos x="30" y="61"/>
                </a:cxn>
                <a:cxn ang="0">
                  <a:pos x="19" y="71"/>
                </a:cxn>
                <a:cxn ang="0">
                  <a:pos x="0" y="71"/>
                </a:cxn>
                <a:cxn ang="0">
                  <a:pos x="10" y="63"/>
                </a:cxn>
                <a:cxn ang="0">
                  <a:pos x="17" y="63"/>
                </a:cxn>
                <a:cxn ang="0">
                  <a:pos x="21" y="60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0" y="9"/>
                </a:cxn>
                <a:cxn ang="0">
                  <a:pos x="10" y="63"/>
                </a:cxn>
              </a:cxnLst>
              <a:rect l="0" t="0" r="r" b="b"/>
              <a:pathLst>
                <a:path w="30" h="71">
                  <a:moveTo>
                    <a:pt x="0" y="7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0" y="5"/>
                    <a:pt x="30" y="1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8"/>
                    <a:pt x="27" y="71"/>
                    <a:pt x="19" y="71"/>
                  </a:cubicBezTo>
                  <a:lnTo>
                    <a:pt x="0" y="71"/>
                  </a:lnTo>
                  <a:close/>
                  <a:moveTo>
                    <a:pt x="10" y="63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20" y="63"/>
                    <a:pt x="21" y="62"/>
                    <a:pt x="21" y="6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19" y="9"/>
                    <a:pt x="17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7" name="Rectangle 269"/>
            <p:cNvSpPr>
              <a:spLocks noChangeArrowheads="1"/>
            </p:cNvSpPr>
            <p:nvPr/>
          </p:nvSpPr>
          <p:spPr bwMode="auto">
            <a:xfrm>
              <a:off x="2016125" y="3489325"/>
              <a:ext cx="28575" cy="227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8" name="Freeform 270"/>
            <p:cNvSpPr>
              <a:spLocks noEditPoints="1"/>
            </p:cNvSpPr>
            <p:nvPr/>
          </p:nvSpPr>
          <p:spPr bwMode="auto">
            <a:xfrm>
              <a:off x="2073275" y="3489325"/>
              <a:ext cx="103188" cy="227013"/>
            </a:xfrm>
            <a:custGeom>
              <a:avLst/>
              <a:gdLst/>
              <a:ahLst/>
              <a:cxnLst>
                <a:cxn ang="0">
                  <a:pos x="11" y="71"/>
                </a:cxn>
                <a:cxn ang="0">
                  <a:pos x="0" y="59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20" y="0"/>
                </a:cxn>
                <a:cxn ang="0">
                  <a:pos x="32" y="12"/>
                </a:cxn>
                <a:cxn ang="0">
                  <a:pos x="32" y="59"/>
                </a:cxn>
                <a:cxn ang="0">
                  <a:pos x="20" y="71"/>
                </a:cxn>
                <a:cxn ang="0">
                  <a:pos x="11" y="71"/>
                </a:cxn>
                <a:cxn ang="0">
                  <a:pos x="14" y="63"/>
                </a:cxn>
                <a:cxn ang="0">
                  <a:pos x="18" y="63"/>
                </a:cxn>
                <a:cxn ang="0">
                  <a:pos x="22" y="59"/>
                </a:cxn>
                <a:cxn ang="0">
                  <a:pos x="22" y="1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9" y="13"/>
                </a:cxn>
                <a:cxn ang="0">
                  <a:pos x="9" y="59"/>
                </a:cxn>
                <a:cxn ang="0">
                  <a:pos x="14" y="63"/>
                </a:cxn>
              </a:cxnLst>
              <a:rect l="0" t="0" r="r" b="b"/>
              <a:pathLst>
                <a:path w="32" h="71">
                  <a:moveTo>
                    <a:pt x="11" y="71"/>
                  </a:moveTo>
                  <a:cubicBezTo>
                    <a:pt x="4" y="71"/>
                    <a:pt x="0" y="67"/>
                    <a:pt x="0" y="5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0"/>
                    <a:pt x="32" y="4"/>
                    <a:pt x="32" y="12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7"/>
                    <a:pt x="28" y="71"/>
                    <a:pt x="20" y="71"/>
                  </a:cubicBezTo>
                  <a:lnTo>
                    <a:pt x="11" y="71"/>
                  </a:lnTo>
                  <a:close/>
                  <a:moveTo>
                    <a:pt x="14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21" y="63"/>
                    <a:pt x="22" y="61"/>
                    <a:pt x="22" y="5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0"/>
                    <a:pt x="21" y="9"/>
                    <a:pt x="18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9" y="10"/>
                    <a:pt x="9" y="13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11" y="63"/>
                    <a:pt x="14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4" name="Group 362"/>
          <p:cNvGrpSpPr/>
          <p:nvPr/>
        </p:nvGrpSpPr>
        <p:grpSpPr>
          <a:xfrm>
            <a:off x="2741613" y="600075"/>
            <a:ext cx="2078038" cy="771525"/>
            <a:chOff x="2741613" y="600075"/>
            <a:chExt cx="2078038" cy="771525"/>
          </a:xfrm>
          <a:solidFill>
            <a:srgbClr val="34AEE4"/>
          </a:solidFill>
        </p:grpSpPr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2741613" y="600075"/>
              <a:ext cx="312738" cy="771525"/>
            </a:xfrm>
            <a:custGeom>
              <a:avLst/>
              <a:gdLst/>
              <a:ahLst/>
              <a:cxnLst>
                <a:cxn ang="0">
                  <a:pos x="65" y="65"/>
                </a:cxn>
                <a:cxn ang="0">
                  <a:pos x="65" y="43"/>
                </a:cxn>
                <a:cxn ang="0">
                  <a:pos x="51" y="29"/>
                </a:cxn>
                <a:cxn ang="0">
                  <a:pos x="46" y="29"/>
                </a:cxn>
                <a:cxn ang="0">
                  <a:pos x="32" y="43"/>
                </a:cxn>
                <a:cxn ang="0">
                  <a:pos x="32" y="84"/>
                </a:cxn>
                <a:cxn ang="0">
                  <a:pos x="35" y="93"/>
                </a:cxn>
                <a:cxn ang="0">
                  <a:pos x="44" y="99"/>
                </a:cxn>
                <a:cxn ang="0">
                  <a:pos x="74" y="115"/>
                </a:cxn>
                <a:cxn ang="0">
                  <a:pos x="89" y="124"/>
                </a:cxn>
                <a:cxn ang="0">
                  <a:pos x="95" y="132"/>
                </a:cxn>
                <a:cxn ang="0">
                  <a:pos x="98" y="149"/>
                </a:cxn>
                <a:cxn ang="0">
                  <a:pos x="98" y="201"/>
                </a:cxn>
                <a:cxn ang="0">
                  <a:pos x="59" y="242"/>
                </a:cxn>
                <a:cxn ang="0">
                  <a:pos x="39" y="242"/>
                </a:cxn>
                <a:cxn ang="0">
                  <a:pos x="0" y="197"/>
                </a:cxn>
                <a:cxn ang="0">
                  <a:pos x="0" y="185"/>
                </a:cxn>
                <a:cxn ang="0">
                  <a:pos x="32" y="185"/>
                </a:cxn>
                <a:cxn ang="0">
                  <a:pos x="32" y="198"/>
                </a:cxn>
                <a:cxn ang="0">
                  <a:pos x="47" y="212"/>
                </a:cxn>
                <a:cxn ang="0">
                  <a:pos x="53" y="212"/>
                </a:cxn>
                <a:cxn ang="0">
                  <a:pos x="65" y="198"/>
                </a:cxn>
                <a:cxn ang="0">
                  <a:pos x="65" y="157"/>
                </a:cxn>
                <a:cxn ang="0">
                  <a:pos x="63" y="148"/>
                </a:cxn>
                <a:cxn ang="0">
                  <a:pos x="54" y="142"/>
                </a:cxn>
                <a:cxn ang="0">
                  <a:pos x="23" y="125"/>
                </a:cxn>
                <a:cxn ang="0">
                  <a:pos x="9" y="116"/>
                </a:cxn>
                <a:cxn ang="0">
                  <a:pos x="2" y="106"/>
                </a:cxn>
                <a:cxn ang="0">
                  <a:pos x="0" y="91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59" y="0"/>
                </a:cxn>
                <a:cxn ang="0">
                  <a:pos x="98" y="41"/>
                </a:cxn>
                <a:cxn ang="0">
                  <a:pos x="98" y="65"/>
                </a:cxn>
                <a:cxn ang="0">
                  <a:pos x="65" y="65"/>
                </a:cxn>
              </a:cxnLst>
              <a:rect l="0" t="0" r="r" b="b"/>
              <a:pathLst>
                <a:path w="98" h="242">
                  <a:moveTo>
                    <a:pt x="65" y="65"/>
                  </a:moveTo>
                  <a:cubicBezTo>
                    <a:pt x="65" y="43"/>
                    <a:pt x="65" y="43"/>
                    <a:pt x="65" y="43"/>
                  </a:cubicBezTo>
                  <a:cubicBezTo>
                    <a:pt x="65" y="34"/>
                    <a:pt x="61" y="29"/>
                    <a:pt x="51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7" y="29"/>
                    <a:pt x="32" y="34"/>
                    <a:pt x="32" y="43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8"/>
                    <a:pt x="33" y="91"/>
                    <a:pt x="35" y="93"/>
                  </a:cubicBezTo>
                  <a:cubicBezTo>
                    <a:pt x="37" y="94"/>
                    <a:pt x="40" y="96"/>
                    <a:pt x="44" y="99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81" y="119"/>
                    <a:pt x="86" y="122"/>
                    <a:pt x="89" y="124"/>
                  </a:cubicBezTo>
                  <a:cubicBezTo>
                    <a:pt x="92" y="126"/>
                    <a:pt x="94" y="129"/>
                    <a:pt x="95" y="132"/>
                  </a:cubicBezTo>
                  <a:cubicBezTo>
                    <a:pt x="97" y="135"/>
                    <a:pt x="98" y="141"/>
                    <a:pt x="98" y="149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8" y="228"/>
                    <a:pt x="85" y="242"/>
                    <a:pt x="59" y="242"/>
                  </a:cubicBezTo>
                  <a:cubicBezTo>
                    <a:pt x="39" y="242"/>
                    <a:pt x="39" y="242"/>
                    <a:pt x="39" y="242"/>
                  </a:cubicBezTo>
                  <a:cubicBezTo>
                    <a:pt x="13" y="242"/>
                    <a:pt x="0" y="227"/>
                    <a:pt x="0" y="19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7" y="212"/>
                    <a:pt x="47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61" y="212"/>
                    <a:pt x="65" y="208"/>
                    <a:pt x="65" y="198"/>
                  </a:cubicBezTo>
                  <a:cubicBezTo>
                    <a:pt x="65" y="157"/>
                    <a:pt x="65" y="157"/>
                    <a:pt x="65" y="157"/>
                  </a:cubicBezTo>
                  <a:cubicBezTo>
                    <a:pt x="65" y="153"/>
                    <a:pt x="64" y="150"/>
                    <a:pt x="63" y="148"/>
                  </a:cubicBezTo>
                  <a:cubicBezTo>
                    <a:pt x="61" y="146"/>
                    <a:pt x="58" y="144"/>
                    <a:pt x="54" y="142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17" y="121"/>
                    <a:pt x="12" y="118"/>
                    <a:pt x="9" y="116"/>
                  </a:cubicBezTo>
                  <a:cubicBezTo>
                    <a:pt x="6" y="113"/>
                    <a:pt x="3" y="110"/>
                    <a:pt x="2" y="106"/>
                  </a:cubicBezTo>
                  <a:cubicBezTo>
                    <a:pt x="1" y="102"/>
                    <a:pt x="0" y="97"/>
                    <a:pt x="0" y="9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5" y="0"/>
                    <a:pt x="98" y="13"/>
                    <a:pt x="98" y="41"/>
                  </a:cubicBezTo>
                  <a:cubicBezTo>
                    <a:pt x="98" y="65"/>
                    <a:pt x="98" y="65"/>
                    <a:pt x="98" y="65"/>
                  </a:cubicBezTo>
                  <a:lnTo>
                    <a:pt x="65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0" name="Freeform 272"/>
            <p:cNvSpPr>
              <a:spLocks noEditPoints="1"/>
            </p:cNvSpPr>
            <p:nvPr/>
          </p:nvSpPr>
          <p:spPr bwMode="auto">
            <a:xfrm>
              <a:off x="3133725" y="600075"/>
              <a:ext cx="347663" cy="771525"/>
            </a:xfrm>
            <a:custGeom>
              <a:avLst/>
              <a:gdLst/>
              <a:ahLst/>
              <a:cxnLst>
                <a:cxn ang="0">
                  <a:pos x="39" y="242"/>
                </a:cxn>
                <a:cxn ang="0">
                  <a:pos x="0" y="201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109" y="41"/>
                </a:cxn>
                <a:cxn ang="0">
                  <a:pos x="109" y="201"/>
                </a:cxn>
                <a:cxn ang="0">
                  <a:pos x="69" y="242"/>
                </a:cxn>
                <a:cxn ang="0">
                  <a:pos x="39" y="242"/>
                </a:cxn>
                <a:cxn ang="0">
                  <a:pos x="47" y="212"/>
                </a:cxn>
                <a:cxn ang="0">
                  <a:pos x="63" y="212"/>
                </a:cxn>
                <a:cxn ang="0">
                  <a:pos x="76" y="198"/>
                </a:cxn>
                <a:cxn ang="0">
                  <a:pos x="76" y="43"/>
                </a:cxn>
                <a:cxn ang="0">
                  <a:pos x="62" y="29"/>
                </a:cxn>
                <a:cxn ang="0">
                  <a:pos x="47" y="29"/>
                </a:cxn>
                <a:cxn ang="0">
                  <a:pos x="32" y="43"/>
                </a:cxn>
                <a:cxn ang="0">
                  <a:pos x="32" y="198"/>
                </a:cxn>
                <a:cxn ang="0">
                  <a:pos x="47" y="212"/>
                </a:cxn>
              </a:cxnLst>
              <a:rect l="0" t="0" r="r" b="b"/>
              <a:pathLst>
                <a:path w="109" h="242">
                  <a:moveTo>
                    <a:pt x="39" y="242"/>
                  </a:moveTo>
                  <a:cubicBezTo>
                    <a:pt x="13" y="242"/>
                    <a:pt x="0" y="228"/>
                    <a:pt x="0" y="20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6" y="0"/>
                    <a:pt x="109" y="13"/>
                    <a:pt x="109" y="41"/>
                  </a:cubicBezTo>
                  <a:cubicBezTo>
                    <a:pt x="109" y="201"/>
                    <a:pt x="109" y="201"/>
                    <a:pt x="109" y="201"/>
                  </a:cubicBezTo>
                  <a:cubicBezTo>
                    <a:pt x="109" y="228"/>
                    <a:pt x="96" y="242"/>
                    <a:pt x="69" y="242"/>
                  </a:cubicBezTo>
                  <a:lnTo>
                    <a:pt x="39" y="242"/>
                  </a:lnTo>
                  <a:close/>
                  <a:moveTo>
                    <a:pt x="47" y="212"/>
                  </a:moveTo>
                  <a:cubicBezTo>
                    <a:pt x="63" y="212"/>
                    <a:pt x="63" y="212"/>
                    <a:pt x="63" y="212"/>
                  </a:cubicBezTo>
                  <a:cubicBezTo>
                    <a:pt x="72" y="212"/>
                    <a:pt x="76" y="208"/>
                    <a:pt x="76" y="19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34"/>
                    <a:pt x="71" y="29"/>
                    <a:pt x="6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37" y="29"/>
                    <a:pt x="32" y="34"/>
                    <a:pt x="32" y="43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7" y="212"/>
                    <a:pt x="47" y="2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1" name="Freeform 273"/>
            <p:cNvSpPr>
              <a:spLocks/>
            </p:cNvSpPr>
            <p:nvPr/>
          </p:nvSpPr>
          <p:spPr bwMode="auto">
            <a:xfrm>
              <a:off x="3568700" y="600075"/>
              <a:ext cx="312738" cy="771525"/>
            </a:xfrm>
            <a:custGeom>
              <a:avLst/>
              <a:gdLst/>
              <a:ahLst/>
              <a:cxnLst>
                <a:cxn ang="0">
                  <a:pos x="98" y="185"/>
                </a:cxn>
                <a:cxn ang="0">
                  <a:pos x="98" y="201"/>
                </a:cxn>
                <a:cxn ang="0">
                  <a:pos x="59" y="242"/>
                </a:cxn>
                <a:cxn ang="0">
                  <a:pos x="38" y="242"/>
                </a:cxn>
                <a:cxn ang="0">
                  <a:pos x="0" y="201"/>
                </a:cxn>
                <a:cxn ang="0">
                  <a:pos x="0" y="41"/>
                </a:cxn>
                <a:cxn ang="0">
                  <a:pos x="38" y="0"/>
                </a:cxn>
                <a:cxn ang="0">
                  <a:pos x="59" y="0"/>
                </a:cxn>
                <a:cxn ang="0">
                  <a:pos x="98" y="41"/>
                </a:cxn>
                <a:cxn ang="0">
                  <a:pos x="98" y="68"/>
                </a:cxn>
                <a:cxn ang="0">
                  <a:pos x="66" y="68"/>
                </a:cxn>
                <a:cxn ang="0">
                  <a:pos x="66" y="43"/>
                </a:cxn>
                <a:cxn ang="0">
                  <a:pos x="51" y="29"/>
                </a:cxn>
                <a:cxn ang="0">
                  <a:pos x="45" y="29"/>
                </a:cxn>
                <a:cxn ang="0">
                  <a:pos x="32" y="43"/>
                </a:cxn>
                <a:cxn ang="0">
                  <a:pos x="32" y="198"/>
                </a:cxn>
                <a:cxn ang="0">
                  <a:pos x="45" y="212"/>
                </a:cxn>
                <a:cxn ang="0">
                  <a:pos x="53" y="212"/>
                </a:cxn>
                <a:cxn ang="0">
                  <a:pos x="66" y="198"/>
                </a:cxn>
                <a:cxn ang="0">
                  <a:pos x="66" y="185"/>
                </a:cxn>
                <a:cxn ang="0">
                  <a:pos x="98" y="185"/>
                </a:cxn>
              </a:cxnLst>
              <a:rect l="0" t="0" r="r" b="b"/>
              <a:pathLst>
                <a:path w="98" h="242">
                  <a:moveTo>
                    <a:pt x="98" y="185"/>
                  </a:moveTo>
                  <a:cubicBezTo>
                    <a:pt x="98" y="201"/>
                    <a:pt x="98" y="201"/>
                    <a:pt x="98" y="201"/>
                  </a:cubicBezTo>
                  <a:cubicBezTo>
                    <a:pt x="98" y="228"/>
                    <a:pt x="85" y="242"/>
                    <a:pt x="59" y="242"/>
                  </a:cubicBezTo>
                  <a:cubicBezTo>
                    <a:pt x="38" y="242"/>
                    <a:pt x="38" y="242"/>
                    <a:pt x="38" y="242"/>
                  </a:cubicBezTo>
                  <a:cubicBezTo>
                    <a:pt x="12" y="242"/>
                    <a:pt x="0" y="228"/>
                    <a:pt x="0" y="20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2" y="0"/>
                    <a:pt x="3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5" y="0"/>
                    <a:pt x="98" y="13"/>
                    <a:pt x="98" y="41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34"/>
                    <a:pt x="61" y="29"/>
                    <a:pt x="51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6" y="29"/>
                    <a:pt x="32" y="34"/>
                    <a:pt x="32" y="43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6" y="212"/>
                    <a:pt x="45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61" y="212"/>
                    <a:pt x="66" y="208"/>
                    <a:pt x="66" y="198"/>
                  </a:cubicBezTo>
                  <a:cubicBezTo>
                    <a:pt x="66" y="185"/>
                    <a:pt x="66" y="185"/>
                    <a:pt x="66" y="185"/>
                  </a:cubicBezTo>
                  <a:lnTo>
                    <a:pt x="98" y="1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2" name="Rectangle 274"/>
            <p:cNvSpPr>
              <a:spLocks noChangeArrowheads="1"/>
            </p:cNvSpPr>
            <p:nvPr/>
          </p:nvSpPr>
          <p:spPr bwMode="auto">
            <a:xfrm>
              <a:off x="3960813" y="600075"/>
              <a:ext cx="104775" cy="771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3" name="Freeform 275"/>
            <p:cNvSpPr>
              <a:spLocks noEditPoints="1"/>
            </p:cNvSpPr>
            <p:nvPr/>
          </p:nvSpPr>
          <p:spPr bwMode="auto">
            <a:xfrm>
              <a:off x="4156075" y="600075"/>
              <a:ext cx="325438" cy="771525"/>
            </a:xfrm>
            <a:custGeom>
              <a:avLst/>
              <a:gdLst/>
              <a:ahLst/>
              <a:cxnLst>
                <a:cxn ang="0">
                  <a:pos x="33" y="242"/>
                </a:cxn>
                <a:cxn ang="0">
                  <a:pos x="0" y="242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63" y="0"/>
                </a:cxn>
                <a:cxn ang="0">
                  <a:pos x="102" y="41"/>
                </a:cxn>
                <a:cxn ang="0">
                  <a:pos x="102" y="242"/>
                </a:cxn>
                <a:cxn ang="0">
                  <a:pos x="70" y="242"/>
                </a:cxn>
                <a:cxn ang="0">
                  <a:pos x="70" y="153"/>
                </a:cxn>
                <a:cxn ang="0">
                  <a:pos x="33" y="153"/>
                </a:cxn>
                <a:cxn ang="0">
                  <a:pos x="33" y="242"/>
                </a:cxn>
                <a:cxn ang="0">
                  <a:pos x="70" y="124"/>
                </a:cxn>
                <a:cxn ang="0">
                  <a:pos x="70" y="43"/>
                </a:cxn>
                <a:cxn ang="0">
                  <a:pos x="56" y="29"/>
                </a:cxn>
                <a:cxn ang="0">
                  <a:pos x="47" y="29"/>
                </a:cxn>
                <a:cxn ang="0">
                  <a:pos x="33" y="43"/>
                </a:cxn>
                <a:cxn ang="0">
                  <a:pos x="33" y="124"/>
                </a:cxn>
                <a:cxn ang="0">
                  <a:pos x="70" y="124"/>
                </a:cxn>
              </a:cxnLst>
              <a:rect l="0" t="0" r="r" b="b"/>
              <a:pathLst>
                <a:path w="102" h="242">
                  <a:moveTo>
                    <a:pt x="33" y="242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9" y="0"/>
                    <a:pt x="102" y="13"/>
                    <a:pt x="102" y="41"/>
                  </a:cubicBezTo>
                  <a:cubicBezTo>
                    <a:pt x="102" y="242"/>
                    <a:pt x="102" y="242"/>
                    <a:pt x="102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33" y="153"/>
                    <a:pt x="33" y="153"/>
                    <a:pt x="33" y="153"/>
                  </a:cubicBezTo>
                  <a:lnTo>
                    <a:pt x="33" y="242"/>
                  </a:lnTo>
                  <a:close/>
                  <a:moveTo>
                    <a:pt x="70" y="124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34"/>
                    <a:pt x="65" y="29"/>
                    <a:pt x="5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37" y="29"/>
                    <a:pt x="33" y="34"/>
                    <a:pt x="33" y="43"/>
                  </a:cubicBezTo>
                  <a:cubicBezTo>
                    <a:pt x="33" y="124"/>
                    <a:pt x="33" y="124"/>
                    <a:pt x="33" y="124"/>
                  </a:cubicBezTo>
                  <a:lnTo>
                    <a:pt x="70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4" name="Freeform 276"/>
            <p:cNvSpPr>
              <a:spLocks/>
            </p:cNvSpPr>
            <p:nvPr/>
          </p:nvSpPr>
          <p:spPr bwMode="auto">
            <a:xfrm>
              <a:off x="4573588" y="600075"/>
              <a:ext cx="246063" cy="771525"/>
            </a:xfrm>
            <a:custGeom>
              <a:avLst/>
              <a:gdLst/>
              <a:ahLst/>
              <a:cxnLst>
                <a:cxn ang="0">
                  <a:pos x="155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64" y="0"/>
                </a:cxn>
                <a:cxn ang="0">
                  <a:pos x="64" y="426"/>
                </a:cxn>
                <a:cxn ang="0">
                  <a:pos x="155" y="426"/>
                </a:cxn>
                <a:cxn ang="0">
                  <a:pos x="155" y="486"/>
                </a:cxn>
              </a:cxnLst>
              <a:rect l="0" t="0" r="r" b="b"/>
              <a:pathLst>
                <a:path w="155" h="486">
                  <a:moveTo>
                    <a:pt x="155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426"/>
                  </a:lnTo>
                  <a:lnTo>
                    <a:pt x="155" y="426"/>
                  </a:lnTo>
                  <a:lnTo>
                    <a:pt x="155" y="4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5" name="Group 359"/>
          <p:cNvGrpSpPr/>
          <p:nvPr/>
        </p:nvGrpSpPr>
        <p:grpSpPr>
          <a:xfrm>
            <a:off x="158750" y="989013"/>
            <a:ext cx="1270000" cy="274638"/>
            <a:chOff x="158750" y="989013"/>
            <a:chExt cx="1270000" cy="274638"/>
          </a:xfrm>
          <a:solidFill>
            <a:srgbClr val="34AEE4"/>
          </a:solidFill>
        </p:grpSpPr>
        <p:sp>
          <p:nvSpPr>
            <p:cNvPr id="2325" name="Freeform 277"/>
            <p:cNvSpPr>
              <a:spLocks/>
            </p:cNvSpPr>
            <p:nvPr/>
          </p:nvSpPr>
          <p:spPr bwMode="auto">
            <a:xfrm>
              <a:off x="158750" y="989013"/>
              <a:ext cx="88900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56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2" y="72"/>
                </a:cxn>
                <a:cxn ang="0">
                  <a:pos x="52" y="94"/>
                </a:cxn>
                <a:cxn ang="0">
                  <a:pos x="22" y="94"/>
                </a:cxn>
                <a:cxn ang="0">
                  <a:pos x="22" y="153"/>
                </a:cxn>
                <a:cxn ang="0">
                  <a:pos x="56" y="153"/>
                </a:cxn>
                <a:cxn ang="0">
                  <a:pos x="56" y="173"/>
                </a:cxn>
                <a:cxn ang="0">
                  <a:pos x="0" y="173"/>
                </a:cxn>
              </a:cxnLst>
              <a:rect l="0" t="0" r="r" b="b"/>
              <a:pathLst>
                <a:path w="56" h="173">
                  <a:moveTo>
                    <a:pt x="0" y="173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2" y="72"/>
                  </a:lnTo>
                  <a:lnTo>
                    <a:pt x="52" y="94"/>
                  </a:lnTo>
                  <a:lnTo>
                    <a:pt x="22" y="94"/>
                  </a:lnTo>
                  <a:lnTo>
                    <a:pt x="22" y="153"/>
                  </a:lnTo>
                  <a:lnTo>
                    <a:pt x="56" y="153"/>
                  </a:lnTo>
                  <a:lnTo>
                    <a:pt x="56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6" name="Freeform 278"/>
            <p:cNvSpPr>
              <a:spLocks/>
            </p:cNvSpPr>
            <p:nvPr/>
          </p:nvSpPr>
          <p:spPr bwMode="auto">
            <a:xfrm>
              <a:off x="269875" y="989013"/>
              <a:ext cx="109538" cy="274638"/>
            </a:xfrm>
            <a:custGeom>
              <a:avLst/>
              <a:gdLst/>
              <a:ahLst/>
              <a:cxnLst>
                <a:cxn ang="0">
                  <a:pos x="47" y="82"/>
                </a:cxn>
                <a:cxn ang="0">
                  <a:pos x="47" y="0"/>
                </a:cxn>
                <a:cxn ang="0">
                  <a:pos x="69" y="0"/>
                </a:cxn>
                <a:cxn ang="0">
                  <a:pos x="69" y="173"/>
                </a:cxn>
                <a:cxn ang="0">
                  <a:pos x="47" y="173"/>
                </a:cxn>
                <a:cxn ang="0">
                  <a:pos x="47" y="139"/>
                </a:cxn>
                <a:cxn ang="0">
                  <a:pos x="22" y="60"/>
                </a:cxn>
                <a:cxn ang="0">
                  <a:pos x="22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47" y="82"/>
                </a:cxn>
              </a:cxnLst>
              <a:rect l="0" t="0" r="r" b="b"/>
              <a:pathLst>
                <a:path w="69" h="173">
                  <a:moveTo>
                    <a:pt x="47" y="82"/>
                  </a:moveTo>
                  <a:lnTo>
                    <a:pt x="47" y="0"/>
                  </a:lnTo>
                  <a:lnTo>
                    <a:pt x="69" y="0"/>
                  </a:lnTo>
                  <a:lnTo>
                    <a:pt x="69" y="173"/>
                  </a:lnTo>
                  <a:lnTo>
                    <a:pt x="47" y="173"/>
                  </a:lnTo>
                  <a:lnTo>
                    <a:pt x="47" y="139"/>
                  </a:lnTo>
                  <a:lnTo>
                    <a:pt x="22" y="60"/>
                  </a:lnTo>
                  <a:lnTo>
                    <a:pt x="22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47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7" name="Freeform 279"/>
            <p:cNvSpPr>
              <a:spLocks/>
            </p:cNvSpPr>
            <p:nvPr/>
          </p:nvSpPr>
          <p:spPr bwMode="auto">
            <a:xfrm>
              <a:off x="411163" y="989013"/>
              <a:ext cx="107950" cy="274638"/>
            </a:xfrm>
            <a:custGeom>
              <a:avLst/>
              <a:gdLst/>
              <a:ahLst/>
              <a:cxnLst>
                <a:cxn ang="0">
                  <a:pos x="17" y="54"/>
                </a:cxn>
                <a:cxn ang="0">
                  <a:pos x="17" y="44"/>
                </a:cxn>
                <a:cxn ang="0">
                  <a:pos x="34" y="44"/>
                </a:cxn>
                <a:cxn ang="0">
                  <a:pos x="34" y="86"/>
                </a:cxn>
                <a:cxn ang="0">
                  <a:pos x="12" y="86"/>
                </a:cxn>
                <a:cxn ang="0">
                  <a:pos x="0" y="72"/>
                </a:cxn>
                <a:cxn ang="0">
                  <a:pos x="0" y="1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34" y="15"/>
                </a:cxn>
                <a:cxn ang="0">
                  <a:pos x="34" y="24"/>
                </a:cxn>
                <a:cxn ang="0">
                  <a:pos x="23" y="24"/>
                </a:cxn>
                <a:cxn ang="0">
                  <a:pos x="23" y="16"/>
                </a:cxn>
                <a:cxn ang="0">
                  <a:pos x="18" y="10"/>
                </a:cxn>
                <a:cxn ang="0">
                  <a:pos x="15" y="10"/>
                </a:cxn>
                <a:cxn ang="0">
                  <a:pos x="11" y="16"/>
                </a:cxn>
                <a:cxn ang="0">
                  <a:pos x="11" y="69"/>
                </a:cxn>
                <a:cxn ang="0">
                  <a:pos x="15" y="76"/>
                </a:cxn>
                <a:cxn ang="0">
                  <a:pos x="23" y="76"/>
                </a:cxn>
                <a:cxn ang="0">
                  <a:pos x="23" y="54"/>
                </a:cxn>
                <a:cxn ang="0">
                  <a:pos x="17" y="54"/>
                </a:cxn>
              </a:cxnLst>
              <a:rect l="0" t="0" r="r" b="b"/>
              <a:pathLst>
                <a:path w="34" h="86">
                  <a:moveTo>
                    <a:pt x="17" y="5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4" y="86"/>
                    <a:pt x="0" y="81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4" y="5"/>
                    <a:pt x="34" y="1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1" y="10"/>
                    <a:pt x="18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2" y="10"/>
                    <a:pt x="11" y="12"/>
                    <a:pt x="11" y="1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4"/>
                    <a:pt x="12" y="76"/>
                    <a:pt x="15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54"/>
                    <a:pt x="23" y="54"/>
                    <a:pt x="23" y="54"/>
                  </a:cubicBezTo>
                  <a:lnTo>
                    <a:pt x="17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8" name="Rectangle 280"/>
            <p:cNvSpPr>
              <a:spLocks noChangeArrowheads="1"/>
            </p:cNvSpPr>
            <p:nvPr/>
          </p:nvSpPr>
          <p:spPr bwMode="auto">
            <a:xfrm>
              <a:off x="547688" y="989013"/>
              <a:ext cx="34925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9" name="Freeform 281"/>
            <p:cNvSpPr>
              <a:spLocks/>
            </p:cNvSpPr>
            <p:nvPr/>
          </p:nvSpPr>
          <p:spPr bwMode="auto">
            <a:xfrm>
              <a:off x="615950" y="989013"/>
              <a:ext cx="104775" cy="274638"/>
            </a:xfrm>
            <a:custGeom>
              <a:avLst/>
              <a:gdLst/>
              <a:ahLst/>
              <a:cxnLst>
                <a:cxn ang="0">
                  <a:pos x="46" y="82"/>
                </a:cxn>
                <a:cxn ang="0">
                  <a:pos x="46" y="0"/>
                </a:cxn>
                <a:cxn ang="0">
                  <a:pos x="66" y="0"/>
                </a:cxn>
                <a:cxn ang="0">
                  <a:pos x="66" y="173"/>
                </a:cxn>
                <a:cxn ang="0">
                  <a:pos x="46" y="173"/>
                </a:cxn>
                <a:cxn ang="0">
                  <a:pos x="46" y="139"/>
                </a:cxn>
                <a:cxn ang="0">
                  <a:pos x="22" y="60"/>
                </a:cxn>
                <a:cxn ang="0">
                  <a:pos x="22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46" y="82"/>
                </a:cxn>
              </a:cxnLst>
              <a:rect l="0" t="0" r="r" b="b"/>
              <a:pathLst>
                <a:path w="66" h="173">
                  <a:moveTo>
                    <a:pt x="46" y="82"/>
                  </a:moveTo>
                  <a:lnTo>
                    <a:pt x="4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46" y="173"/>
                  </a:lnTo>
                  <a:lnTo>
                    <a:pt x="46" y="139"/>
                  </a:lnTo>
                  <a:lnTo>
                    <a:pt x="22" y="60"/>
                  </a:lnTo>
                  <a:lnTo>
                    <a:pt x="22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46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0" name="Freeform 282"/>
            <p:cNvSpPr>
              <a:spLocks/>
            </p:cNvSpPr>
            <p:nvPr/>
          </p:nvSpPr>
          <p:spPr bwMode="auto">
            <a:xfrm>
              <a:off x="755650" y="989013"/>
              <a:ext cx="85725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0" y="72"/>
                </a:cxn>
                <a:cxn ang="0">
                  <a:pos x="50" y="94"/>
                </a:cxn>
                <a:cxn ang="0">
                  <a:pos x="22" y="94"/>
                </a:cxn>
                <a:cxn ang="0">
                  <a:pos x="22" y="153"/>
                </a:cxn>
                <a:cxn ang="0">
                  <a:pos x="54" y="153"/>
                </a:cxn>
                <a:cxn ang="0">
                  <a:pos x="54" y="173"/>
                </a:cxn>
                <a:cxn ang="0">
                  <a:pos x="0" y="173"/>
                </a:cxn>
              </a:cxnLst>
              <a:rect l="0" t="0" r="r" b="b"/>
              <a:pathLst>
                <a:path w="54" h="173">
                  <a:moveTo>
                    <a:pt x="0" y="173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54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0" y="72"/>
                  </a:lnTo>
                  <a:lnTo>
                    <a:pt x="50" y="94"/>
                  </a:lnTo>
                  <a:lnTo>
                    <a:pt x="22" y="94"/>
                  </a:lnTo>
                  <a:lnTo>
                    <a:pt x="22" y="153"/>
                  </a:lnTo>
                  <a:lnTo>
                    <a:pt x="54" y="153"/>
                  </a:lnTo>
                  <a:lnTo>
                    <a:pt x="54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1" name="Freeform 283"/>
            <p:cNvSpPr>
              <a:spLocks/>
            </p:cNvSpPr>
            <p:nvPr/>
          </p:nvSpPr>
          <p:spPr bwMode="auto">
            <a:xfrm>
              <a:off x="866775" y="989013"/>
              <a:ext cx="87313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20"/>
                </a:cxn>
                <a:cxn ang="0">
                  <a:pos x="23" y="20"/>
                </a:cxn>
                <a:cxn ang="0">
                  <a:pos x="23" y="72"/>
                </a:cxn>
                <a:cxn ang="0">
                  <a:pos x="51" y="72"/>
                </a:cxn>
                <a:cxn ang="0">
                  <a:pos x="51" y="94"/>
                </a:cxn>
                <a:cxn ang="0">
                  <a:pos x="23" y="94"/>
                </a:cxn>
                <a:cxn ang="0">
                  <a:pos x="23" y="153"/>
                </a:cxn>
                <a:cxn ang="0">
                  <a:pos x="55" y="153"/>
                </a:cxn>
                <a:cxn ang="0">
                  <a:pos x="55" y="173"/>
                </a:cxn>
                <a:cxn ang="0">
                  <a:pos x="0" y="173"/>
                </a:cxn>
              </a:cxnLst>
              <a:rect l="0" t="0" r="r" b="b"/>
              <a:pathLst>
                <a:path w="55" h="173">
                  <a:moveTo>
                    <a:pt x="0" y="173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20"/>
                  </a:lnTo>
                  <a:lnTo>
                    <a:pt x="23" y="20"/>
                  </a:lnTo>
                  <a:lnTo>
                    <a:pt x="23" y="72"/>
                  </a:lnTo>
                  <a:lnTo>
                    <a:pt x="51" y="72"/>
                  </a:lnTo>
                  <a:lnTo>
                    <a:pt x="51" y="94"/>
                  </a:lnTo>
                  <a:lnTo>
                    <a:pt x="23" y="94"/>
                  </a:lnTo>
                  <a:lnTo>
                    <a:pt x="23" y="153"/>
                  </a:lnTo>
                  <a:lnTo>
                    <a:pt x="55" y="153"/>
                  </a:lnTo>
                  <a:lnTo>
                    <a:pt x="55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2" name="Freeform 284"/>
            <p:cNvSpPr>
              <a:spLocks noEditPoints="1"/>
            </p:cNvSpPr>
            <p:nvPr/>
          </p:nvSpPr>
          <p:spPr bwMode="auto">
            <a:xfrm>
              <a:off x="979488" y="989013"/>
              <a:ext cx="111125" cy="274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34" y="14"/>
                </a:cxn>
                <a:cxn ang="0">
                  <a:pos x="34" y="36"/>
                </a:cxn>
                <a:cxn ang="0">
                  <a:pos x="27" y="50"/>
                </a:cxn>
                <a:cxn ang="0">
                  <a:pos x="35" y="86"/>
                </a:cxn>
                <a:cxn ang="0">
                  <a:pos x="24" y="86"/>
                </a:cxn>
                <a:cxn ang="0">
                  <a:pos x="17" y="51"/>
                </a:cxn>
                <a:cxn ang="0">
                  <a:pos x="11" y="51"/>
                </a:cxn>
                <a:cxn ang="0">
                  <a:pos x="11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11" y="41"/>
                </a:cxn>
                <a:cxn ang="0">
                  <a:pos x="18" y="41"/>
                </a:cxn>
                <a:cxn ang="0">
                  <a:pos x="23" y="35"/>
                </a:cxn>
                <a:cxn ang="0">
                  <a:pos x="23" y="16"/>
                </a:cxn>
                <a:cxn ang="0">
                  <a:pos x="18" y="10"/>
                </a:cxn>
                <a:cxn ang="0">
                  <a:pos x="11" y="10"/>
                </a:cxn>
                <a:cxn ang="0">
                  <a:pos x="11" y="41"/>
                </a:cxn>
              </a:cxnLst>
              <a:rect l="0" t="0" r="r" b="b"/>
              <a:pathLst>
                <a:path w="35" h="8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4" y="5"/>
                    <a:pt x="34" y="1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43"/>
                    <a:pt x="32" y="48"/>
                    <a:pt x="27" y="50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0" y="0"/>
                  </a:lnTo>
                  <a:close/>
                  <a:moveTo>
                    <a:pt x="11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1" y="41"/>
                    <a:pt x="23" y="39"/>
                    <a:pt x="23" y="3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1" y="10"/>
                    <a:pt x="18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3" name="Rectangle 285"/>
            <p:cNvSpPr>
              <a:spLocks noChangeArrowheads="1"/>
            </p:cNvSpPr>
            <p:nvPr/>
          </p:nvSpPr>
          <p:spPr bwMode="auto">
            <a:xfrm>
              <a:off x="1116013" y="989013"/>
              <a:ext cx="34925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1182688" y="989013"/>
              <a:ext cx="109538" cy="274638"/>
            </a:xfrm>
            <a:custGeom>
              <a:avLst/>
              <a:gdLst/>
              <a:ahLst/>
              <a:cxnLst>
                <a:cxn ang="0">
                  <a:pos x="47" y="82"/>
                </a:cxn>
                <a:cxn ang="0">
                  <a:pos x="47" y="0"/>
                </a:cxn>
                <a:cxn ang="0">
                  <a:pos x="69" y="0"/>
                </a:cxn>
                <a:cxn ang="0">
                  <a:pos x="69" y="173"/>
                </a:cxn>
                <a:cxn ang="0">
                  <a:pos x="47" y="173"/>
                </a:cxn>
                <a:cxn ang="0">
                  <a:pos x="47" y="139"/>
                </a:cxn>
                <a:cxn ang="0">
                  <a:pos x="23" y="60"/>
                </a:cxn>
                <a:cxn ang="0">
                  <a:pos x="23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7" y="82"/>
                </a:cxn>
              </a:cxnLst>
              <a:rect l="0" t="0" r="r" b="b"/>
              <a:pathLst>
                <a:path w="69" h="173">
                  <a:moveTo>
                    <a:pt x="47" y="82"/>
                  </a:moveTo>
                  <a:lnTo>
                    <a:pt x="47" y="0"/>
                  </a:lnTo>
                  <a:lnTo>
                    <a:pt x="69" y="0"/>
                  </a:lnTo>
                  <a:lnTo>
                    <a:pt x="69" y="173"/>
                  </a:lnTo>
                  <a:lnTo>
                    <a:pt x="47" y="173"/>
                  </a:lnTo>
                  <a:lnTo>
                    <a:pt x="47" y="139"/>
                  </a:lnTo>
                  <a:lnTo>
                    <a:pt x="23" y="60"/>
                  </a:lnTo>
                  <a:lnTo>
                    <a:pt x="23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7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5" name="Freeform 287"/>
            <p:cNvSpPr>
              <a:spLocks/>
            </p:cNvSpPr>
            <p:nvPr/>
          </p:nvSpPr>
          <p:spPr bwMode="auto">
            <a:xfrm>
              <a:off x="1320800" y="989013"/>
              <a:ext cx="107950" cy="274638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18" y="44"/>
                </a:cxn>
                <a:cxn ang="0">
                  <a:pos x="34" y="44"/>
                </a:cxn>
                <a:cxn ang="0">
                  <a:pos x="34" y="86"/>
                </a:cxn>
                <a:cxn ang="0">
                  <a:pos x="13" y="86"/>
                </a:cxn>
                <a:cxn ang="0">
                  <a:pos x="0" y="72"/>
                </a:cxn>
                <a:cxn ang="0">
                  <a:pos x="0" y="14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34" y="15"/>
                </a:cxn>
                <a:cxn ang="0">
                  <a:pos x="34" y="24"/>
                </a:cxn>
                <a:cxn ang="0">
                  <a:pos x="23" y="24"/>
                </a:cxn>
                <a:cxn ang="0">
                  <a:pos x="23" y="16"/>
                </a:cxn>
                <a:cxn ang="0">
                  <a:pos x="19" y="10"/>
                </a:cxn>
                <a:cxn ang="0">
                  <a:pos x="16" y="10"/>
                </a:cxn>
                <a:cxn ang="0">
                  <a:pos x="11" y="16"/>
                </a:cxn>
                <a:cxn ang="0">
                  <a:pos x="11" y="69"/>
                </a:cxn>
                <a:cxn ang="0">
                  <a:pos x="16" y="76"/>
                </a:cxn>
                <a:cxn ang="0">
                  <a:pos x="23" y="76"/>
                </a:cxn>
                <a:cxn ang="0">
                  <a:pos x="23" y="54"/>
                </a:cxn>
                <a:cxn ang="0">
                  <a:pos x="18" y="54"/>
                </a:cxn>
              </a:cxnLst>
              <a:rect l="0" t="0" r="r" b="b"/>
              <a:pathLst>
                <a:path w="34" h="86">
                  <a:moveTo>
                    <a:pt x="18" y="54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" y="86"/>
                    <a:pt x="0" y="81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4" y="5"/>
                    <a:pt x="34" y="1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2" y="10"/>
                    <a:pt x="19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1" y="12"/>
                    <a:pt x="11" y="1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4"/>
                    <a:pt x="13" y="76"/>
                    <a:pt x="16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54"/>
                    <a:pt x="23" y="54"/>
                    <a:pt x="23" y="54"/>
                  </a:cubicBezTo>
                  <a:lnTo>
                    <a:pt x="18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6" name="Group 374"/>
          <p:cNvGrpSpPr/>
          <p:nvPr/>
        </p:nvGrpSpPr>
        <p:grpSpPr>
          <a:xfrm>
            <a:off x="3948113" y="1497013"/>
            <a:ext cx="862013" cy="287338"/>
            <a:chOff x="3948113" y="1497013"/>
            <a:chExt cx="862013" cy="287338"/>
          </a:xfrm>
          <a:solidFill>
            <a:srgbClr val="34AEE4"/>
          </a:solidFill>
        </p:grpSpPr>
        <p:sp>
          <p:nvSpPr>
            <p:cNvPr id="2336" name="Freeform 288"/>
            <p:cNvSpPr>
              <a:spLocks noEditPoints="1"/>
            </p:cNvSpPr>
            <p:nvPr/>
          </p:nvSpPr>
          <p:spPr bwMode="auto">
            <a:xfrm>
              <a:off x="3948113" y="1497013"/>
              <a:ext cx="123825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38" y="15"/>
                </a:cxn>
                <a:cxn ang="0">
                  <a:pos x="38" y="38"/>
                </a:cxn>
                <a:cxn ang="0">
                  <a:pos x="30" y="53"/>
                </a:cxn>
                <a:cxn ang="0">
                  <a:pos x="39" y="90"/>
                </a:cxn>
                <a:cxn ang="0">
                  <a:pos x="27" y="90"/>
                </a:cxn>
                <a:cxn ang="0">
                  <a:pos x="19" y="54"/>
                </a:cxn>
                <a:cxn ang="0">
                  <a:pos x="12" y="54"/>
                </a:cxn>
                <a:cxn ang="0">
                  <a:pos x="12" y="90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12" y="43"/>
                </a:cxn>
                <a:cxn ang="0">
                  <a:pos x="20" y="43"/>
                </a:cxn>
                <a:cxn ang="0">
                  <a:pos x="26" y="37"/>
                </a:cxn>
                <a:cxn ang="0">
                  <a:pos x="26" y="17"/>
                </a:cxn>
                <a:cxn ang="0">
                  <a:pos x="20" y="11"/>
                </a:cxn>
                <a:cxn ang="0">
                  <a:pos x="12" y="11"/>
                </a:cxn>
                <a:cxn ang="0">
                  <a:pos x="12" y="43"/>
                </a:cxn>
              </a:cxnLst>
              <a:rect l="0" t="0" r="r" b="b"/>
              <a:pathLst>
                <a:path w="39" h="90">
                  <a:moveTo>
                    <a:pt x="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3" y="0"/>
                    <a:pt x="38" y="5"/>
                    <a:pt x="38" y="1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45"/>
                    <a:pt x="35" y="50"/>
                    <a:pt x="30" y="53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0"/>
                  </a:lnTo>
                  <a:close/>
                  <a:moveTo>
                    <a:pt x="12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4" y="43"/>
                    <a:pt x="26" y="41"/>
                    <a:pt x="26" y="3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3"/>
                    <a:pt x="24" y="11"/>
                    <a:pt x="20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2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7" name="Freeform 289"/>
            <p:cNvSpPr>
              <a:spLocks noEditPoints="1"/>
            </p:cNvSpPr>
            <p:nvPr/>
          </p:nvSpPr>
          <p:spPr bwMode="auto">
            <a:xfrm>
              <a:off x="4097338" y="1497013"/>
              <a:ext cx="131763" cy="287338"/>
            </a:xfrm>
            <a:custGeom>
              <a:avLst/>
              <a:gdLst/>
              <a:ahLst/>
              <a:cxnLst>
                <a:cxn ang="0">
                  <a:pos x="15" y="90"/>
                </a:cxn>
                <a:cxn ang="0">
                  <a:pos x="0" y="75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41" y="75"/>
                </a:cxn>
                <a:cxn ang="0">
                  <a:pos x="26" y="90"/>
                </a:cxn>
                <a:cxn ang="0">
                  <a:pos x="15" y="90"/>
                </a:cxn>
                <a:cxn ang="0">
                  <a:pos x="18" y="79"/>
                </a:cxn>
                <a:cxn ang="0">
                  <a:pos x="24" y="79"/>
                </a:cxn>
                <a:cxn ang="0">
                  <a:pos x="29" y="74"/>
                </a:cxn>
                <a:cxn ang="0">
                  <a:pos x="29" y="16"/>
                </a:cxn>
                <a:cxn ang="0">
                  <a:pos x="23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74"/>
                </a:cxn>
                <a:cxn ang="0">
                  <a:pos x="18" y="79"/>
                </a:cxn>
              </a:cxnLst>
              <a:rect l="0" t="0" r="r" b="b"/>
              <a:pathLst>
                <a:path w="41" h="90">
                  <a:moveTo>
                    <a:pt x="15" y="90"/>
                  </a:moveTo>
                  <a:cubicBezTo>
                    <a:pt x="5" y="90"/>
                    <a:pt x="0" y="85"/>
                    <a:pt x="0" y="7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85"/>
                    <a:pt x="36" y="90"/>
                    <a:pt x="26" y="90"/>
                  </a:cubicBezTo>
                  <a:lnTo>
                    <a:pt x="15" y="90"/>
                  </a:lnTo>
                  <a:close/>
                  <a:moveTo>
                    <a:pt x="18" y="79"/>
                  </a:moveTo>
                  <a:cubicBezTo>
                    <a:pt x="24" y="79"/>
                    <a:pt x="24" y="79"/>
                    <a:pt x="24" y="79"/>
                  </a:cubicBezTo>
                  <a:cubicBezTo>
                    <a:pt x="27" y="79"/>
                    <a:pt x="29" y="78"/>
                    <a:pt x="29" y="7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2"/>
                    <a:pt x="27" y="11"/>
                    <a:pt x="23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8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8" name="Freeform 290"/>
            <p:cNvSpPr>
              <a:spLocks noEditPoints="1"/>
            </p:cNvSpPr>
            <p:nvPr/>
          </p:nvSpPr>
          <p:spPr bwMode="auto">
            <a:xfrm>
              <a:off x="4260850" y="1497013"/>
              <a:ext cx="123825" cy="287338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39" y="54"/>
                </a:cxn>
                <a:cxn ang="0">
                  <a:pos x="39" y="77"/>
                </a:cxn>
                <a:cxn ang="0">
                  <a:pos x="25" y="90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37" y="16"/>
                </a:cxn>
                <a:cxn ang="0">
                  <a:pos x="37" y="34"/>
                </a:cxn>
                <a:cxn ang="0">
                  <a:pos x="29" y="43"/>
                </a:cxn>
                <a:cxn ang="0">
                  <a:pos x="29" y="44"/>
                </a:cxn>
                <a:cxn ang="0">
                  <a:pos x="13" y="38"/>
                </a:cxn>
                <a:cxn ang="0">
                  <a:pos x="18" y="38"/>
                </a:cxn>
                <a:cxn ang="0">
                  <a:pos x="25" y="31"/>
                </a:cxn>
                <a:cxn ang="0">
                  <a:pos x="25" y="17"/>
                </a:cxn>
                <a:cxn ang="0">
                  <a:pos x="20" y="11"/>
                </a:cxn>
                <a:cxn ang="0">
                  <a:pos x="13" y="11"/>
                </a:cxn>
                <a:cxn ang="0">
                  <a:pos x="13" y="38"/>
                </a:cxn>
                <a:cxn ang="0">
                  <a:pos x="13" y="79"/>
                </a:cxn>
                <a:cxn ang="0">
                  <a:pos x="22" y="79"/>
                </a:cxn>
                <a:cxn ang="0">
                  <a:pos x="26" y="75"/>
                </a:cxn>
                <a:cxn ang="0">
                  <a:pos x="26" y="55"/>
                </a:cxn>
                <a:cxn ang="0">
                  <a:pos x="19" y="49"/>
                </a:cxn>
                <a:cxn ang="0">
                  <a:pos x="13" y="49"/>
                </a:cxn>
                <a:cxn ang="0">
                  <a:pos x="13" y="79"/>
                </a:cxn>
              </a:cxnLst>
              <a:rect l="0" t="0" r="r" b="b"/>
              <a:pathLst>
                <a:path w="39" h="90">
                  <a:moveTo>
                    <a:pt x="29" y="44"/>
                  </a:moveTo>
                  <a:cubicBezTo>
                    <a:pt x="35" y="46"/>
                    <a:pt x="39" y="49"/>
                    <a:pt x="39" y="54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6"/>
                    <a:pt x="34" y="90"/>
                    <a:pt x="25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7" y="5"/>
                    <a:pt x="37" y="16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9"/>
                    <a:pt x="34" y="42"/>
                    <a:pt x="29" y="43"/>
                  </a:cubicBezTo>
                  <a:lnTo>
                    <a:pt x="29" y="44"/>
                  </a:lnTo>
                  <a:close/>
                  <a:moveTo>
                    <a:pt x="13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3" y="38"/>
                    <a:pt x="25" y="36"/>
                    <a:pt x="25" y="3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3"/>
                    <a:pt x="23" y="11"/>
                    <a:pt x="20" y="11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38"/>
                  </a:lnTo>
                  <a:close/>
                  <a:moveTo>
                    <a:pt x="13" y="79"/>
                  </a:moveTo>
                  <a:cubicBezTo>
                    <a:pt x="22" y="79"/>
                    <a:pt x="22" y="79"/>
                    <a:pt x="22" y="79"/>
                  </a:cubicBezTo>
                  <a:cubicBezTo>
                    <a:pt x="25" y="79"/>
                    <a:pt x="26" y="78"/>
                    <a:pt x="26" y="7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1"/>
                    <a:pt x="24" y="49"/>
                    <a:pt x="19" y="49"/>
                  </a:cubicBezTo>
                  <a:cubicBezTo>
                    <a:pt x="13" y="49"/>
                    <a:pt x="13" y="49"/>
                    <a:pt x="13" y="49"/>
                  </a:cubicBezTo>
                  <a:lnTo>
                    <a:pt x="1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9" name="Freeform 291"/>
            <p:cNvSpPr>
              <a:spLocks noEditPoints="1"/>
            </p:cNvSpPr>
            <p:nvPr/>
          </p:nvSpPr>
          <p:spPr bwMode="auto">
            <a:xfrm>
              <a:off x="4413250" y="1497013"/>
              <a:ext cx="131763" cy="287338"/>
            </a:xfrm>
            <a:custGeom>
              <a:avLst/>
              <a:gdLst/>
              <a:ahLst/>
              <a:cxnLst>
                <a:cxn ang="0">
                  <a:pos x="15" y="90"/>
                </a:cxn>
                <a:cxn ang="0">
                  <a:pos x="0" y="7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41" y="75"/>
                </a:cxn>
                <a:cxn ang="0">
                  <a:pos x="26" y="90"/>
                </a:cxn>
                <a:cxn ang="0">
                  <a:pos x="15" y="90"/>
                </a:cxn>
                <a:cxn ang="0">
                  <a:pos x="17" y="79"/>
                </a:cxn>
                <a:cxn ang="0">
                  <a:pos x="24" y="79"/>
                </a:cxn>
                <a:cxn ang="0">
                  <a:pos x="28" y="74"/>
                </a:cxn>
                <a:cxn ang="0">
                  <a:pos x="28" y="16"/>
                </a:cxn>
                <a:cxn ang="0">
                  <a:pos x="23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74"/>
                </a:cxn>
                <a:cxn ang="0">
                  <a:pos x="17" y="79"/>
                </a:cxn>
              </a:cxnLst>
              <a:rect l="0" t="0" r="r" b="b"/>
              <a:pathLst>
                <a:path w="41" h="90">
                  <a:moveTo>
                    <a:pt x="15" y="90"/>
                  </a:moveTo>
                  <a:cubicBezTo>
                    <a:pt x="5" y="90"/>
                    <a:pt x="0" y="85"/>
                    <a:pt x="0" y="7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85"/>
                    <a:pt x="36" y="90"/>
                    <a:pt x="26" y="90"/>
                  </a:cubicBezTo>
                  <a:lnTo>
                    <a:pt x="15" y="90"/>
                  </a:lnTo>
                  <a:close/>
                  <a:moveTo>
                    <a:pt x="17" y="79"/>
                  </a:moveTo>
                  <a:cubicBezTo>
                    <a:pt x="24" y="79"/>
                    <a:pt x="24" y="79"/>
                    <a:pt x="24" y="79"/>
                  </a:cubicBezTo>
                  <a:cubicBezTo>
                    <a:pt x="27" y="79"/>
                    <a:pt x="28" y="78"/>
                    <a:pt x="28" y="7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2"/>
                    <a:pt x="27" y="11"/>
                    <a:pt x="23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7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0" name="Freeform 292"/>
            <p:cNvSpPr>
              <a:spLocks/>
            </p:cNvSpPr>
            <p:nvPr/>
          </p:nvSpPr>
          <p:spPr bwMode="auto">
            <a:xfrm>
              <a:off x="4564063" y="1497013"/>
              <a:ext cx="111125" cy="287338"/>
            </a:xfrm>
            <a:custGeom>
              <a:avLst/>
              <a:gdLst/>
              <a:ahLst/>
              <a:cxnLst>
                <a:cxn ang="0">
                  <a:pos x="48" y="22"/>
                </a:cxn>
                <a:cxn ang="0">
                  <a:pos x="48" y="181"/>
                </a:cxn>
                <a:cxn ang="0">
                  <a:pos x="22" y="181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48" y="22"/>
                </a:cxn>
              </a:cxnLst>
              <a:rect l="0" t="0" r="r" b="b"/>
              <a:pathLst>
                <a:path w="70" h="181">
                  <a:moveTo>
                    <a:pt x="48" y="22"/>
                  </a:moveTo>
                  <a:lnTo>
                    <a:pt x="48" y="181"/>
                  </a:lnTo>
                  <a:lnTo>
                    <a:pt x="22" y="181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48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1" name="Freeform 293"/>
            <p:cNvSpPr>
              <a:spLocks/>
            </p:cNvSpPr>
            <p:nvPr/>
          </p:nvSpPr>
          <p:spPr bwMode="auto">
            <a:xfrm>
              <a:off x="4694238" y="1497013"/>
              <a:ext cx="115888" cy="28733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4" y="16"/>
                </a:cxn>
                <a:cxn ang="0">
                  <a:pos x="19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31"/>
                </a:cxn>
                <a:cxn ang="0">
                  <a:pos x="13" y="35"/>
                </a:cxn>
                <a:cxn ang="0">
                  <a:pos x="16" y="37"/>
                </a:cxn>
                <a:cxn ang="0">
                  <a:pos x="28" y="43"/>
                </a:cxn>
                <a:cxn ang="0">
                  <a:pos x="33" y="46"/>
                </a:cxn>
                <a:cxn ang="0">
                  <a:pos x="36" y="49"/>
                </a:cxn>
                <a:cxn ang="0">
                  <a:pos x="36" y="56"/>
                </a:cxn>
                <a:cxn ang="0">
                  <a:pos x="36" y="75"/>
                </a:cxn>
                <a:cxn ang="0">
                  <a:pos x="22" y="90"/>
                </a:cxn>
                <a:cxn ang="0">
                  <a:pos x="14" y="90"/>
                </a:cxn>
                <a:cxn ang="0">
                  <a:pos x="0" y="74"/>
                </a:cxn>
                <a:cxn ang="0">
                  <a:pos x="0" y="69"/>
                </a:cxn>
                <a:cxn ang="0">
                  <a:pos x="12" y="69"/>
                </a:cxn>
                <a:cxn ang="0">
                  <a:pos x="12" y="74"/>
                </a:cxn>
                <a:cxn ang="0">
                  <a:pos x="17" y="79"/>
                </a:cxn>
                <a:cxn ang="0">
                  <a:pos x="20" y="79"/>
                </a:cxn>
                <a:cxn ang="0">
                  <a:pos x="24" y="74"/>
                </a:cxn>
                <a:cxn ang="0">
                  <a:pos x="24" y="59"/>
                </a:cxn>
                <a:cxn ang="0">
                  <a:pos x="23" y="55"/>
                </a:cxn>
                <a:cxn ang="0">
                  <a:pos x="20" y="53"/>
                </a:cxn>
                <a:cxn ang="0">
                  <a:pos x="9" y="47"/>
                </a:cxn>
                <a:cxn ang="0">
                  <a:pos x="3" y="43"/>
                </a:cxn>
                <a:cxn ang="0">
                  <a:pos x="1" y="40"/>
                </a:cxn>
                <a:cxn ang="0">
                  <a:pos x="0" y="34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22" y="0"/>
                </a:cxn>
                <a:cxn ang="0">
                  <a:pos x="36" y="15"/>
                </a:cxn>
                <a:cxn ang="0">
                  <a:pos x="36" y="24"/>
                </a:cxn>
                <a:cxn ang="0">
                  <a:pos x="24" y="24"/>
                </a:cxn>
              </a:cxnLst>
              <a:rect l="0" t="0" r="r" b="b"/>
              <a:pathLst>
                <a:path w="36" h="90">
                  <a:moveTo>
                    <a:pt x="24" y="24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11"/>
                    <a:pt x="19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3" y="35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4"/>
                    <a:pt x="32" y="46"/>
                    <a:pt x="33" y="46"/>
                  </a:cubicBezTo>
                  <a:cubicBezTo>
                    <a:pt x="34" y="47"/>
                    <a:pt x="35" y="48"/>
                    <a:pt x="36" y="49"/>
                  </a:cubicBezTo>
                  <a:cubicBezTo>
                    <a:pt x="36" y="50"/>
                    <a:pt x="36" y="53"/>
                    <a:pt x="36" y="56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85"/>
                    <a:pt x="32" y="90"/>
                    <a:pt x="22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" y="90"/>
                    <a:pt x="0" y="85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7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9"/>
                    <a:pt x="24" y="78"/>
                    <a:pt x="24" y="7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7"/>
                    <a:pt x="24" y="56"/>
                    <a:pt x="23" y="55"/>
                  </a:cubicBezTo>
                  <a:cubicBezTo>
                    <a:pt x="23" y="55"/>
                    <a:pt x="22" y="54"/>
                    <a:pt x="20" y="53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6" y="45"/>
                    <a:pt x="4" y="44"/>
                    <a:pt x="3" y="43"/>
                  </a:cubicBezTo>
                  <a:cubicBezTo>
                    <a:pt x="2" y="42"/>
                    <a:pt x="1" y="41"/>
                    <a:pt x="1" y="40"/>
                  </a:cubicBezTo>
                  <a:cubicBezTo>
                    <a:pt x="0" y="38"/>
                    <a:pt x="0" y="36"/>
                    <a:pt x="0" y="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2" y="0"/>
                    <a:pt x="36" y="5"/>
                    <a:pt x="36" y="15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7" name="Group 378"/>
          <p:cNvGrpSpPr/>
          <p:nvPr/>
        </p:nvGrpSpPr>
        <p:grpSpPr>
          <a:xfrm>
            <a:off x="7273925" y="2387600"/>
            <a:ext cx="1165225" cy="400050"/>
            <a:chOff x="7273925" y="2387600"/>
            <a:chExt cx="1165225" cy="400050"/>
          </a:xfrm>
          <a:solidFill>
            <a:srgbClr val="34AEE4"/>
          </a:solidFill>
        </p:grpSpPr>
        <p:sp>
          <p:nvSpPr>
            <p:cNvPr id="2342" name="Freeform 294"/>
            <p:cNvSpPr>
              <a:spLocks/>
            </p:cNvSpPr>
            <p:nvPr/>
          </p:nvSpPr>
          <p:spPr bwMode="auto">
            <a:xfrm>
              <a:off x="7273925" y="2387600"/>
              <a:ext cx="163513" cy="400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23"/>
                </a:cxn>
                <a:cxn ang="0">
                  <a:pos x="27" y="15"/>
                </a:cxn>
                <a:cxn ang="0">
                  <a:pos x="24" y="15"/>
                </a:cxn>
                <a:cxn ang="0">
                  <a:pos x="17" y="23"/>
                </a:cxn>
                <a:cxn ang="0">
                  <a:pos x="17" y="44"/>
                </a:cxn>
                <a:cxn ang="0">
                  <a:pos x="19" y="48"/>
                </a:cxn>
                <a:cxn ang="0">
                  <a:pos x="23" y="51"/>
                </a:cxn>
                <a:cxn ang="0">
                  <a:pos x="39" y="60"/>
                </a:cxn>
                <a:cxn ang="0">
                  <a:pos x="46" y="64"/>
                </a:cxn>
                <a:cxn ang="0">
                  <a:pos x="50" y="68"/>
                </a:cxn>
                <a:cxn ang="0">
                  <a:pos x="51" y="77"/>
                </a:cxn>
                <a:cxn ang="0">
                  <a:pos x="51" y="104"/>
                </a:cxn>
                <a:cxn ang="0">
                  <a:pos x="31" y="125"/>
                </a:cxn>
                <a:cxn ang="0">
                  <a:pos x="20" y="125"/>
                </a:cxn>
                <a:cxn ang="0">
                  <a:pos x="0" y="102"/>
                </a:cxn>
                <a:cxn ang="0">
                  <a:pos x="0" y="96"/>
                </a:cxn>
                <a:cxn ang="0">
                  <a:pos x="17" y="96"/>
                </a:cxn>
                <a:cxn ang="0">
                  <a:pos x="17" y="103"/>
                </a:cxn>
                <a:cxn ang="0">
                  <a:pos x="25" y="110"/>
                </a:cxn>
                <a:cxn ang="0">
                  <a:pos x="28" y="110"/>
                </a:cxn>
                <a:cxn ang="0">
                  <a:pos x="34" y="103"/>
                </a:cxn>
                <a:cxn ang="0">
                  <a:pos x="34" y="81"/>
                </a:cxn>
                <a:cxn ang="0">
                  <a:pos x="33" y="77"/>
                </a:cxn>
                <a:cxn ang="0">
                  <a:pos x="28" y="74"/>
                </a:cxn>
                <a:cxn ang="0">
                  <a:pos x="12" y="65"/>
                </a:cxn>
                <a:cxn ang="0">
                  <a:pos x="5" y="60"/>
                </a:cxn>
                <a:cxn ang="0">
                  <a:pos x="2" y="55"/>
                </a:cxn>
                <a:cxn ang="0">
                  <a:pos x="0" y="47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31" y="0"/>
                </a:cxn>
                <a:cxn ang="0">
                  <a:pos x="51" y="22"/>
                </a:cxn>
                <a:cxn ang="0">
                  <a:pos x="51" y="34"/>
                </a:cxn>
                <a:cxn ang="0">
                  <a:pos x="34" y="34"/>
                </a:cxn>
              </a:cxnLst>
              <a:rect l="0" t="0" r="r" b="b"/>
              <a:pathLst>
                <a:path w="51" h="125">
                  <a:moveTo>
                    <a:pt x="34" y="34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4" y="18"/>
                    <a:pt x="32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0" y="15"/>
                    <a:pt x="17" y="18"/>
                    <a:pt x="17" y="2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6"/>
                    <a:pt x="18" y="47"/>
                    <a:pt x="19" y="48"/>
                  </a:cubicBezTo>
                  <a:cubicBezTo>
                    <a:pt x="19" y="49"/>
                    <a:pt x="21" y="50"/>
                    <a:pt x="23" y="5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2" y="62"/>
                    <a:pt x="45" y="63"/>
                    <a:pt x="46" y="64"/>
                  </a:cubicBezTo>
                  <a:cubicBezTo>
                    <a:pt x="48" y="66"/>
                    <a:pt x="49" y="67"/>
                    <a:pt x="50" y="68"/>
                  </a:cubicBezTo>
                  <a:cubicBezTo>
                    <a:pt x="50" y="70"/>
                    <a:pt x="51" y="73"/>
                    <a:pt x="51" y="7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18"/>
                    <a:pt x="44" y="125"/>
                    <a:pt x="31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7" y="125"/>
                    <a:pt x="0" y="117"/>
                    <a:pt x="0" y="10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7"/>
                    <a:pt x="20" y="110"/>
                    <a:pt x="25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0"/>
                    <a:pt x="34" y="107"/>
                    <a:pt x="34" y="10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79"/>
                    <a:pt x="34" y="78"/>
                    <a:pt x="33" y="77"/>
                  </a:cubicBezTo>
                  <a:cubicBezTo>
                    <a:pt x="32" y="76"/>
                    <a:pt x="30" y="75"/>
                    <a:pt x="28" y="7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9" y="63"/>
                    <a:pt x="6" y="61"/>
                    <a:pt x="5" y="60"/>
                  </a:cubicBezTo>
                  <a:cubicBezTo>
                    <a:pt x="3" y="59"/>
                    <a:pt x="2" y="57"/>
                    <a:pt x="2" y="55"/>
                  </a:cubicBezTo>
                  <a:cubicBezTo>
                    <a:pt x="1" y="53"/>
                    <a:pt x="0" y="50"/>
                    <a:pt x="0" y="4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4" y="0"/>
                    <a:pt x="51" y="7"/>
                    <a:pt x="51" y="22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34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3" name="Freeform 295"/>
            <p:cNvSpPr>
              <a:spLocks/>
            </p:cNvSpPr>
            <p:nvPr/>
          </p:nvSpPr>
          <p:spPr bwMode="auto">
            <a:xfrm>
              <a:off x="7481888" y="2387600"/>
              <a:ext cx="130175" cy="400050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30"/>
                </a:cxn>
                <a:cxn ang="0">
                  <a:pos x="32" y="30"/>
                </a:cxn>
                <a:cxn ang="0">
                  <a:pos x="32" y="107"/>
                </a:cxn>
                <a:cxn ang="0">
                  <a:pos x="76" y="107"/>
                </a:cxn>
                <a:cxn ang="0">
                  <a:pos x="76" y="137"/>
                </a:cxn>
                <a:cxn ang="0">
                  <a:pos x="32" y="137"/>
                </a:cxn>
                <a:cxn ang="0">
                  <a:pos x="32" y="221"/>
                </a:cxn>
                <a:cxn ang="0">
                  <a:pos x="82" y="221"/>
                </a:cxn>
                <a:cxn ang="0">
                  <a:pos x="82" y="252"/>
                </a:cxn>
                <a:cxn ang="0">
                  <a:pos x="0" y="252"/>
                </a:cxn>
              </a:cxnLst>
              <a:rect l="0" t="0" r="r" b="b"/>
              <a:pathLst>
                <a:path w="82" h="252">
                  <a:moveTo>
                    <a:pt x="0" y="252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82" y="30"/>
                  </a:lnTo>
                  <a:lnTo>
                    <a:pt x="32" y="30"/>
                  </a:lnTo>
                  <a:lnTo>
                    <a:pt x="32" y="107"/>
                  </a:lnTo>
                  <a:lnTo>
                    <a:pt x="76" y="107"/>
                  </a:lnTo>
                  <a:lnTo>
                    <a:pt x="76" y="137"/>
                  </a:lnTo>
                  <a:lnTo>
                    <a:pt x="32" y="137"/>
                  </a:lnTo>
                  <a:lnTo>
                    <a:pt x="32" y="221"/>
                  </a:lnTo>
                  <a:lnTo>
                    <a:pt x="82" y="221"/>
                  </a:lnTo>
                  <a:lnTo>
                    <a:pt x="82" y="252"/>
                  </a:lnTo>
                  <a:lnTo>
                    <a:pt x="0" y="2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4" name="Freeform 296"/>
            <p:cNvSpPr>
              <a:spLocks/>
            </p:cNvSpPr>
            <p:nvPr/>
          </p:nvSpPr>
          <p:spPr bwMode="auto">
            <a:xfrm>
              <a:off x="7631113" y="2387600"/>
              <a:ext cx="296863" cy="400050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51" y="252"/>
                </a:cxn>
                <a:cxn ang="0">
                  <a:pos x="115" y="252"/>
                </a:cxn>
                <a:cxn ang="0">
                  <a:pos x="93" y="107"/>
                </a:cxn>
                <a:cxn ang="0">
                  <a:pos x="73" y="252"/>
                </a:cxn>
                <a:cxn ang="0">
                  <a:pos x="37" y="25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7" y="189"/>
                </a:cxn>
                <a:cxn ang="0">
                  <a:pos x="81" y="0"/>
                </a:cxn>
                <a:cxn ang="0">
                  <a:pos x="107" y="0"/>
                </a:cxn>
                <a:cxn ang="0">
                  <a:pos x="131" y="189"/>
                </a:cxn>
                <a:cxn ang="0">
                  <a:pos x="155" y="0"/>
                </a:cxn>
                <a:cxn ang="0">
                  <a:pos x="187" y="0"/>
                </a:cxn>
              </a:cxnLst>
              <a:rect l="0" t="0" r="r" b="b"/>
              <a:pathLst>
                <a:path w="187" h="252">
                  <a:moveTo>
                    <a:pt x="187" y="0"/>
                  </a:moveTo>
                  <a:lnTo>
                    <a:pt x="151" y="252"/>
                  </a:lnTo>
                  <a:lnTo>
                    <a:pt x="115" y="252"/>
                  </a:lnTo>
                  <a:lnTo>
                    <a:pt x="93" y="107"/>
                  </a:lnTo>
                  <a:lnTo>
                    <a:pt x="73" y="252"/>
                  </a:lnTo>
                  <a:lnTo>
                    <a:pt x="37" y="25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7" y="189"/>
                  </a:lnTo>
                  <a:lnTo>
                    <a:pt x="81" y="0"/>
                  </a:lnTo>
                  <a:lnTo>
                    <a:pt x="107" y="0"/>
                  </a:lnTo>
                  <a:lnTo>
                    <a:pt x="131" y="189"/>
                  </a:lnTo>
                  <a:lnTo>
                    <a:pt x="155" y="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5" name="Rectangle 297"/>
            <p:cNvSpPr>
              <a:spLocks noChangeArrowheads="1"/>
            </p:cNvSpPr>
            <p:nvPr/>
          </p:nvSpPr>
          <p:spPr bwMode="auto">
            <a:xfrm>
              <a:off x="7959725" y="2387600"/>
              <a:ext cx="52388" cy="400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6" name="Freeform 298"/>
            <p:cNvSpPr>
              <a:spLocks/>
            </p:cNvSpPr>
            <p:nvPr/>
          </p:nvSpPr>
          <p:spPr bwMode="auto">
            <a:xfrm>
              <a:off x="8062913" y="2387600"/>
              <a:ext cx="161925" cy="400050"/>
            </a:xfrm>
            <a:custGeom>
              <a:avLst/>
              <a:gdLst/>
              <a:ahLst/>
              <a:cxnLst>
                <a:cxn ang="0">
                  <a:pos x="70" y="123"/>
                </a:cxn>
                <a:cxn ang="0">
                  <a:pos x="70" y="0"/>
                </a:cxn>
                <a:cxn ang="0">
                  <a:pos x="102" y="0"/>
                </a:cxn>
                <a:cxn ang="0">
                  <a:pos x="102" y="252"/>
                </a:cxn>
                <a:cxn ang="0">
                  <a:pos x="70" y="252"/>
                </a:cxn>
                <a:cxn ang="0">
                  <a:pos x="70" y="201"/>
                </a:cxn>
                <a:cxn ang="0">
                  <a:pos x="34" y="87"/>
                </a:cxn>
                <a:cxn ang="0">
                  <a:pos x="34" y="252"/>
                </a:cxn>
                <a:cxn ang="0">
                  <a:pos x="0" y="252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70" y="123"/>
                </a:cxn>
              </a:cxnLst>
              <a:rect l="0" t="0" r="r" b="b"/>
              <a:pathLst>
                <a:path w="102" h="252">
                  <a:moveTo>
                    <a:pt x="70" y="123"/>
                  </a:moveTo>
                  <a:lnTo>
                    <a:pt x="70" y="0"/>
                  </a:lnTo>
                  <a:lnTo>
                    <a:pt x="102" y="0"/>
                  </a:lnTo>
                  <a:lnTo>
                    <a:pt x="102" y="252"/>
                  </a:lnTo>
                  <a:lnTo>
                    <a:pt x="70" y="252"/>
                  </a:lnTo>
                  <a:lnTo>
                    <a:pt x="70" y="201"/>
                  </a:lnTo>
                  <a:lnTo>
                    <a:pt x="34" y="87"/>
                  </a:lnTo>
                  <a:lnTo>
                    <a:pt x="3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70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7" name="Freeform 299"/>
            <p:cNvSpPr>
              <a:spLocks/>
            </p:cNvSpPr>
            <p:nvPr/>
          </p:nvSpPr>
          <p:spPr bwMode="auto">
            <a:xfrm>
              <a:off x="8274050" y="2387600"/>
              <a:ext cx="165100" cy="400050"/>
            </a:xfrm>
            <a:custGeom>
              <a:avLst/>
              <a:gdLst/>
              <a:ahLst/>
              <a:cxnLst>
                <a:cxn ang="0">
                  <a:pos x="27" y="79"/>
                </a:cxn>
                <a:cxn ang="0">
                  <a:pos x="27" y="64"/>
                </a:cxn>
                <a:cxn ang="0">
                  <a:pos x="52" y="64"/>
                </a:cxn>
                <a:cxn ang="0">
                  <a:pos x="52" y="125"/>
                </a:cxn>
                <a:cxn ang="0">
                  <a:pos x="19" y="125"/>
                </a:cxn>
                <a:cxn ang="0">
                  <a:pos x="0" y="104"/>
                </a:cxn>
                <a:cxn ang="0">
                  <a:pos x="0" y="22"/>
                </a:cxn>
                <a:cxn ang="0">
                  <a:pos x="19" y="0"/>
                </a:cxn>
                <a:cxn ang="0">
                  <a:pos x="31" y="0"/>
                </a:cxn>
                <a:cxn ang="0">
                  <a:pos x="52" y="22"/>
                </a:cxn>
                <a:cxn ang="0">
                  <a:pos x="52" y="36"/>
                </a:cxn>
                <a:cxn ang="0">
                  <a:pos x="35" y="36"/>
                </a:cxn>
                <a:cxn ang="0">
                  <a:pos x="35" y="24"/>
                </a:cxn>
                <a:cxn ang="0">
                  <a:pos x="28" y="15"/>
                </a:cxn>
                <a:cxn ang="0">
                  <a:pos x="24" y="15"/>
                </a:cxn>
                <a:cxn ang="0">
                  <a:pos x="17" y="24"/>
                </a:cxn>
                <a:cxn ang="0">
                  <a:pos x="17" y="101"/>
                </a:cxn>
                <a:cxn ang="0">
                  <a:pos x="24" y="110"/>
                </a:cxn>
                <a:cxn ang="0">
                  <a:pos x="35" y="110"/>
                </a:cxn>
                <a:cxn ang="0">
                  <a:pos x="35" y="79"/>
                </a:cxn>
                <a:cxn ang="0">
                  <a:pos x="27" y="79"/>
                </a:cxn>
              </a:cxnLst>
              <a:rect l="0" t="0" r="r" b="b"/>
              <a:pathLst>
                <a:path w="52" h="125">
                  <a:moveTo>
                    <a:pt x="27" y="79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6" y="125"/>
                    <a:pt x="0" y="118"/>
                    <a:pt x="0" y="10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6" y="0"/>
                    <a:pt x="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2" y="8"/>
                    <a:pt x="52" y="2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3" y="15"/>
                    <a:pt x="28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7" y="18"/>
                    <a:pt x="17" y="2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7"/>
                    <a:pt x="19" y="110"/>
                    <a:pt x="2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79"/>
                    <a:pt x="35" y="79"/>
                    <a:pt x="35" y="79"/>
                  </a:cubicBezTo>
                  <a:lnTo>
                    <a:pt x="27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8" name="Group 379"/>
          <p:cNvGrpSpPr/>
          <p:nvPr/>
        </p:nvGrpSpPr>
        <p:grpSpPr>
          <a:xfrm>
            <a:off x="8550275" y="2387600"/>
            <a:ext cx="447675" cy="400051"/>
            <a:chOff x="8550275" y="2387600"/>
            <a:chExt cx="447675" cy="400051"/>
          </a:xfrm>
          <a:solidFill>
            <a:srgbClr val="34AEE4"/>
          </a:solidFill>
        </p:grpSpPr>
        <p:sp>
          <p:nvSpPr>
            <p:cNvPr id="2348" name="Freeform 300"/>
            <p:cNvSpPr>
              <a:spLocks noEditPoints="1"/>
            </p:cNvSpPr>
            <p:nvPr/>
          </p:nvSpPr>
          <p:spPr bwMode="auto">
            <a:xfrm>
              <a:off x="8550275" y="2620963"/>
              <a:ext cx="71438" cy="16668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22" y="10"/>
                </a:cxn>
                <a:cxn ang="0">
                  <a:pos x="22" y="45"/>
                </a:cxn>
                <a:cxn ang="0">
                  <a:pos x="14" y="52"/>
                </a:cxn>
                <a:cxn ang="0">
                  <a:pos x="0" y="52"/>
                </a:cxn>
                <a:cxn ang="0">
                  <a:pos x="7" y="46"/>
                </a:cxn>
                <a:cxn ang="0">
                  <a:pos x="12" y="46"/>
                </a:cxn>
                <a:cxn ang="0">
                  <a:pos x="15" y="44"/>
                </a:cxn>
                <a:cxn ang="0">
                  <a:pos x="15" y="10"/>
                </a:cxn>
                <a:cxn ang="0">
                  <a:pos x="12" y="6"/>
                </a:cxn>
                <a:cxn ang="0">
                  <a:pos x="7" y="6"/>
                </a:cxn>
                <a:cxn ang="0">
                  <a:pos x="7" y="46"/>
                </a:cxn>
              </a:cxnLst>
              <a:rect l="0" t="0" r="r" b="b"/>
              <a:pathLst>
                <a:path w="22" h="52">
                  <a:moveTo>
                    <a:pt x="0" y="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2" y="3"/>
                    <a:pt x="22" y="1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0"/>
                    <a:pt x="19" y="52"/>
                    <a:pt x="14" y="52"/>
                  </a:cubicBezTo>
                  <a:lnTo>
                    <a:pt x="0" y="52"/>
                  </a:lnTo>
                  <a:close/>
                  <a:moveTo>
                    <a:pt x="7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4" y="46"/>
                    <a:pt x="15" y="45"/>
                    <a:pt x="15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9" name="Freeform 301"/>
            <p:cNvSpPr>
              <a:spLocks/>
            </p:cNvSpPr>
            <p:nvPr/>
          </p:nvSpPr>
          <p:spPr bwMode="auto">
            <a:xfrm>
              <a:off x="8640763" y="2620963"/>
              <a:ext cx="57150" cy="16668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12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32" y="44"/>
                </a:cxn>
                <a:cxn ang="0">
                  <a:pos x="32" y="58"/>
                </a:cxn>
                <a:cxn ang="0">
                  <a:pos x="14" y="58"/>
                </a:cxn>
                <a:cxn ang="0">
                  <a:pos x="14" y="92"/>
                </a:cxn>
                <a:cxn ang="0">
                  <a:pos x="36" y="92"/>
                </a:cxn>
                <a:cxn ang="0">
                  <a:pos x="36" y="105"/>
                </a:cxn>
                <a:cxn ang="0">
                  <a:pos x="0" y="105"/>
                </a:cxn>
              </a:cxnLst>
              <a:rect l="0" t="0" r="r" b="b"/>
              <a:pathLst>
                <a:path w="36" h="105">
                  <a:moveTo>
                    <a:pt x="0" y="105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32" y="44"/>
                  </a:lnTo>
                  <a:lnTo>
                    <a:pt x="32" y="58"/>
                  </a:lnTo>
                  <a:lnTo>
                    <a:pt x="14" y="58"/>
                  </a:lnTo>
                  <a:lnTo>
                    <a:pt x="14" y="92"/>
                  </a:lnTo>
                  <a:lnTo>
                    <a:pt x="36" y="92"/>
                  </a:lnTo>
                  <a:lnTo>
                    <a:pt x="36" y="105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0" name="Freeform 302"/>
            <p:cNvSpPr>
              <a:spLocks/>
            </p:cNvSpPr>
            <p:nvPr/>
          </p:nvSpPr>
          <p:spPr bwMode="auto">
            <a:xfrm>
              <a:off x="8710613" y="2620963"/>
              <a:ext cx="66675" cy="166688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4" y="10"/>
                </a:cxn>
                <a:cxn ang="0">
                  <a:pos x="11" y="6"/>
                </a:cxn>
                <a:cxn ang="0">
                  <a:pos x="10" y="6"/>
                </a:cxn>
                <a:cxn ang="0">
                  <a:pos x="7" y="10"/>
                </a:cxn>
                <a:cxn ang="0">
                  <a:pos x="7" y="18"/>
                </a:cxn>
                <a:cxn ang="0">
                  <a:pos x="7" y="20"/>
                </a:cxn>
                <a:cxn ang="0">
                  <a:pos x="9" y="22"/>
                </a:cxn>
                <a:cxn ang="0">
                  <a:pos x="16" y="25"/>
                </a:cxn>
                <a:cxn ang="0">
                  <a:pos x="19" y="27"/>
                </a:cxn>
                <a:cxn ang="0">
                  <a:pos x="20" y="29"/>
                </a:cxn>
                <a:cxn ang="0">
                  <a:pos x="21" y="32"/>
                </a:cxn>
                <a:cxn ang="0">
                  <a:pos x="21" y="44"/>
                </a:cxn>
                <a:cxn ang="0">
                  <a:pos x="12" y="52"/>
                </a:cxn>
                <a:cxn ang="0">
                  <a:pos x="8" y="52"/>
                </a:cxn>
                <a:cxn ang="0">
                  <a:pos x="0" y="43"/>
                </a:cxn>
                <a:cxn ang="0">
                  <a:pos x="0" y="40"/>
                </a:cxn>
                <a:cxn ang="0">
                  <a:pos x="7" y="40"/>
                </a:cxn>
                <a:cxn ang="0">
                  <a:pos x="7" y="43"/>
                </a:cxn>
                <a:cxn ang="0">
                  <a:pos x="10" y="46"/>
                </a:cxn>
                <a:cxn ang="0">
                  <a:pos x="11" y="46"/>
                </a:cxn>
                <a:cxn ang="0">
                  <a:pos x="14" y="43"/>
                </a:cxn>
                <a:cxn ang="0">
                  <a:pos x="14" y="34"/>
                </a:cxn>
                <a:cxn ang="0">
                  <a:pos x="13" y="32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2" y="25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21" y="9"/>
                </a:cxn>
                <a:cxn ang="0">
                  <a:pos x="21" y="14"/>
                </a:cxn>
                <a:cxn ang="0">
                  <a:pos x="14" y="14"/>
                </a:cxn>
              </a:cxnLst>
              <a:rect l="0" t="0" r="r" b="b"/>
              <a:pathLst>
                <a:path w="21" h="52">
                  <a:moveTo>
                    <a:pt x="14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3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8"/>
                    <a:pt x="7" y="1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20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6"/>
                    <a:pt x="18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1" y="29"/>
                    <a:pt x="21" y="31"/>
                    <a:pt x="21" y="32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9"/>
                    <a:pt x="18" y="52"/>
                    <a:pt x="12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9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5"/>
                    <a:pt x="8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6"/>
                    <a:pt x="14" y="45"/>
                    <a:pt x="14" y="4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3" y="32"/>
                    <a:pt x="12" y="31"/>
                    <a:pt x="11" y="31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6"/>
                    <a:pt x="2" y="26"/>
                    <a:pt x="2" y="25"/>
                  </a:cubicBezTo>
                  <a:cubicBezTo>
                    <a:pt x="1" y="25"/>
                    <a:pt x="1" y="24"/>
                    <a:pt x="0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3"/>
                    <a:pt x="21" y="9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1" name="Rectangle 303"/>
            <p:cNvSpPr>
              <a:spLocks noChangeArrowheads="1"/>
            </p:cNvSpPr>
            <p:nvPr/>
          </p:nvSpPr>
          <p:spPr bwMode="auto">
            <a:xfrm>
              <a:off x="8796338" y="2620963"/>
              <a:ext cx="22225" cy="166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2" name="Freeform 304"/>
            <p:cNvSpPr>
              <a:spLocks/>
            </p:cNvSpPr>
            <p:nvPr/>
          </p:nvSpPr>
          <p:spPr bwMode="auto">
            <a:xfrm>
              <a:off x="8837613" y="2620963"/>
              <a:ext cx="71438" cy="16668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1" y="27"/>
                </a:cxn>
                <a:cxn ang="0">
                  <a:pos x="22" y="27"/>
                </a:cxn>
                <a:cxn ang="0">
                  <a:pos x="22" y="52"/>
                </a:cxn>
                <a:cxn ang="0">
                  <a:pos x="8" y="52"/>
                </a:cxn>
                <a:cxn ang="0">
                  <a:pos x="0" y="44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22" y="9"/>
                </a:cxn>
                <a:cxn ang="0">
                  <a:pos x="22" y="15"/>
                </a:cxn>
                <a:cxn ang="0">
                  <a:pos x="15" y="15"/>
                </a:cxn>
                <a:cxn ang="0">
                  <a:pos x="15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7" y="10"/>
                </a:cxn>
                <a:cxn ang="0">
                  <a:pos x="7" y="42"/>
                </a:cxn>
                <a:cxn ang="0">
                  <a:pos x="10" y="46"/>
                </a:cxn>
                <a:cxn ang="0">
                  <a:pos x="15" y="46"/>
                </a:cxn>
                <a:cxn ang="0">
                  <a:pos x="15" y="33"/>
                </a:cxn>
                <a:cxn ang="0">
                  <a:pos x="11" y="33"/>
                </a:cxn>
              </a:cxnLst>
              <a:rect l="0" t="0" r="r" b="b"/>
              <a:pathLst>
                <a:path w="22" h="52">
                  <a:moveTo>
                    <a:pt x="11" y="33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2" y="3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6"/>
                    <a:pt x="12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8"/>
                    <a:pt x="7" y="1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5"/>
                    <a:pt x="8" y="46"/>
                    <a:pt x="1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33"/>
                    <a:pt x="15" y="33"/>
                    <a:pt x="15" y="33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3" name="Freeform 305"/>
            <p:cNvSpPr>
              <a:spLocks/>
            </p:cNvSpPr>
            <p:nvPr/>
          </p:nvSpPr>
          <p:spPr bwMode="auto">
            <a:xfrm>
              <a:off x="8924925" y="2620963"/>
              <a:ext cx="69850" cy="166688"/>
            </a:xfrm>
            <a:custGeom>
              <a:avLst/>
              <a:gdLst/>
              <a:ahLst/>
              <a:cxnLst>
                <a:cxn ang="0">
                  <a:pos x="30" y="50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44" y="105"/>
                </a:cxn>
                <a:cxn ang="0">
                  <a:pos x="30" y="105"/>
                </a:cxn>
                <a:cxn ang="0">
                  <a:pos x="30" y="84"/>
                </a:cxn>
                <a:cxn ang="0">
                  <a:pos x="14" y="36"/>
                </a:cxn>
                <a:cxn ang="0">
                  <a:pos x="14" y="105"/>
                </a:cxn>
                <a:cxn ang="0">
                  <a:pos x="0" y="10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0" y="50"/>
                </a:cxn>
              </a:cxnLst>
              <a:rect l="0" t="0" r="r" b="b"/>
              <a:pathLst>
                <a:path w="44" h="105">
                  <a:moveTo>
                    <a:pt x="30" y="50"/>
                  </a:move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30" y="105"/>
                  </a:lnTo>
                  <a:lnTo>
                    <a:pt x="30" y="84"/>
                  </a:lnTo>
                  <a:lnTo>
                    <a:pt x="14" y="36"/>
                  </a:lnTo>
                  <a:lnTo>
                    <a:pt x="14" y="105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4" name="Freeform 306"/>
            <p:cNvSpPr>
              <a:spLocks noEditPoints="1"/>
            </p:cNvSpPr>
            <p:nvPr/>
          </p:nvSpPr>
          <p:spPr bwMode="auto">
            <a:xfrm>
              <a:off x="8550275" y="2387600"/>
              <a:ext cx="90488" cy="207963"/>
            </a:xfrm>
            <a:custGeom>
              <a:avLst/>
              <a:gdLst/>
              <a:ahLst/>
              <a:cxnLst>
                <a:cxn ang="0">
                  <a:pos x="9" y="65"/>
                </a:cxn>
                <a:cxn ang="0">
                  <a:pos x="0" y="65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28" y="65"/>
                </a:cxn>
                <a:cxn ang="0">
                  <a:pos x="19" y="65"/>
                </a:cxn>
                <a:cxn ang="0">
                  <a:pos x="19" y="42"/>
                </a:cxn>
                <a:cxn ang="0">
                  <a:pos x="9" y="42"/>
                </a:cxn>
                <a:cxn ang="0">
                  <a:pos x="9" y="65"/>
                </a:cxn>
                <a:cxn ang="0">
                  <a:pos x="19" y="34"/>
                </a:cxn>
                <a:cxn ang="0">
                  <a:pos x="19" y="12"/>
                </a:cxn>
                <a:cxn ang="0">
                  <a:pos x="15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34"/>
                </a:cxn>
                <a:cxn ang="0">
                  <a:pos x="19" y="34"/>
                </a:cxn>
              </a:cxnLst>
              <a:rect l="0" t="0" r="r" b="b"/>
              <a:pathLst>
                <a:path w="28" h="65">
                  <a:moveTo>
                    <a:pt x="9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8" y="4"/>
                    <a:pt x="28" y="12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65"/>
                  </a:lnTo>
                  <a:close/>
                  <a:moveTo>
                    <a:pt x="19" y="34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10"/>
                    <a:pt x="9" y="12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1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5" name="Freeform 307"/>
            <p:cNvSpPr>
              <a:spLocks noEditPoints="1"/>
            </p:cNvSpPr>
            <p:nvPr/>
          </p:nvSpPr>
          <p:spPr bwMode="auto">
            <a:xfrm>
              <a:off x="8662988" y="2387600"/>
              <a:ext cx="88900" cy="207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27" y="12"/>
                </a:cxn>
                <a:cxn ang="0">
                  <a:pos x="27" y="28"/>
                </a:cxn>
                <a:cxn ang="0">
                  <a:pos x="22" y="38"/>
                </a:cxn>
                <a:cxn ang="0">
                  <a:pos x="28" y="65"/>
                </a:cxn>
                <a:cxn ang="0">
                  <a:pos x="20" y="65"/>
                </a:cxn>
                <a:cxn ang="0">
                  <a:pos x="14" y="39"/>
                </a:cxn>
                <a:cxn ang="0">
                  <a:pos x="9" y="39"/>
                </a:cxn>
                <a:cxn ang="0">
                  <a:pos x="9" y="65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5" y="32"/>
                </a:cxn>
                <a:cxn ang="0">
                  <a:pos x="19" y="27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8" h="65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4"/>
                    <a:pt x="27" y="1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3"/>
                    <a:pt x="26" y="37"/>
                    <a:pt x="22" y="3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7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" name="Freeform 308"/>
            <p:cNvSpPr>
              <a:spLocks/>
            </p:cNvSpPr>
            <p:nvPr/>
          </p:nvSpPr>
          <p:spPr bwMode="auto">
            <a:xfrm>
              <a:off x="8761413" y="2387600"/>
              <a:ext cx="82550" cy="207963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31"/>
                </a:cxn>
                <a:cxn ang="0">
                  <a:pos x="18" y="131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16"/>
                </a:cxn>
                <a:cxn ang="0">
                  <a:pos x="34" y="16"/>
                </a:cxn>
              </a:cxnLst>
              <a:rect l="0" t="0" r="r" b="b"/>
              <a:pathLst>
                <a:path w="52" h="131">
                  <a:moveTo>
                    <a:pt x="34" y="16"/>
                  </a:moveTo>
                  <a:lnTo>
                    <a:pt x="34" y="131"/>
                  </a:lnTo>
                  <a:lnTo>
                    <a:pt x="18" y="131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" name="Freeform 309"/>
            <p:cNvSpPr>
              <a:spLocks noEditPoints="1"/>
            </p:cNvSpPr>
            <p:nvPr/>
          </p:nvSpPr>
          <p:spPr bwMode="auto">
            <a:xfrm>
              <a:off x="8905875" y="2387600"/>
              <a:ext cx="92075" cy="207963"/>
            </a:xfrm>
            <a:custGeom>
              <a:avLst/>
              <a:gdLst/>
              <a:ahLst/>
              <a:cxnLst>
                <a:cxn ang="0">
                  <a:pos x="7" y="32"/>
                </a:cxn>
                <a:cxn ang="0">
                  <a:pos x="1" y="25"/>
                </a:cxn>
                <a:cxn ang="0">
                  <a:pos x="1" y="1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5" y="12"/>
                </a:cxn>
                <a:cxn ang="0">
                  <a:pos x="25" y="17"/>
                </a:cxn>
                <a:cxn ang="0">
                  <a:pos x="17" y="17"/>
                </a:cxn>
                <a:cxn ang="0">
                  <a:pos x="17" y="11"/>
                </a:cxn>
                <a:cxn ang="0">
                  <a:pos x="13" y="8"/>
                </a:cxn>
                <a:cxn ang="0">
                  <a:pos x="12" y="8"/>
                </a:cxn>
                <a:cxn ang="0">
                  <a:pos x="9" y="11"/>
                </a:cxn>
                <a:cxn ang="0">
                  <a:pos x="9" y="24"/>
                </a:cxn>
                <a:cxn ang="0">
                  <a:pos x="13" y="29"/>
                </a:cxn>
                <a:cxn ang="0">
                  <a:pos x="29" y="29"/>
                </a:cxn>
                <a:cxn ang="0">
                  <a:pos x="29" y="35"/>
                </a:cxn>
                <a:cxn ang="0">
                  <a:pos x="25" y="35"/>
                </a:cxn>
                <a:cxn ang="0">
                  <a:pos x="25" y="54"/>
                </a:cxn>
                <a:cxn ang="0">
                  <a:pos x="15" y="65"/>
                </a:cxn>
                <a:cxn ang="0">
                  <a:pos x="10" y="65"/>
                </a:cxn>
                <a:cxn ang="0">
                  <a:pos x="0" y="54"/>
                </a:cxn>
                <a:cxn ang="0">
                  <a:pos x="0" y="40"/>
                </a:cxn>
                <a:cxn ang="0">
                  <a:pos x="7" y="32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8" y="40"/>
                </a:cxn>
                <a:cxn ang="0">
                  <a:pos x="8" y="54"/>
                </a:cxn>
                <a:cxn ang="0">
                  <a:pos x="12" y="58"/>
                </a:cxn>
                <a:cxn ang="0">
                  <a:pos x="14" y="58"/>
                </a:cxn>
                <a:cxn ang="0">
                  <a:pos x="17" y="54"/>
                </a:cxn>
                <a:cxn ang="0">
                  <a:pos x="17" y="35"/>
                </a:cxn>
              </a:cxnLst>
              <a:rect l="0" t="0" r="r" b="b"/>
              <a:pathLst>
                <a:path w="29" h="65">
                  <a:moveTo>
                    <a:pt x="7" y="32"/>
                  </a:moveTo>
                  <a:cubicBezTo>
                    <a:pt x="3" y="31"/>
                    <a:pt x="1" y="29"/>
                    <a:pt x="1" y="2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4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5" y="4"/>
                    <a:pt x="25" y="1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6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9" y="9"/>
                    <a:pt x="9" y="1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10" y="29"/>
                    <a:pt x="13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62"/>
                    <a:pt x="22" y="65"/>
                    <a:pt x="15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3" y="65"/>
                    <a:pt x="0" y="62"/>
                    <a:pt x="0" y="5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6"/>
                    <a:pt x="2" y="33"/>
                    <a:pt x="7" y="32"/>
                  </a:cubicBezTo>
                  <a:close/>
                  <a:moveTo>
                    <a:pt x="17" y="35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0" y="35"/>
                    <a:pt x="8" y="37"/>
                    <a:pt x="8" y="4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7"/>
                    <a:pt x="9" y="58"/>
                    <a:pt x="1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8"/>
                    <a:pt x="17" y="57"/>
                    <a:pt x="17" y="54"/>
                  </a:cubicBezTo>
                  <a:lnTo>
                    <a:pt x="17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9" name="Group 373"/>
          <p:cNvGrpSpPr/>
          <p:nvPr/>
        </p:nvGrpSpPr>
        <p:grpSpPr>
          <a:xfrm>
            <a:off x="3048000" y="2036763"/>
            <a:ext cx="527051" cy="174625"/>
            <a:chOff x="3048000" y="2036763"/>
            <a:chExt cx="527051" cy="174625"/>
          </a:xfrm>
          <a:solidFill>
            <a:srgbClr val="34AEE4"/>
          </a:solidFill>
        </p:grpSpPr>
        <p:sp>
          <p:nvSpPr>
            <p:cNvPr id="2358" name="Freeform 310"/>
            <p:cNvSpPr>
              <a:spLocks noEditPoints="1"/>
            </p:cNvSpPr>
            <p:nvPr/>
          </p:nvSpPr>
          <p:spPr bwMode="auto">
            <a:xfrm>
              <a:off x="3048000" y="2036763"/>
              <a:ext cx="76200" cy="174625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24" y="11"/>
                </a:cxn>
                <a:cxn ang="0">
                  <a:pos x="24" y="47"/>
                </a:cxn>
                <a:cxn ang="0">
                  <a:pos x="15" y="55"/>
                </a:cxn>
                <a:cxn ang="0">
                  <a:pos x="0" y="55"/>
                </a:cxn>
                <a:cxn ang="0">
                  <a:pos x="8" y="49"/>
                </a:cxn>
                <a:cxn ang="0">
                  <a:pos x="13" y="49"/>
                </a:cxn>
                <a:cxn ang="0">
                  <a:pos x="16" y="46"/>
                </a:cxn>
                <a:cxn ang="0">
                  <a:pos x="16" y="11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49"/>
                </a:cxn>
              </a:cxnLst>
              <a:rect l="0" t="0" r="r" b="b"/>
              <a:pathLst>
                <a:path w="24" h="55">
                  <a:moveTo>
                    <a:pt x="0" y="5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4" y="4"/>
                    <a:pt x="24" y="1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3"/>
                    <a:pt x="21" y="55"/>
                    <a:pt x="15" y="55"/>
                  </a:cubicBezTo>
                  <a:lnTo>
                    <a:pt x="0" y="55"/>
                  </a:lnTo>
                  <a:close/>
                  <a:moveTo>
                    <a:pt x="8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6" y="48"/>
                    <a:pt x="16" y="4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8"/>
                    <a:pt x="15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" name="Freeform 311"/>
            <p:cNvSpPr>
              <a:spLocks noEditPoints="1"/>
            </p:cNvSpPr>
            <p:nvPr/>
          </p:nvSpPr>
          <p:spPr bwMode="auto">
            <a:xfrm>
              <a:off x="3143250" y="2036763"/>
              <a:ext cx="7620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23" y="10"/>
                </a:cxn>
                <a:cxn ang="0">
                  <a:pos x="23" y="23"/>
                </a:cxn>
                <a:cxn ang="0">
                  <a:pos x="19" y="32"/>
                </a:cxn>
                <a:cxn ang="0">
                  <a:pos x="24" y="55"/>
                </a:cxn>
                <a:cxn ang="0">
                  <a:pos x="17" y="55"/>
                </a:cxn>
                <a:cxn ang="0">
                  <a:pos x="12" y="33"/>
                </a:cxn>
                <a:cxn ang="0">
                  <a:pos x="8" y="33"/>
                </a:cxn>
                <a:cxn ang="0">
                  <a:pos x="8" y="55"/>
                </a:cxn>
                <a:cxn ang="0">
                  <a:pos x="0" y="55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12" y="27"/>
                </a:cxn>
                <a:cxn ang="0">
                  <a:pos x="16" y="23"/>
                </a:cxn>
                <a:cxn ang="0">
                  <a:pos x="16" y="11"/>
                </a:cxn>
                <a:cxn ang="0">
                  <a:pos x="12" y="7"/>
                </a:cxn>
                <a:cxn ang="0">
                  <a:pos x="8" y="7"/>
                </a:cxn>
                <a:cxn ang="0">
                  <a:pos x="8" y="27"/>
                </a:cxn>
              </a:cxnLst>
              <a:rect l="0" t="0" r="r" b="b"/>
              <a:pathLst>
                <a:path w="24" h="55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3"/>
                    <a:pt x="23" y="1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8"/>
                    <a:pt x="22" y="31"/>
                    <a:pt x="19" y="3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8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5" y="27"/>
                    <a:pt x="16" y="25"/>
                    <a:pt x="16" y="2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8"/>
                    <a:pt x="15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" name="Freeform 312"/>
            <p:cNvSpPr>
              <a:spLocks noEditPoints="1"/>
            </p:cNvSpPr>
            <p:nvPr/>
          </p:nvSpPr>
          <p:spPr bwMode="auto">
            <a:xfrm>
              <a:off x="3235325" y="2036763"/>
              <a:ext cx="77788" cy="174625"/>
            </a:xfrm>
            <a:custGeom>
              <a:avLst/>
              <a:gdLst/>
              <a:ahLst/>
              <a:cxnLst>
                <a:cxn ang="0">
                  <a:pos x="9" y="55"/>
                </a:cxn>
                <a:cxn ang="0">
                  <a:pos x="0" y="46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6" y="0"/>
                </a:cxn>
                <a:cxn ang="0">
                  <a:pos x="24" y="10"/>
                </a:cxn>
                <a:cxn ang="0">
                  <a:pos x="24" y="46"/>
                </a:cxn>
                <a:cxn ang="0">
                  <a:pos x="16" y="55"/>
                </a:cxn>
                <a:cxn ang="0">
                  <a:pos x="9" y="55"/>
                </a:cxn>
                <a:cxn ang="0">
                  <a:pos x="10" y="49"/>
                </a:cxn>
                <a:cxn ang="0">
                  <a:pos x="14" y="49"/>
                </a:cxn>
                <a:cxn ang="0">
                  <a:pos x="17" y="45"/>
                </a:cxn>
                <a:cxn ang="0">
                  <a:pos x="17" y="10"/>
                </a:cxn>
                <a:cxn ang="0">
                  <a:pos x="14" y="7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7" y="45"/>
                </a:cxn>
                <a:cxn ang="0">
                  <a:pos x="10" y="49"/>
                </a:cxn>
              </a:cxnLst>
              <a:rect l="0" t="0" r="r" b="b"/>
              <a:pathLst>
                <a:path w="24" h="55">
                  <a:moveTo>
                    <a:pt x="9" y="55"/>
                  </a:moveTo>
                  <a:cubicBezTo>
                    <a:pt x="3" y="55"/>
                    <a:pt x="0" y="52"/>
                    <a:pt x="0" y="4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52"/>
                    <a:pt x="22" y="55"/>
                    <a:pt x="16" y="55"/>
                  </a:cubicBezTo>
                  <a:lnTo>
                    <a:pt x="9" y="55"/>
                  </a:lnTo>
                  <a:close/>
                  <a:moveTo>
                    <a:pt x="10" y="49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6" y="49"/>
                    <a:pt x="17" y="48"/>
                    <a:pt x="17" y="45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8"/>
                    <a:pt x="16" y="7"/>
                    <a:pt x="1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7" y="8"/>
                    <a:pt x="7" y="1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8"/>
                    <a:pt x="8" y="49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1" name="Freeform 313"/>
            <p:cNvSpPr>
              <a:spLocks/>
            </p:cNvSpPr>
            <p:nvPr/>
          </p:nvSpPr>
          <p:spPr bwMode="auto">
            <a:xfrm>
              <a:off x="3335338" y="2036763"/>
              <a:ext cx="73025" cy="174625"/>
            </a:xfrm>
            <a:custGeom>
              <a:avLst/>
              <a:gdLst/>
              <a:ahLst/>
              <a:cxnLst>
                <a:cxn ang="0">
                  <a:pos x="30" y="54"/>
                </a:cxn>
                <a:cxn ang="0">
                  <a:pos x="30" y="0"/>
                </a:cxn>
                <a:cxn ang="0">
                  <a:pos x="46" y="0"/>
                </a:cxn>
                <a:cxn ang="0">
                  <a:pos x="46" y="110"/>
                </a:cxn>
                <a:cxn ang="0">
                  <a:pos x="30" y="110"/>
                </a:cxn>
                <a:cxn ang="0">
                  <a:pos x="30" y="88"/>
                </a:cxn>
                <a:cxn ang="0">
                  <a:pos x="14" y="38"/>
                </a:cxn>
                <a:cxn ang="0">
                  <a:pos x="14" y="110"/>
                </a:cxn>
                <a:cxn ang="0">
                  <a:pos x="0" y="1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0" y="54"/>
                </a:cxn>
              </a:cxnLst>
              <a:rect l="0" t="0" r="r" b="b"/>
              <a:pathLst>
                <a:path w="46" h="110">
                  <a:moveTo>
                    <a:pt x="30" y="54"/>
                  </a:moveTo>
                  <a:lnTo>
                    <a:pt x="30" y="0"/>
                  </a:lnTo>
                  <a:lnTo>
                    <a:pt x="46" y="0"/>
                  </a:lnTo>
                  <a:lnTo>
                    <a:pt x="46" y="110"/>
                  </a:lnTo>
                  <a:lnTo>
                    <a:pt x="30" y="110"/>
                  </a:lnTo>
                  <a:lnTo>
                    <a:pt x="30" y="88"/>
                  </a:lnTo>
                  <a:lnTo>
                    <a:pt x="14" y="38"/>
                  </a:lnTo>
                  <a:lnTo>
                    <a:pt x="14" y="110"/>
                  </a:lnTo>
                  <a:lnTo>
                    <a:pt x="0" y="1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2" name="Freeform 314"/>
            <p:cNvSpPr>
              <a:spLocks/>
            </p:cNvSpPr>
            <p:nvPr/>
          </p:nvSpPr>
          <p:spPr bwMode="auto">
            <a:xfrm>
              <a:off x="3430588" y="2036763"/>
              <a:ext cx="57150" cy="174625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14"/>
                </a:cxn>
                <a:cxn ang="0">
                  <a:pos x="14" y="14"/>
                </a:cxn>
                <a:cxn ang="0">
                  <a:pos x="14" y="48"/>
                </a:cxn>
                <a:cxn ang="0">
                  <a:pos x="34" y="48"/>
                </a:cxn>
                <a:cxn ang="0">
                  <a:pos x="34" y="60"/>
                </a:cxn>
                <a:cxn ang="0">
                  <a:pos x="14" y="60"/>
                </a:cxn>
                <a:cxn ang="0">
                  <a:pos x="14" y="98"/>
                </a:cxn>
                <a:cxn ang="0">
                  <a:pos x="36" y="98"/>
                </a:cxn>
                <a:cxn ang="0">
                  <a:pos x="36" y="110"/>
                </a:cxn>
                <a:cxn ang="0">
                  <a:pos x="0" y="110"/>
                </a:cxn>
              </a:cxnLst>
              <a:rect l="0" t="0" r="r" b="b"/>
              <a:pathLst>
                <a:path w="36" h="110">
                  <a:moveTo>
                    <a:pt x="0" y="11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4"/>
                  </a:lnTo>
                  <a:lnTo>
                    <a:pt x="14" y="14"/>
                  </a:lnTo>
                  <a:lnTo>
                    <a:pt x="14" y="48"/>
                  </a:lnTo>
                  <a:lnTo>
                    <a:pt x="34" y="48"/>
                  </a:lnTo>
                  <a:lnTo>
                    <a:pt x="34" y="60"/>
                  </a:lnTo>
                  <a:lnTo>
                    <a:pt x="14" y="60"/>
                  </a:lnTo>
                  <a:lnTo>
                    <a:pt x="14" y="98"/>
                  </a:lnTo>
                  <a:lnTo>
                    <a:pt x="36" y="98"/>
                  </a:lnTo>
                  <a:lnTo>
                    <a:pt x="36" y="110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3" name="Freeform 315"/>
            <p:cNvSpPr>
              <a:spLocks/>
            </p:cNvSpPr>
            <p:nvPr/>
          </p:nvSpPr>
          <p:spPr bwMode="auto">
            <a:xfrm>
              <a:off x="3500438" y="2036763"/>
              <a:ext cx="74613" cy="174625"/>
            </a:xfrm>
            <a:custGeom>
              <a:avLst/>
              <a:gdLst/>
              <a:ahLst/>
              <a:cxnLst>
                <a:cxn ang="0">
                  <a:pos x="15" y="15"/>
                </a:cxn>
                <a:cxn ang="0">
                  <a:pos x="15" y="10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8" y="10"/>
                </a:cxn>
                <a:cxn ang="0">
                  <a:pos x="8" y="19"/>
                </a:cxn>
                <a:cxn ang="0">
                  <a:pos x="8" y="21"/>
                </a:cxn>
                <a:cxn ang="0">
                  <a:pos x="10" y="23"/>
                </a:cxn>
                <a:cxn ang="0">
                  <a:pos x="17" y="27"/>
                </a:cxn>
                <a:cxn ang="0">
                  <a:pos x="21" y="29"/>
                </a:cxn>
                <a:cxn ang="0">
                  <a:pos x="22" y="30"/>
                </a:cxn>
                <a:cxn ang="0">
                  <a:pos x="23" y="34"/>
                </a:cxn>
                <a:cxn ang="0">
                  <a:pos x="23" y="46"/>
                </a:cxn>
                <a:cxn ang="0">
                  <a:pos x="14" y="55"/>
                </a:cxn>
                <a:cxn ang="0">
                  <a:pos x="9" y="55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11" y="49"/>
                </a:cxn>
                <a:cxn ang="0">
                  <a:pos x="12" y="49"/>
                </a:cxn>
                <a:cxn ang="0">
                  <a:pos x="15" y="45"/>
                </a:cxn>
                <a:cxn ang="0">
                  <a:pos x="15" y="36"/>
                </a:cxn>
                <a:cxn ang="0">
                  <a:pos x="15" y="34"/>
                </a:cxn>
                <a:cxn ang="0">
                  <a:pos x="13" y="33"/>
                </a:cxn>
                <a:cxn ang="0">
                  <a:pos x="6" y="29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23" y="10"/>
                </a:cxn>
                <a:cxn ang="0">
                  <a:pos x="23" y="15"/>
                </a:cxn>
                <a:cxn ang="0">
                  <a:pos x="15" y="15"/>
                </a:cxn>
              </a:cxnLst>
              <a:rect l="0" t="0" r="r" b="b"/>
              <a:pathLst>
                <a:path w="23" h="55">
                  <a:moveTo>
                    <a:pt x="15" y="15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20" y="28"/>
                    <a:pt x="21" y="29"/>
                  </a:cubicBezTo>
                  <a:cubicBezTo>
                    <a:pt x="21" y="29"/>
                    <a:pt x="22" y="30"/>
                    <a:pt x="22" y="30"/>
                  </a:cubicBezTo>
                  <a:cubicBezTo>
                    <a:pt x="22" y="31"/>
                    <a:pt x="23" y="32"/>
                    <a:pt x="23" y="34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2"/>
                    <a:pt x="20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8"/>
                    <a:pt x="9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49"/>
                    <a:pt x="15" y="48"/>
                    <a:pt x="15" y="45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4" y="34"/>
                    <a:pt x="14" y="33"/>
                    <a:pt x="13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3" y="27"/>
                    <a:pt x="2" y="27"/>
                  </a:cubicBezTo>
                  <a:cubicBezTo>
                    <a:pt x="2" y="26"/>
                    <a:pt x="1" y="25"/>
                    <a:pt x="1" y="24"/>
                  </a:cubicBezTo>
                  <a:cubicBezTo>
                    <a:pt x="0" y="24"/>
                    <a:pt x="0" y="22"/>
                    <a:pt x="0" y="2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3" y="3"/>
                    <a:pt x="23" y="10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15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0" name="Group 368"/>
          <p:cNvGrpSpPr/>
          <p:nvPr/>
        </p:nvGrpSpPr>
        <p:grpSpPr>
          <a:xfrm>
            <a:off x="142875" y="3833813"/>
            <a:ext cx="2498726" cy="1747838"/>
            <a:chOff x="142875" y="3833813"/>
            <a:chExt cx="2498726" cy="1747838"/>
          </a:xfrm>
          <a:solidFill>
            <a:srgbClr val="34AEE4"/>
          </a:solidFill>
        </p:grpSpPr>
        <p:sp>
          <p:nvSpPr>
            <p:cNvPr id="2364" name="Freeform 316"/>
            <p:cNvSpPr>
              <a:spLocks/>
            </p:cNvSpPr>
            <p:nvPr/>
          </p:nvSpPr>
          <p:spPr bwMode="auto">
            <a:xfrm>
              <a:off x="142875" y="4748213"/>
              <a:ext cx="338138" cy="833438"/>
            </a:xfrm>
            <a:custGeom>
              <a:avLst/>
              <a:gdLst/>
              <a:ahLst/>
              <a:cxnLst>
                <a:cxn ang="0">
                  <a:pos x="71" y="70"/>
                </a:cxn>
                <a:cxn ang="0">
                  <a:pos x="71" y="47"/>
                </a:cxn>
                <a:cxn ang="0">
                  <a:pos x="56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91"/>
                </a:cxn>
                <a:cxn ang="0">
                  <a:pos x="38" y="100"/>
                </a:cxn>
                <a:cxn ang="0">
                  <a:pos x="48" y="107"/>
                </a:cxn>
                <a:cxn ang="0">
                  <a:pos x="81" y="125"/>
                </a:cxn>
                <a:cxn ang="0">
                  <a:pos x="96" y="134"/>
                </a:cxn>
                <a:cxn ang="0">
                  <a:pos x="103" y="143"/>
                </a:cxn>
                <a:cxn ang="0">
                  <a:pos x="106" y="161"/>
                </a:cxn>
                <a:cxn ang="0">
                  <a:pos x="106" y="217"/>
                </a:cxn>
                <a:cxn ang="0">
                  <a:pos x="64" y="261"/>
                </a:cxn>
                <a:cxn ang="0">
                  <a:pos x="42" y="261"/>
                </a:cxn>
                <a:cxn ang="0">
                  <a:pos x="0" y="213"/>
                </a:cxn>
                <a:cxn ang="0">
                  <a:pos x="0" y="200"/>
                </a:cxn>
                <a:cxn ang="0">
                  <a:pos x="35" y="200"/>
                </a:cxn>
                <a:cxn ang="0">
                  <a:pos x="35" y="214"/>
                </a:cxn>
                <a:cxn ang="0">
                  <a:pos x="51" y="229"/>
                </a:cxn>
                <a:cxn ang="0">
                  <a:pos x="57" y="229"/>
                </a:cxn>
                <a:cxn ang="0">
                  <a:pos x="71" y="214"/>
                </a:cxn>
                <a:cxn ang="0">
                  <a:pos x="71" y="170"/>
                </a:cxn>
                <a:cxn ang="0">
                  <a:pos x="68" y="160"/>
                </a:cxn>
                <a:cxn ang="0">
                  <a:pos x="59" y="153"/>
                </a:cxn>
                <a:cxn ang="0">
                  <a:pos x="26" y="135"/>
                </a:cxn>
                <a:cxn ang="0">
                  <a:pos x="10" y="125"/>
                </a:cxn>
                <a:cxn ang="0">
                  <a:pos x="3" y="115"/>
                </a:cxn>
                <a:cxn ang="0">
                  <a:pos x="0" y="98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64" y="0"/>
                </a:cxn>
                <a:cxn ang="0">
                  <a:pos x="106" y="45"/>
                </a:cxn>
                <a:cxn ang="0">
                  <a:pos x="106" y="70"/>
                </a:cxn>
                <a:cxn ang="0">
                  <a:pos x="71" y="70"/>
                </a:cxn>
              </a:cxnLst>
              <a:rect l="0" t="0" r="r" b="b"/>
              <a:pathLst>
                <a:path w="106" h="261">
                  <a:moveTo>
                    <a:pt x="71" y="70"/>
                  </a:move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5"/>
                    <a:pt x="36" y="99"/>
                    <a:pt x="38" y="100"/>
                  </a:cubicBezTo>
                  <a:cubicBezTo>
                    <a:pt x="40" y="102"/>
                    <a:pt x="43" y="104"/>
                    <a:pt x="48" y="107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8" y="129"/>
                    <a:pt x="93" y="132"/>
                    <a:pt x="96" y="134"/>
                  </a:cubicBezTo>
                  <a:cubicBezTo>
                    <a:pt x="99" y="137"/>
                    <a:pt x="102" y="139"/>
                    <a:pt x="103" y="143"/>
                  </a:cubicBezTo>
                  <a:cubicBezTo>
                    <a:pt x="105" y="146"/>
                    <a:pt x="106" y="152"/>
                    <a:pt x="106" y="161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06" y="246"/>
                    <a:pt x="92" y="261"/>
                    <a:pt x="64" y="261"/>
                  </a:cubicBezTo>
                  <a:cubicBezTo>
                    <a:pt x="42" y="261"/>
                    <a:pt x="42" y="261"/>
                    <a:pt x="42" y="261"/>
                  </a:cubicBezTo>
                  <a:cubicBezTo>
                    <a:pt x="14" y="261"/>
                    <a:pt x="0" y="245"/>
                    <a:pt x="0" y="21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1" y="229"/>
                    <a:pt x="51" y="229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66" y="229"/>
                    <a:pt x="71" y="224"/>
                    <a:pt x="71" y="214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65"/>
                    <a:pt x="70" y="162"/>
                    <a:pt x="68" y="160"/>
                  </a:cubicBezTo>
                  <a:cubicBezTo>
                    <a:pt x="66" y="158"/>
                    <a:pt x="63" y="156"/>
                    <a:pt x="59" y="15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18" y="131"/>
                    <a:pt x="13" y="128"/>
                    <a:pt x="10" y="125"/>
                  </a:cubicBezTo>
                  <a:cubicBezTo>
                    <a:pt x="6" y="122"/>
                    <a:pt x="4" y="119"/>
                    <a:pt x="3" y="115"/>
                  </a:cubicBezTo>
                  <a:cubicBezTo>
                    <a:pt x="1" y="110"/>
                    <a:pt x="0" y="105"/>
                    <a:pt x="0" y="9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5"/>
                  </a:cubicBezTo>
                  <a:cubicBezTo>
                    <a:pt x="106" y="70"/>
                    <a:pt x="106" y="70"/>
                    <a:pt x="106" y="70"/>
                  </a:cubicBezTo>
                  <a:lnTo>
                    <a:pt x="71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5" name="Freeform 317"/>
            <p:cNvSpPr>
              <a:spLocks noEditPoints="1"/>
            </p:cNvSpPr>
            <p:nvPr/>
          </p:nvSpPr>
          <p:spPr bwMode="auto">
            <a:xfrm>
              <a:off x="566738" y="4748213"/>
              <a:ext cx="374650" cy="833438"/>
            </a:xfrm>
            <a:custGeom>
              <a:avLst/>
              <a:gdLst/>
              <a:ahLst/>
              <a:cxnLst>
                <a:cxn ang="0">
                  <a:pos x="42" y="261"/>
                </a:cxn>
                <a:cxn ang="0">
                  <a:pos x="0" y="217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75" y="0"/>
                </a:cxn>
                <a:cxn ang="0">
                  <a:pos x="117" y="45"/>
                </a:cxn>
                <a:cxn ang="0">
                  <a:pos x="117" y="217"/>
                </a:cxn>
                <a:cxn ang="0">
                  <a:pos x="75" y="261"/>
                </a:cxn>
                <a:cxn ang="0">
                  <a:pos x="42" y="261"/>
                </a:cxn>
                <a:cxn ang="0">
                  <a:pos x="51" y="229"/>
                </a:cxn>
                <a:cxn ang="0">
                  <a:pos x="68" y="229"/>
                </a:cxn>
                <a:cxn ang="0">
                  <a:pos x="82" y="214"/>
                </a:cxn>
                <a:cxn ang="0">
                  <a:pos x="82" y="47"/>
                </a:cxn>
                <a:cxn ang="0">
                  <a:pos x="67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51" y="229"/>
                </a:cxn>
              </a:cxnLst>
              <a:rect l="0" t="0" r="r" b="b"/>
              <a:pathLst>
                <a:path w="117" h="261">
                  <a:moveTo>
                    <a:pt x="42" y="261"/>
                  </a:moveTo>
                  <a:cubicBezTo>
                    <a:pt x="14" y="261"/>
                    <a:pt x="0" y="246"/>
                    <a:pt x="0" y="2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3" y="0"/>
                    <a:pt x="117" y="15"/>
                    <a:pt x="117" y="45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17" y="246"/>
                    <a:pt x="103" y="261"/>
                    <a:pt x="75" y="261"/>
                  </a:cubicBezTo>
                  <a:lnTo>
                    <a:pt x="42" y="261"/>
                  </a:lnTo>
                  <a:close/>
                  <a:moveTo>
                    <a:pt x="51" y="229"/>
                  </a:moveTo>
                  <a:cubicBezTo>
                    <a:pt x="68" y="229"/>
                    <a:pt x="68" y="229"/>
                    <a:pt x="68" y="229"/>
                  </a:cubicBezTo>
                  <a:cubicBezTo>
                    <a:pt x="78" y="229"/>
                    <a:pt x="82" y="224"/>
                    <a:pt x="82" y="214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37"/>
                    <a:pt x="77" y="32"/>
                    <a:pt x="67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0" y="229"/>
                    <a:pt x="51" y="2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6" name="Freeform 318"/>
            <p:cNvSpPr>
              <a:spLocks/>
            </p:cNvSpPr>
            <p:nvPr/>
          </p:nvSpPr>
          <p:spPr bwMode="auto">
            <a:xfrm>
              <a:off x="1039813" y="4748213"/>
              <a:ext cx="360363" cy="83343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13" y="212"/>
                </a:cxn>
                <a:cxn ang="0">
                  <a:pos x="71" y="261"/>
                </a:cxn>
                <a:cxn ang="0">
                  <a:pos x="42" y="261"/>
                </a:cxn>
                <a:cxn ang="0">
                  <a:pos x="0" y="211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35" y="212"/>
                </a:cxn>
                <a:cxn ang="0">
                  <a:pos x="50" y="229"/>
                </a:cxn>
                <a:cxn ang="0">
                  <a:pos x="64" y="229"/>
                </a:cxn>
                <a:cxn ang="0">
                  <a:pos x="79" y="212"/>
                </a:cxn>
                <a:cxn ang="0">
                  <a:pos x="79" y="0"/>
                </a:cxn>
                <a:cxn ang="0">
                  <a:pos x="113" y="0"/>
                </a:cxn>
              </a:cxnLst>
              <a:rect l="0" t="0" r="r" b="b"/>
              <a:pathLst>
                <a:path w="113" h="261">
                  <a:moveTo>
                    <a:pt x="113" y="0"/>
                  </a:moveTo>
                  <a:cubicBezTo>
                    <a:pt x="113" y="212"/>
                    <a:pt x="113" y="212"/>
                    <a:pt x="113" y="212"/>
                  </a:cubicBezTo>
                  <a:cubicBezTo>
                    <a:pt x="113" y="245"/>
                    <a:pt x="99" y="261"/>
                    <a:pt x="71" y="261"/>
                  </a:cubicBezTo>
                  <a:cubicBezTo>
                    <a:pt x="42" y="261"/>
                    <a:pt x="42" y="261"/>
                    <a:pt x="42" y="261"/>
                  </a:cubicBezTo>
                  <a:cubicBezTo>
                    <a:pt x="14" y="261"/>
                    <a:pt x="0" y="244"/>
                    <a:pt x="0" y="2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24"/>
                    <a:pt x="40" y="229"/>
                    <a:pt x="50" y="229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74" y="229"/>
                    <a:pt x="79" y="224"/>
                    <a:pt x="79" y="21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1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7" name="Freeform 319"/>
            <p:cNvSpPr>
              <a:spLocks noEditPoints="1"/>
            </p:cNvSpPr>
            <p:nvPr/>
          </p:nvSpPr>
          <p:spPr bwMode="auto">
            <a:xfrm>
              <a:off x="1506538" y="4748213"/>
              <a:ext cx="357188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108" y="45"/>
                </a:cxn>
                <a:cxn ang="0">
                  <a:pos x="108" y="109"/>
                </a:cxn>
                <a:cxn ang="0">
                  <a:pos x="88" y="152"/>
                </a:cxn>
                <a:cxn ang="0">
                  <a:pos x="112" y="261"/>
                </a:cxn>
                <a:cxn ang="0">
                  <a:pos x="79" y="261"/>
                </a:cxn>
                <a:cxn ang="0">
                  <a:pos x="56" y="156"/>
                </a:cxn>
                <a:cxn ang="0">
                  <a:pos x="35" y="156"/>
                </a:cxn>
                <a:cxn ang="0">
                  <a:pos x="35" y="261"/>
                </a:cxn>
                <a:cxn ang="0">
                  <a:pos x="0" y="261"/>
                </a:cxn>
                <a:cxn ang="0">
                  <a:pos x="0" y="0"/>
                </a:cxn>
                <a:cxn ang="0">
                  <a:pos x="35" y="126"/>
                </a:cxn>
                <a:cxn ang="0">
                  <a:pos x="58" y="126"/>
                </a:cxn>
                <a:cxn ang="0">
                  <a:pos x="74" y="107"/>
                </a:cxn>
                <a:cxn ang="0">
                  <a:pos x="74" y="51"/>
                </a:cxn>
                <a:cxn ang="0">
                  <a:pos x="58" y="32"/>
                </a:cxn>
                <a:cxn ang="0">
                  <a:pos x="35" y="32"/>
                </a:cxn>
                <a:cxn ang="0">
                  <a:pos x="35" y="126"/>
                </a:cxn>
              </a:cxnLst>
              <a:rect l="0" t="0" r="r" b="b"/>
              <a:pathLst>
                <a:path w="112" h="261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95" y="0"/>
                    <a:pt x="108" y="15"/>
                    <a:pt x="108" y="45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108" y="132"/>
                    <a:pt x="102" y="146"/>
                    <a:pt x="88" y="152"/>
                  </a:cubicBezTo>
                  <a:cubicBezTo>
                    <a:pt x="112" y="261"/>
                    <a:pt x="112" y="261"/>
                    <a:pt x="112" y="261"/>
                  </a:cubicBezTo>
                  <a:cubicBezTo>
                    <a:pt x="79" y="261"/>
                    <a:pt x="79" y="261"/>
                    <a:pt x="79" y="261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261"/>
                    <a:pt x="35" y="261"/>
                    <a:pt x="35" y="261"/>
                  </a:cubicBezTo>
                  <a:cubicBezTo>
                    <a:pt x="0" y="261"/>
                    <a:pt x="0" y="261"/>
                    <a:pt x="0" y="261"/>
                  </a:cubicBezTo>
                  <a:lnTo>
                    <a:pt x="0" y="0"/>
                  </a:lnTo>
                  <a:close/>
                  <a:moveTo>
                    <a:pt x="35" y="126"/>
                  </a:moveTo>
                  <a:cubicBezTo>
                    <a:pt x="58" y="126"/>
                    <a:pt x="58" y="126"/>
                    <a:pt x="58" y="126"/>
                  </a:cubicBezTo>
                  <a:cubicBezTo>
                    <a:pt x="68" y="126"/>
                    <a:pt x="74" y="119"/>
                    <a:pt x="74" y="107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38"/>
                    <a:pt x="68" y="32"/>
                    <a:pt x="58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5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8" name="Freeform 320"/>
            <p:cNvSpPr>
              <a:spLocks/>
            </p:cNvSpPr>
            <p:nvPr/>
          </p:nvSpPr>
          <p:spPr bwMode="auto">
            <a:xfrm>
              <a:off x="1939925" y="4748213"/>
              <a:ext cx="338138" cy="833438"/>
            </a:xfrm>
            <a:custGeom>
              <a:avLst/>
              <a:gdLst/>
              <a:ahLst/>
              <a:cxnLst>
                <a:cxn ang="0">
                  <a:pos x="106" y="200"/>
                </a:cxn>
                <a:cxn ang="0">
                  <a:pos x="106" y="217"/>
                </a:cxn>
                <a:cxn ang="0">
                  <a:pos x="64" y="261"/>
                </a:cxn>
                <a:cxn ang="0">
                  <a:pos x="41" y="261"/>
                </a:cxn>
                <a:cxn ang="0">
                  <a:pos x="0" y="217"/>
                </a:cxn>
                <a:cxn ang="0">
                  <a:pos x="0" y="44"/>
                </a:cxn>
                <a:cxn ang="0">
                  <a:pos x="41" y="0"/>
                </a:cxn>
                <a:cxn ang="0">
                  <a:pos x="64" y="0"/>
                </a:cxn>
                <a:cxn ang="0">
                  <a:pos x="106" y="44"/>
                </a:cxn>
                <a:cxn ang="0">
                  <a:pos x="106" y="74"/>
                </a:cxn>
                <a:cxn ang="0">
                  <a:pos x="71" y="74"/>
                </a:cxn>
                <a:cxn ang="0">
                  <a:pos x="71" y="47"/>
                </a:cxn>
                <a:cxn ang="0">
                  <a:pos x="55" y="32"/>
                </a:cxn>
                <a:cxn ang="0">
                  <a:pos x="48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48" y="229"/>
                </a:cxn>
                <a:cxn ang="0">
                  <a:pos x="57" y="229"/>
                </a:cxn>
                <a:cxn ang="0">
                  <a:pos x="71" y="214"/>
                </a:cxn>
                <a:cxn ang="0">
                  <a:pos x="71" y="200"/>
                </a:cxn>
                <a:cxn ang="0">
                  <a:pos x="106" y="200"/>
                </a:cxn>
              </a:cxnLst>
              <a:rect l="0" t="0" r="r" b="b"/>
              <a:pathLst>
                <a:path w="106" h="261">
                  <a:moveTo>
                    <a:pt x="106" y="200"/>
                  </a:moveTo>
                  <a:cubicBezTo>
                    <a:pt x="106" y="217"/>
                    <a:pt x="106" y="217"/>
                    <a:pt x="106" y="217"/>
                  </a:cubicBezTo>
                  <a:cubicBezTo>
                    <a:pt x="106" y="246"/>
                    <a:pt x="92" y="261"/>
                    <a:pt x="64" y="261"/>
                  </a:cubicBezTo>
                  <a:cubicBezTo>
                    <a:pt x="41" y="261"/>
                    <a:pt x="41" y="261"/>
                    <a:pt x="41" y="261"/>
                  </a:cubicBezTo>
                  <a:cubicBezTo>
                    <a:pt x="14" y="261"/>
                    <a:pt x="0" y="246"/>
                    <a:pt x="0" y="21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14" y="0"/>
                    <a:pt x="4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4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39" y="229"/>
                    <a:pt x="48" y="229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66" y="229"/>
                    <a:pt x="71" y="224"/>
                    <a:pt x="71" y="214"/>
                  </a:cubicBezTo>
                  <a:cubicBezTo>
                    <a:pt x="71" y="200"/>
                    <a:pt x="71" y="200"/>
                    <a:pt x="71" y="200"/>
                  </a:cubicBezTo>
                  <a:lnTo>
                    <a:pt x="106" y="2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9" name="Freeform 321"/>
            <p:cNvSpPr>
              <a:spLocks/>
            </p:cNvSpPr>
            <p:nvPr/>
          </p:nvSpPr>
          <p:spPr bwMode="auto">
            <a:xfrm>
              <a:off x="2363788" y="4748213"/>
              <a:ext cx="277813" cy="833438"/>
            </a:xfrm>
            <a:custGeom>
              <a:avLst/>
              <a:gdLst/>
              <a:ahLst/>
              <a:cxnLst>
                <a:cxn ang="0">
                  <a:pos x="0" y="525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64"/>
                </a:cxn>
                <a:cxn ang="0">
                  <a:pos x="71" y="64"/>
                </a:cxn>
                <a:cxn ang="0">
                  <a:pos x="71" y="223"/>
                </a:cxn>
                <a:cxn ang="0">
                  <a:pos x="163" y="223"/>
                </a:cxn>
                <a:cxn ang="0">
                  <a:pos x="163" y="287"/>
                </a:cxn>
                <a:cxn ang="0">
                  <a:pos x="71" y="287"/>
                </a:cxn>
                <a:cxn ang="0">
                  <a:pos x="71" y="460"/>
                </a:cxn>
                <a:cxn ang="0">
                  <a:pos x="175" y="460"/>
                </a:cxn>
                <a:cxn ang="0">
                  <a:pos x="175" y="525"/>
                </a:cxn>
                <a:cxn ang="0">
                  <a:pos x="0" y="525"/>
                </a:cxn>
              </a:cxnLst>
              <a:rect l="0" t="0" r="r" b="b"/>
              <a:pathLst>
                <a:path w="175" h="525">
                  <a:moveTo>
                    <a:pt x="0" y="525"/>
                  </a:moveTo>
                  <a:lnTo>
                    <a:pt x="0" y="0"/>
                  </a:lnTo>
                  <a:lnTo>
                    <a:pt x="175" y="0"/>
                  </a:lnTo>
                  <a:lnTo>
                    <a:pt x="175" y="64"/>
                  </a:lnTo>
                  <a:lnTo>
                    <a:pt x="71" y="64"/>
                  </a:lnTo>
                  <a:lnTo>
                    <a:pt x="71" y="223"/>
                  </a:lnTo>
                  <a:lnTo>
                    <a:pt x="163" y="223"/>
                  </a:lnTo>
                  <a:lnTo>
                    <a:pt x="163" y="287"/>
                  </a:lnTo>
                  <a:lnTo>
                    <a:pt x="71" y="287"/>
                  </a:lnTo>
                  <a:lnTo>
                    <a:pt x="71" y="460"/>
                  </a:lnTo>
                  <a:lnTo>
                    <a:pt x="175" y="460"/>
                  </a:lnTo>
                  <a:lnTo>
                    <a:pt x="175" y="525"/>
                  </a:lnTo>
                  <a:lnTo>
                    <a:pt x="0" y="5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0" name="Freeform 322"/>
            <p:cNvSpPr>
              <a:spLocks noEditPoints="1"/>
            </p:cNvSpPr>
            <p:nvPr/>
          </p:nvSpPr>
          <p:spPr bwMode="auto">
            <a:xfrm>
              <a:off x="149225" y="3833813"/>
              <a:ext cx="373063" cy="833438"/>
            </a:xfrm>
            <a:custGeom>
              <a:avLst/>
              <a:gdLst/>
              <a:ahLst/>
              <a:cxnLst>
                <a:cxn ang="0">
                  <a:pos x="42" y="261"/>
                </a:cxn>
                <a:cxn ang="0">
                  <a:pos x="0" y="217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76" y="0"/>
                </a:cxn>
                <a:cxn ang="0">
                  <a:pos x="117" y="45"/>
                </a:cxn>
                <a:cxn ang="0">
                  <a:pos x="117" y="217"/>
                </a:cxn>
                <a:cxn ang="0">
                  <a:pos x="75" y="261"/>
                </a:cxn>
                <a:cxn ang="0">
                  <a:pos x="42" y="261"/>
                </a:cxn>
                <a:cxn ang="0">
                  <a:pos x="51" y="229"/>
                </a:cxn>
                <a:cxn ang="0">
                  <a:pos x="69" y="229"/>
                </a:cxn>
                <a:cxn ang="0">
                  <a:pos x="82" y="214"/>
                </a:cxn>
                <a:cxn ang="0">
                  <a:pos x="82" y="47"/>
                </a:cxn>
                <a:cxn ang="0">
                  <a:pos x="67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51" y="229"/>
                </a:cxn>
              </a:cxnLst>
              <a:rect l="0" t="0" r="r" b="b"/>
              <a:pathLst>
                <a:path w="117" h="261">
                  <a:moveTo>
                    <a:pt x="42" y="261"/>
                  </a:moveTo>
                  <a:cubicBezTo>
                    <a:pt x="14" y="261"/>
                    <a:pt x="0" y="246"/>
                    <a:pt x="0" y="2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3" y="0"/>
                    <a:pt x="117" y="15"/>
                    <a:pt x="117" y="45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17" y="246"/>
                    <a:pt x="103" y="261"/>
                    <a:pt x="75" y="261"/>
                  </a:cubicBezTo>
                  <a:lnTo>
                    <a:pt x="42" y="261"/>
                  </a:lnTo>
                  <a:close/>
                  <a:moveTo>
                    <a:pt x="51" y="229"/>
                  </a:moveTo>
                  <a:cubicBezTo>
                    <a:pt x="69" y="229"/>
                    <a:pt x="69" y="229"/>
                    <a:pt x="69" y="229"/>
                  </a:cubicBezTo>
                  <a:cubicBezTo>
                    <a:pt x="78" y="229"/>
                    <a:pt x="82" y="224"/>
                    <a:pt x="82" y="214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37"/>
                    <a:pt x="77" y="32"/>
                    <a:pt x="67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0" y="229"/>
                    <a:pt x="51" y="2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1" name="Freeform 323"/>
            <p:cNvSpPr>
              <a:spLocks noEditPoints="1"/>
            </p:cNvSpPr>
            <p:nvPr/>
          </p:nvSpPr>
          <p:spPr bwMode="auto">
            <a:xfrm>
              <a:off x="622300" y="3833813"/>
              <a:ext cx="338138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0"/>
                </a:cxn>
                <a:cxn ang="0">
                  <a:pos x="106" y="45"/>
                </a:cxn>
                <a:cxn ang="0">
                  <a:pos x="106" y="122"/>
                </a:cxn>
                <a:cxn ang="0">
                  <a:pos x="64" y="166"/>
                </a:cxn>
                <a:cxn ang="0">
                  <a:pos x="35" y="166"/>
                </a:cxn>
                <a:cxn ang="0">
                  <a:pos x="35" y="261"/>
                </a:cxn>
                <a:cxn ang="0">
                  <a:pos x="0" y="261"/>
                </a:cxn>
                <a:cxn ang="0">
                  <a:pos x="0" y="0"/>
                </a:cxn>
                <a:cxn ang="0">
                  <a:pos x="35" y="135"/>
                </a:cxn>
                <a:cxn ang="0">
                  <a:pos x="57" y="135"/>
                </a:cxn>
                <a:cxn ang="0">
                  <a:pos x="71" y="119"/>
                </a:cxn>
                <a:cxn ang="0">
                  <a:pos x="71" y="47"/>
                </a:cxn>
                <a:cxn ang="0">
                  <a:pos x="55" y="32"/>
                </a:cxn>
                <a:cxn ang="0">
                  <a:pos x="35" y="32"/>
                </a:cxn>
                <a:cxn ang="0">
                  <a:pos x="35" y="135"/>
                </a:cxn>
              </a:cxnLst>
              <a:rect l="0" t="0" r="r" b="b"/>
              <a:pathLst>
                <a:path w="106" h="261">
                  <a:moveTo>
                    <a:pt x="0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5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52"/>
                    <a:pt x="92" y="166"/>
                    <a:pt x="64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261"/>
                    <a:pt x="35" y="261"/>
                    <a:pt x="35" y="261"/>
                  </a:cubicBezTo>
                  <a:cubicBezTo>
                    <a:pt x="0" y="261"/>
                    <a:pt x="0" y="261"/>
                    <a:pt x="0" y="261"/>
                  </a:cubicBezTo>
                  <a:lnTo>
                    <a:pt x="0" y="0"/>
                  </a:lnTo>
                  <a:close/>
                  <a:moveTo>
                    <a:pt x="35" y="135"/>
                  </a:moveTo>
                  <a:cubicBezTo>
                    <a:pt x="57" y="135"/>
                    <a:pt x="57" y="135"/>
                    <a:pt x="57" y="135"/>
                  </a:cubicBezTo>
                  <a:cubicBezTo>
                    <a:pt x="66" y="135"/>
                    <a:pt x="71" y="130"/>
                    <a:pt x="71" y="119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5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5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2" name="Freeform 324"/>
            <p:cNvSpPr>
              <a:spLocks/>
            </p:cNvSpPr>
            <p:nvPr/>
          </p:nvSpPr>
          <p:spPr bwMode="auto">
            <a:xfrm>
              <a:off x="1049338" y="3833813"/>
              <a:ext cx="274638" cy="833438"/>
            </a:xfrm>
            <a:custGeom>
              <a:avLst/>
              <a:gdLst/>
              <a:ahLst/>
              <a:cxnLst>
                <a:cxn ang="0">
                  <a:pos x="0" y="525"/>
                </a:cxn>
                <a:cxn ang="0">
                  <a:pos x="0" y="0"/>
                </a:cxn>
                <a:cxn ang="0">
                  <a:pos x="173" y="0"/>
                </a:cxn>
                <a:cxn ang="0">
                  <a:pos x="173" y="65"/>
                </a:cxn>
                <a:cxn ang="0">
                  <a:pos x="68" y="65"/>
                </a:cxn>
                <a:cxn ang="0">
                  <a:pos x="68" y="224"/>
                </a:cxn>
                <a:cxn ang="0">
                  <a:pos x="161" y="224"/>
                </a:cxn>
                <a:cxn ang="0">
                  <a:pos x="161" y="286"/>
                </a:cxn>
                <a:cxn ang="0">
                  <a:pos x="68" y="286"/>
                </a:cxn>
                <a:cxn ang="0">
                  <a:pos x="68" y="461"/>
                </a:cxn>
                <a:cxn ang="0">
                  <a:pos x="173" y="461"/>
                </a:cxn>
                <a:cxn ang="0">
                  <a:pos x="173" y="525"/>
                </a:cxn>
                <a:cxn ang="0">
                  <a:pos x="0" y="525"/>
                </a:cxn>
              </a:cxnLst>
              <a:rect l="0" t="0" r="r" b="b"/>
              <a:pathLst>
                <a:path w="173" h="525">
                  <a:moveTo>
                    <a:pt x="0" y="525"/>
                  </a:moveTo>
                  <a:lnTo>
                    <a:pt x="0" y="0"/>
                  </a:lnTo>
                  <a:lnTo>
                    <a:pt x="173" y="0"/>
                  </a:lnTo>
                  <a:lnTo>
                    <a:pt x="173" y="65"/>
                  </a:lnTo>
                  <a:lnTo>
                    <a:pt x="68" y="65"/>
                  </a:lnTo>
                  <a:lnTo>
                    <a:pt x="68" y="224"/>
                  </a:lnTo>
                  <a:lnTo>
                    <a:pt x="161" y="224"/>
                  </a:lnTo>
                  <a:lnTo>
                    <a:pt x="161" y="286"/>
                  </a:lnTo>
                  <a:lnTo>
                    <a:pt x="68" y="286"/>
                  </a:lnTo>
                  <a:lnTo>
                    <a:pt x="68" y="461"/>
                  </a:lnTo>
                  <a:lnTo>
                    <a:pt x="173" y="461"/>
                  </a:lnTo>
                  <a:lnTo>
                    <a:pt x="173" y="525"/>
                  </a:lnTo>
                  <a:lnTo>
                    <a:pt x="0" y="5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3" name="Freeform 325"/>
            <p:cNvSpPr>
              <a:spLocks/>
            </p:cNvSpPr>
            <p:nvPr/>
          </p:nvSpPr>
          <p:spPr bwMode="auto">
            <a:xfrm>
              <a:off x="1403350" y="3833813"/>
              <a:ext cx="341313" cy="833438"/>
            </a:xfrm>
            <a:custGeom>
              <a:avLst/>
              <a:gdLst/>
              <a:ahLst/>
              <a:cxnLst>
                <a:cxn ang="0">
                  <a:pos x="145" y="254"/>
                </a:cxn>
                <a:cxn ang="0">
                  <a:pos x="145" y="0"/>
                </a:cxn>
                <a:cxn ang="0">
                  <a:pos x="215" y="0"/>
                </a:cxn>
                <a:cxn ang="0">
                  <a:pos x="215" y="525"/>
                </a:cxn>
                <a:cxn ang="0">
                  <a:pos x="145" y="525"/>
                </a:cxn>
                <a:cxn ang="0">
                  <a:pos x="145" y="421"/>
                </a:cxn>
                <a:cxn ang="0">
                  <a:pos x="71" y="181"/>
                </a:cxn>
                <a:cxn ang="0">
                  <a:pos x="71" y="525"/>
                </a:cxn>
                <a:cxn ang="0">
                  <a:pos x="0" y="525"/>
                </a:cxn>
                <a:cxn ang="0">
                  <a:pos x="0" y="0"/>
                </a:cxn>
                <a:cxn ang="0">
                  <a:pos x="71" y="0"/>
                </a:cxn>
                <a:cxn ang="0">
                  <a:pos x="145" y="254"/>
                </a:cxn>
              </a:cxnLst>
              <a:rect l="0" t="0" r="r" b="b"/>
              <a:pathLst>
                <a:path w="215" h="525">
                  <a:moveTo>
                    <a:pt x="145" y="254"/>
                  </a:moveTo>
                  <a:lnTo>
                    <a:pt x="145" y="0"/>
                  </a:lnTo>
                  <a:lnTo>
                    <a:pt x="215" y="0"/>
                  </a:lnTo>
                  <a:lnTo>
                    <a:pt x="215" y="525"/>
                  </a:lnTo>
                  <a:lnTo>
                    <a:pt x="145" y="525"/>
                  </a:lnTo>
                  <a:lnTo>
                    <a:pt x="145" y="421"/>
                  </a:lnTo>
                  <a:lnTo>
                    <a:pt x="71" y="181"/>
                  </a:lnTo>
                  <a:lnTo>
                    <a:pt x="71" y="525"/>
                  </a:lnTo>
                  <a:lnTo>
                    <a:pt x="0" y="525"/>
                  </a:lnTo>
                  <a:lnTo>
                    <a:pt x="0" y="0"/>
                  </a:lnTo>
                  <a:lnTo>
                    <a:pt x="71" y="0"/>
                  </a:lnTo>
                  <a:lnTo>
                    <a:pt x="145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1" name="Group 387"/>
          <p:cNvGrpSpPr/>
          <p:nvPr/>
        </p:nvGrpSpPr>
        <p:grpSpPr>
          <a:xfrm>
            <a:off x="1844675" y="5708650"/>
            <a:ext cx="1358901" cy="981075"/>
            <a:chOff x="1844675" y="5708650"/>
            <a:chExt cx="1358901" cy="981075"/>
          </a:xfrm>
          <a:solidFill>
            <a:srgbClr val="34AEE4"/>
          </a:solidFill>
        </p:grpSpPr>
        <p:sp>
          <p:nvSpPr>
            <p:cNvPr id="2374" name="Freeform 326"/>
            <p:cNvSpPr>
              <a:spLocks/>
            </p:cNvSpPr>
            <p:nvPr/>
          </p:nvSpPr>
          <p:spPr bwMode="auto">
            <a:xfrm>
              <a:off x="1844675" y="5708650"/>
              <a:ext cx="322263" cy="981075"/>
            </a:xfrm>
            <a:custGeom>
              <a:avLst/>
              <a:gdLst/>
              <a:ahLst/>
              <a:cxnLst>
                <a:cxn ang="0">
                  <a:pos x="189" y="262"/>
                </a:cxn>
                <a:cxn ang="0">
                  <a:pos x="189" y="336"/>
                </a:cxn>
                <a:cxn ang="0">
                  <a:pos x="82" y="336"/>
                </a:cxn>
                <a:cxn ang="0">
                  <a:pos x="82" y="618"/>
                </a:cxn>
                <a:cxn ang="0">
                  <a:pos x="0" y="618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75"/>
                </a:cxn>
                <a:cxn ang="0">
                  <a:pos x="82" y="75"/>
                </a:cxn>
                <a:cxn ang="0">
                  <a:pos x="82" y="262"/>
                </a:cxn>
                <a:cxn ang="0">
                  <a:pos x="189" y="262"/>
                </a:cxn>
              </a:cxnLst>
              <a:rect l="0" t="0" r="r" b="b"/>
              <a:pathLst>
                <a:path w="203" h="618">
                  <a:moveTo>
                    <a:pt x="189" y="262"/>
                  </a:moveTo>
                  <a:lnTo>
                    <a:pt x="189" y="336"/>
                  </a:lnTo>
                  <a:lnTo>
                    <a:pt x="82" y="336"/>
                  </a:lnTo>
                  <a:lnTo>
                    <a:pt x="82" y="618"/>
                  </a:lnTo>
                  <a:lnTo>
                    <a:pt x="0" y="618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75"/>
                  </a:lnTo>
                  <a:lnTo>
                    <a:pt x="82" y="75"/>
                  </a:lnTo>
                  <a:lnTo>
                    <a:pt x="82" y="262"/>
                  </a:lnTo>
                  <a:lnTo>
                    <a:pt x="189" y="2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5" name="Freeform 327"/>
            <p:cNvSpPr>
              <a:spLocks/>
            </p:cNvSpPr>
            <p:nvPr/>
          </p:nvSpPr>
          <p:spPr bwMode="auto">
            <a:xfrm>
              <a:off x="2255838" y="5708650"/>
              <a:ext cx="425450" cy="981075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249"/>
                </a:cxn>
                <a:cxn ang="0">
                  <a:pos x="84" y="307"/>
                </a:cxn>
                <a:cxn ang="0">
                  <a:pos x="49" y="307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249"/>
                </a:cxn>
                <a:cxn ang="0">
                  <a:pos x="59" y="269"/>
                </a:cxn>
                <a:cxn ang="0">
                  <a:pos x="75" y="269"/>
                </a:cxn>
                <a:cxn ang="0">
                  <a:pos x="92" y="249"/>
                </a:cxn>
                <a:cxn ang="0">
                  <a:pos x="92" y="0"/>
                </a:cxn>
                <a:cxn ang="0">
                  <a:pos x="133" y="0"/>
                </a:cxn>
              </a:cxnLst>
              <a:rect l="0" t="0" r="r" b="b"/>
              <a:pathLst>
                <a:path w="133" h="307">
                  <a:moveTo>
                    <a:pt x="133" y="0"/>
                  </a:moveTo>
                  <a:cubicBezTo>
                    <a:pt x="133" y="249"/>
                    <a:pt x="133" y="249"/>
                    <a:pt x="133" y="249"/>
                  </a:cubicBezTo>
                  <a:cubicBezTo>
                    <a:pt x="133" y="287"/>
                    <a:pt x="117" y="307"/>
                    <a:pt x="84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16" y="307"/>
                    <a:pt x="0" y="287"/>
                    <a:pt x="0" y="2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49"/>
                    <a:pt x="41" y="249"/>
                    <a:pt x="41" y="249"/>
                  </a:cubicBezTo>
                  <a:cubicBezTo>
                    <a:pt x="41" y="263"/>
                    <a:pt x="47" y="269"/>
                    <a:pt x="59" y="269"/>
                  </a:cubicBezTo>
                  <a:cubicBezTo>
                    <a:pt x="75" y="269"/>
                    <a:pt x="75" y="269"/>
                    <a:pt x="75" y="269"/>
                  </a:cubicBezTo>
                  <a:cubicBezTo>
                    <a:pt x="86" y="269"/>
                    <a:pt x="92" y="263"/>
                    <a:pt x="92" y="249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6" name="Freeform 328"/>
            <p:cNvSpPr>
              <a:spLocks/>
            </p:cNvSpPr>
            <p:nvPr/>
          </p:nvSpPr>
          <p:spPr bwMode="auto">
            <a:xfrm>
              <a:off x="2801938" y="5708650"/>
              <a:ext cx="401638" cy="981075"/>
            </a:xfrm>
            <a:custGeom>
              <a:avLst/>
              <a:gdLst/>
              <a:ahLst/>
              <a:cxnLst>
                <a:cxn ang="0">
                  <a:pos x="171" y="298"/>
                </a:cxn>
                <a:cxn ang="0">
                  <a:pos x="171" y="0"/>
                </a:cxn>
                <a:cxn ang="0">
                  <a:pos x="253" y="0"/>
                </a:cxn>
                <a:cxn ang="0">
                  <a:pos x="253" y="618"/>
                </a:cxn>
                <a:cxn ang="0">
                  <a:pos x="171" y="618"/>
                </a:cxn>
                <a:cxn ang="0">
                  <a:pos x="171" y="495"/>
                </a:cxn>
                <a:cxn ang="0">
                  <a:pos x="82" y="213"/>
                </a:cxn>
                <a:cxn ang="0">
                  <a:pos x="82" y="618"/>
                </a:cxn>
                <a:cxn ang="0">
                  <a:pos x="0" y="618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171" y="298"/>
                </a:cxn>
              </a:cxnLst>
              <a:rect l="0" t="0" r="r" b="b"/>
              <a:pathLst>
                <a:path w="253" h="618">
                  <a:moveTo>
                    <a:pt x="171" y="298"/>
                  </a:moveTo>
                  <a:lnTo>
                    <a:pt x="171" y="0"/>
                  </a:lnTo>
                  <a:lnTo>
                    <a:pt x="253" y="0"/>
                  </a:lnTo>
                  <a:lnTo>
                    <a:pt x="253" y="618"/>
                  </a:lnTo>
                  <a:lnTo>
                    <a:pt x="171" y="618"/>
                  </a:lnTo>
                  <a:lnTo>
                    <a:pt x="171" y="495"/>
                  </a:lnTo>
                  <a:lnTo>
                    <a:pt x="82" y="213"/>
                  </a:lnTo>
                  <a:lnTo>
                    <a:pt x="82" y="618"/>
                  </a:lnTo>
                  <a:lnTo>
                    <a:pt x="0" y="61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71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2" name="Group 388"/>
          <p:cNvGrpSpPr/>
          <p:nvPr/>
        </p:nvGrpSpPr>
        <p:grpSpPr>
          <a:xfrm>
            <a:off x="3402013" y="5708650"/>
            <a:ext cx="1739900" cy="987425"/>
            <a:chOff x="3402013" y="5708650"/>
            <a:chExt cx="1739900" cy="987425"/>
          </a:xfrm>
          <a:solidFill>
            <a:srgbClr val="34AEE4"/>
          </a:solidFill>
        </p:grpSpPr>
        <p:sp>
          <p:nvSpPr>
            <p:cNvPr id="2377" name="Rectangle 329"/>
            <p:cNvSpPr>
              <a:spLocks noChangeArrowheads="1"/>
            </p:cNvSpPr>
            <p:nvPr/>
          </p:nvSpPr>
          <p:spPr bwMode="auto">
            <a:xfrm>
              <a:off x="3408363" y="5708650"/>
              <a:ext cx="66675" cy="501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8" name="Freeform 330"/>
            <p:cNvSpPr>
              <a:spLocks/>
            </p:cNvSpPr>
            <p:nvPr/>
          </p:nvSpPr>
          <p:spPr bwMode="auto">
            <a:xfrm>
              <a:off x="3535363" y="5708650"/>
              <a:ext cx="204788" cy="501650"/>
            </a:xfrm>
            <a:custGeom>
              <a:avLst/>
              <a:gdLst/>
              <a:ahLst/>
              <a:cxnLst>
                <a:cxn ang="0">
                  <a:pos x="89" y="153"/>
                </a:cxn>
                <a:cxn ang="0">
                  <a:pos x="89" y="0"/>
                </a:cxn>
                <a:cxn ang="0">
                  <a:pos x="129" y="0"/>
                </a:cxn>
                <a:cxn ang="0">
                  <a:pos x="129" y="316"/>
                </a:cxn>
                <a:cxn ang="0">
                  <a:pos x="89" y="316"/>
                </a:cxn>
                <a:cxn ang="0">
                  <a:pos x="89" y="252"/>
                </a:cxn>
                <a:cxn ang="0">
                  <a:pos x="43" y="109"/>
                </a:cxn>
                <a:cxn ang="0">
                  <a:pos x="43" y="316"/>
                </a:cxn>
                <a:cxn ang="0">
                  <a:pos x="0" y="316"/>
                </a:cxn>
                <a:cxn ang="0">
                  <a:pos x="0" y="0"/>
                </a:cxn>
                <a:cxn ang="0">
                  <a:pos x="43" y="0"/>
                </a:cxn>
                <a:cxn ang="0">
                  <a:pos x="89" y="153"/>
                </a:cxn>
              </a:cxnLst>
              <a:rect l="0" t="0" r="r" b="b"/>
              <a:pathLst>
                <a:path w="129" h="316">
                  <a:moveTo>
                    <a:pt x="89" y="153"/>
                  </a:moveTo>
                  <a:lnTo>
                    <a:pt x="89" y="0"/>
                  </a:lnTo>
                  <a:lnTo>
                    <a:pt x="129" y="0"/>
                  </a:lnTo>
                  <a:lnTo>
                    <a:pt x="129" y="316"/>
                  </a:lnTo>
                  <a:lnTo>
                    <a:pt x="89" y="316"/>
                  </a:lnTo>
                  <a:lnTo>
                    <a:pt x="89" y="252"/>
                  </a:lnTo>
                  <a:lnTo>
                    <a:pt x="43" y="109"/>
                  </a:lnTo>
                  <a:lnTo>
                    <a:pt x="43" y="316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43" y="0"/>
                  </a:lnTo>
                  <a:lnTo>
                    <a:pt x="89" y="1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9" name="Freeform 331"/>
            <p:cNvSpPr>
              <a:spLocks/>
            </p:cNvSpPr>
            <p:nvPr/>
          </p:nvSpPr>
          <p:spPr bwMode="auto">
            <a:xfrm>
              <a:off x="3778250" y="5708650"/>
              <a:ext cx="195263" cy="501650"/>
            </a:xfrm>
            <a:custGeom>
              <a:avLst/>
              <a:gdLst/>
              <a:ahLst/>
              <a:cxnLst>
                <a:cxn ang="0">
                  <a:pos x="83" y="38"/>
                </a:cxn>
                <a:cxn ang="0">
                  <a:pos x="83" y="316"/>
                </a:cxn>
                <a:cxn ang="0">
                  <a:pos x="40" y="316"/>
                </a:cxn>
                <a:cxn ang="0">
                  <a:pos x="4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83" y="38"/>
                </a:cxn>
              </a:cxnLst>
              <a:rect l="0" t="0" r="r" b="b"/>
              <a:pathLst>
                <a:path w="123" h="316">
                  <a:moveTo>
                    <a:pt x="83" y="38"/>
                  </a:moveTo>
                  <a:lnTo>
                    <a:pt x="83" y="316"/>
                  </a:lnTo>
                  <a:lnTo>
                    <a:pt x="40" y="316"/>
                  </a:lnTo>
                  <a:lnTo>
                    <a:pt x="4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83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0" name="Freeform 332"/>
            <p:cNvSpPr>
              <a:spLocks/>
            </p:cNvSpPr>
            <p:nvPr/>
          </p:nvSpPr>
          <p:spPr bwMode="auto">
            <a:xfrm>
              <a:off x="4011613" y="5708650"/>
              <a:ext cx="166688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0"/>
                </a:cxn>
                <a:cxn ang="0">
                  <a:pos x="105" y="0"/>
                </a:cxn>
                <a:cxn ang="0">
                  <a:pos x="105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9" y="135"/>
                </a:cxn>
                <a:cxn ang="0">
                  <a:pos x="99" y="173"/>
                </a:cxn>
                <a:cxn ang="0">
                  <a:pos x="42" y="173"/>
                </a:cxn>
                <a:cxn ang="0">
                  <a:pos x="42" y="278"/>
                </a:cxn>
                <a:cxn ang="0">
                  <a:pos x="105" y="278"/>
                </a:cxn>
                <a:cxn ang="0">
                  <a:pos x="105" y="316"/>
                </a:cxn>
                <a:cxn ang="0">
                  <a:pos x="0" y="316"/>
                </a:cxn>
              </a:cxnLst>
              <a:rect l="0" t="0" r="r" b="b"/>
              <a:pathLst>
                <a:path w="105" h="316">
                  <a:moveTo>
                    <a:pt x="0" y="316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9" y="135"/>
                  </a:lnTo>
                  <a:lnTo>
                    <a:pt x="99" y="173"/>
                  </a:lnTo>
                  <a:lnTo>
                    <a:pt x="42" y="173"/>
                  </a:lnTo>
                  <a:lnTo>
                    <a:pt x="42" y="278"/>
                  </a:lnTo>
                  <a:lnTo>
                    <a:pt x="105" y="278"/>
                  </a:lnTo>
                  <a:lnTo>
                    <a:pt x="105" y="316"/>
                  </a:lnTo>
                  <a:lnTo>
                    <a:pt x="0" y="3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1" name="Freeform 333"/>
            <p:cNvSpPr>
              <a:spLocks noEditPoints="1"/>
            </p:cNvSpPr>
            <p:nvPr/>
          </p:nvSpPr>
          <p:spPr bwMode="auto">
            <a:xfrm>
              <a:off x="4225925" y="5708650"/>
              <a:ext cx="214313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65" y="27"/>
                </a:cxn>
                <a:cxn ang="0">
                  <a:pos x="65" y="65"/>
                </a:cxn>
                <a:cxn ang="0">
                  <a:pos x="53" y="91"/>
                </a:cxn>
                <a:cxn ang="0">
                  <a:pos x="67" y="157"/>
                </a:cxn>
                <a:cxn ang="0">
                  <a:pos x="48" y="157"/>
                </a:cxn>
                <a:cxn ang="0">
                  <a:pos x="34" y="93"/>
                </a:cxn>
                <a:cxn ang="0">
                  <a:pos x="21" y="93"/>
                </a:cxn>
                <a:cxn ang="0">
                  <a:pos x="21" y="157"/>
                </a:cxn>
                <a:cxn ang="0">
                  <a:pos x="0" y="157"/>
                </a:cxn>
                <a:cxn ang="0">
                  <a:pos x="0" y="0"/>
                </a:cxn>
                <a:cxn ang="0">
                  <a:pos x="21" y="75"/>
                </a:cxn>
                <a:cxn ang="0">
                  <a:pos x="35" y="75"/>
                </a:cxn>
                <a:cxn ang="0">
                  <a:pos x="44" y="64"/>
                </a:cxn>
                <a:cxn ang="0">
                  <a:pos x="44" y="30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5"/>
                </a:cxn>
              </a:cxnLst>
              <a:rect l="0" t="0" r="r" b="b"/>
              <a:pathLst>
                <a:path w="67" h="157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7" y="0"/>
                    <a:pt x="65" y="9"/>
                    <a:pt x="65" y="27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9"/>
                    <a:pt x="61" y="88"/>
                    <a:pt x="53" y="91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0" y="157"/>
                    <a:pt x="0" y="157"/>
                    <a:pt x="0" y="157"/>
                  </a:cubicBezTo>
                  <a:lnTo>
                    <a:pt x="0" y="0"/>
                  </a:lnTo>
                  <a:close/>
                  <a:moveTo>
                    <a:pt x="21" y="75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41" y="75"/>
                    <a:pt x="44" y="72"/>
                    <a:pt x="44" y="6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3"/>
                    <a:pt x="41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2" name="Freeform 334"/>
            <p:cNvSpPr>
              <a:spLocks/>
            </p:cNvSpPr>
            <p:nvPr/>
          </p:nvSpPr>
          <p:spPr bwMode="auto">
            <a:xfrm>
              <a:off x="4491038" y="5708650"/>
              <a:ext cx="203200" cy="501650"/>
            </a:xfrm>
            <a:custGeom>
              <a:avLst/>
              <a:gdLst/>
              <a:ahLst/>
              <a:cxnLst>
                <a:cxn ang="0">
                  <a:pos x="86" y="153"/>
                </a:cxn>
                <a:cxn ang="0">
                  <a:pos x="86" y="0"/>
                </a:cxn>
                <a:cxn ang="0">
                  <a:pos x="128" y="0"/>
                </a:cxn>
                <a:cxn ang="0">
                  <a:pos x="128" y="316"/>
                </a:cxn>
                <a:cxn ang="0">
                  <a:pos x="86" y="316"/>
                </a:cxn>
                <a:cxn ang="0">
                  <a:pos x="86" y="252"/>
                </a:cxn>
                <a:cxn ang="0">
                  <a:pos x="42" y="109"/>
                </a:cxn>
                <a:cxn ang="0">
                  <a:pos x="42" y="316"/>
                </a:cxn>
                <a:cxn ang="0">
                  <a:pos x="0" y="316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86" y="153"/>
                </a:cxn>
              </a:cxnLst>
              <a:rect l="0" t="0" r="r" b="b"/>
              <a:pathLst>
                <a:path w="128" h="316">
                  <a:moveTo>
                    <a:pt x="86" y="153"/>
                  </a:moveTo>
                  <a:lnTo>
                    <a:pt x="86" y="0"/>
                  </a:lnTo>
                  <a:lnTo>
                    <a:pt x="128" y="0"/>
                  </a:lnTo>
                  <a:lnTo>
                    <a:pt x="128" y="316"/>
                  </a:lnTo>
                  <a:lnTo>
                    <a:pt x="86" y="316"/>
                  </a:lnTo>
                  <a:lnTo>
                    <a:pt x="86" y="252"/>
                  </a:lnTo>
                  <a:lnTo>
                    <a:pt x="42" y="109"/>
                  </a:lnTo>
                  <a:lnTo>
                    <a:pt x="42" y="316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6" y="1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3" name="Freeform 335"/>
            <p:cNvSpPr>
              <a:spLocks/>
            </p:cNvSpPr>
            <p:nvPr/>
          </p:nvSpPr>
          <p:spPr bwMode="auto">
            <a:xfrm>
              <a:off x="4759325" y="5708650"/>
              <a:ext cx="165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104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6" y="135"/>
                </a:cxn>
                <a:cxn ang="0">
                  <a:pos x="96" y="173"/>
                </a:cxn>
                <a:cxn ang="0">
                  <a:pos x="42" y="173"/>
                </a:cxn>
                <a:cxn ang="0">
                  <a:pos x="42" y="278"/>
                </a:cxn>
                <a:cxn ang="0">
                  <a:pos x="104" y="278"/>
                </a:cxn>
                <a:cxn ang="0">
                  <a:pos x="104" y="316"/>
                </a:cxn>
                <a:cxn ang="0">
                  <a:pos x="0" y="316"/>
                </a:cxn>
              </a:cxnLst>
              <a:rect l="0" t="0" r="r" b="b"/>
              <a:pathLst>
                <a:path w="104" h="316">
                  <a:moveTo>
                    <a:pt x="0" y="316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6" y="135"/>
                  </a:lnTo>
                  <a:lnTo>
                    <a:pt x="96" y="173"/>
                  </a:lnTo>
                  <a:lnTo>
                    <a:pt x="42" y="173"/>
                  </a:lnTo>
                  <a:lnTo>
                    <a:pt x="42" y="278"/>
                  </a:lnTo>
                  <a:lnTo>
                    <a:pt x="104" y="278"/>
                  </a:lnTo>
                  <a:lnTo>
                    <a:pt x="104" y="316"/>
                  </a:lnTo>
                  <a:lnTo>
                    <a:pt x="0" y="3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4" name="Freeform 336"/>
            <p:cNvSpPr>
              <a:spLocks/>
            </p:cNvSpPr>
            <p:nvPr/>
          </p:nvSpPr>
          <p:spPr bwMode="auto">
            <a:xfrm>
              <a:off x="4946650" y="5708650"/>
              <a:ext cx="195263" cy="501650"/>
            </a:xfrm>
            <a:custGeom>
              <a:avLst/>
              <a:gdLst/>
              <a:ahLst/>
              <a:cxnLst>
                <a:cxn ang="0">
                  <a:pos x="83" y="38"/>
                </a:cxn>
                <a:cxn ang="0">
                  <a:pos x="83" y="316"/>
                </a:cxn>
                <a:cxn ang="0">
                  <a:pos x="40" y="316"/>
                </a:cxn>
                <a:cxn ang="0">
                  <a:pos x="4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83" y="38"/>
                </a:cxn>
              </a:cxnLst>
              <a:rect l="0" t="0" r="r" b="b"/>
              <a:pathLst>
                <a:path w="123" h="316">
                  <a:moveTo>
                    <a:pt x="83" y="38"/>
                  </a:moveTo>
                  <a:lnTo>
                    <a:pt x="83" y="316"/>
                  </a:lnTo>
                  <a:lnTo>
                    <a:pt x="40" y="316"/>
                  </a:lnTo>
                  <a:lnTo>
                    <a:pt x="4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83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5" name="Freeform 337"/>
            <p:cNvSpPr>
              <a:spLocks noEditPoints="1"/>
            </p:cNvSpPr>
            <p:nvPr/>
          </p:nvSpPr>
          <p:spPr bwMode="auto">
            <a:xfrm>
              <a:off x="3402013" y="6251575"/>
              <a:ext cx="198438" cy="444500"/>
            </a:xfrm>
            <a:custGeom>
              <a:avLst/>
              <a:gdLst/>
              <a:ahLst/>
              <a:cxnLst>
                <a:cxn ang="0">
                  <a:pos x="22" y="139"/>
                </a:cxn>
                <a:cxn ang="0">
                  <a:pos x="0" y="115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40" y="0"/>
                </a:cxn>
                <a:cxn ang="0">
                  <a:pos x="62" y="24"/>
                </a:cxn>
                <a:cxn ang="0">
                  <a:pos x="62" y="115"/>
                </a:cxn>
                <a:cxn ang="0">
                  <a:pos x="39" y="139"/>
                </a:cxn>
                <a:cxn ang="0">
                  <a:pos x="22" y="139"/>
                </a:cxn>
                <a:cxn ang="0">
                  <a:pos x="26" y="122"/>
                </a:cxn>
                <a:cxn ang="0">
                  <a:pos x="36" y="122"/>
                </a:cxn>
                <a:cxn ang="0">
                  <a:pos x="43" y="114"/>
                </a:cxn>
                <a:cxn ang="0">
                  <a:pos x="43" y="25"/>
                </a:cxn>
                <a:cxn ang="0">
                  <a:pos x="35" y="17"/>
                </a:cxn>
                <a:cxn ang="0">
                  <a:pos x="26" y="17"/>
                </a:cxn>
                <a:cxn ang="0">
                  <a:pos x="18" y="25"/>
                </a:cxn>
                <a:cxn ang="0">
                  <a:pos x="18" y="114"/>
                </a:cxn>
                <a:cxn ang="0">
                  <a:pos x="26" y="122"/>
                </a:cxn>
              </a:cxnLst>
              <a:rect l="0" t="0" r="r" b="b"/>
              <a:pathLst>
                <a:path w="62" h="139">
                  <a:moveTo>
                    <a:pt x="22" y="139"/>
                  </a:moveTo>
                  <a:cubicBezTo>
                    <a:pt x="7" y="139"/>
                    <a:pt x="0" y="131"/>
                    <a:pt x="0" y="1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4" y="0"/>
                    <a:pt x="62" y="8"/>
                    <a:pt x="62" y="24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2" y="131"/>
                    <a:pt x="54" y="139"/>
                    <a:pt x="39" y="139"/>
                  </a:cubicBezTo>
                  <a:lnTo>
                    <a:pt x="22" y="139"/>
                  </a:lnTo>
                  <a:close/>
                  <a:moveTo>
                    <a:pt x="26" y="122"/>
                  </a:moveTo>
                  <a:cubicBezTo>
                    <a:pt x="36" y="122"/>
                    <a:pt x="36" y="122"/>
                    <a:pt x="36" y="122"/>
                  </a:cubicBezTo>
                  <a:cubicBezTo>
                    <a:pt x="41" y="122"/>
                    <a:pt x="43" y="119"/>
                    <a:pt x="43" y="11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0"/>
                    <a:pt x="40" y="17"/>
                    <a:pt x="3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8" y="20"/>
                    <a:pt x="18" y="2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9"/>
                    <a:pt x="21" y="122"/>
                    <a:pt x="26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6" name="Freeform 338"/>
            <p:cNvSpPr>
              <a:spLocks/>
            </p:cNvSpPr>
            <p:nvPr/>
          </p:nvSpPr>
          <p:spPr bwMode="auto">
            <a:xfrm>
              <a:off x="3651250" y="6251575"/>
              <a:ext cx="146050" cy="444500"/>
            </a:xfrm>
            <a:custGeom>
              <a:avLst/>
              <a:gdLst/>
              <a:ahLst/>
              <a:cxnLst>
                <a:cxn ang="0">
                  <a:pos x="86" y="119"/>
                </a:cxn>
                <a:cxn ang="0">
                  <a:pos x="86" y="153"/>
                </a:cxn>
                <a:cxn ang="0">
                  <a:pos x="38" y="153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92" y="34"/>
                </a:cxn>
                <a:cxn ang="0">
                  <a:pos x="38" y="34"/>
                </a:cxn>
                <a:cxn ang="0">
                  <a:pos x="38" y="119"/>
                </a:cxn>
                <a:cxn ang="0">
                  <a:pos x="86" y="119"/>
                </a:cxn>
              </a:cxnLst>
              <a:rect l="0" t="0" r="r" b="b"/>
              <a:pathLst>
                <a:path w="92" h="280">
                  <a:moveTo>
                    <a:pt x="86" y="119"/>
                  </a:moveTo>
                  <a:lnTo>
                    <a:pt x="86" y="153"/>
                  </a:lnTo>
                  <a:lnTo>
                    <a:pt x="38" y="153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4"/>
                  </a:lnTo>
                  <a:lnTo>
                    <a:pt x="38" y="34"/>
                  </a:lnTo>
                  <a:lnTo>
                    <a:pt x="38" y="119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7" name="Freeform 339"/>
            <p:cNvSpPr>
              <a:spLocks/>
            </p:cNvSpPr>
            <p:nvPr/>
          </p:nvSpPr>
          <p:spPr bwMode="auto">
            <a:xfrm>
              <a:off x="3916363" y="6251575"/>
              <a:ext cx="171450" cy="444500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72" y="280"/>
                </a:cxn>
                <a:cxn ang="0">
                  <a:pos x="36" y="280"/>
                </a:cxn>
                <a:cxn ang="0">
                  <a:pos x="36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108" y="0"/>
                </a:cxn>
                <a:cxn ang="0">
                  <a:pos x="108" y="34"/>
                </a:cxn>
                <a:cxn ang="0">
                  <a:pos x="72" y="34"/>
                </a:cxn>
              </a:cxnLst>
              <a:rect l="0" t="0" r="r" b="b"/>
              <a:pathLst>
                <a:path w="108" h="280">
                  <a:moveTo>
                    <a:pt x="72" y="34"/>
                  </a:moveTo>
                  <a:lnTo>
                    <a:pt x="72" y="280"/>
                  </a:lnTo>
                  <a:lnTo>
                    <a:pt x="36" y="28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34"/>
                  </a:lnTo>
                  <a:lnTo>
                    <a:pt x="7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8" name="Freeform 340"/>
            <p:cNvSpPr>
              <a:spLocks/>
            </p:cNvSpPr>
            <p:nvPr/>
          </p:nvSpPr>
          <p:spPr bwMode="auto">
            <a:xfrm>
              <a:off x="4122738" y="6251575"/>
              <a:ext cx="192088" cy="444500"/>
            </a:xfrm>
            <a:custGeom>
              <a:avLst/>
              <a:gdLst/>
              <a:ahLst/>
              <a:cxnLst>
                <a:cxn ang="0">
                  <a:pos x="83" y="280"/>
                </a:cxn>
                <a:cxn ang="0">
                  <a:pos x="83" y="153"/>
                </a:cxn>
                <a:cxn ang="0">
                  <a:pos x="37" y="153"/>
                </a:cxn>
                <a:cxn ang="0">
                  <a:pos x="37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119"/>
                </a:cxn>
                <a:cxn ang="0">
                  <a:pos x="83" y="119"/>
                </a:cxn>
                <a:cxn ang="0">
                  <a:pos x="83" y="0"/>
                </a:cxn>
                <a:cxn ang="0">
                  <a:pos x="121" y="0"/>
                </a:cxn>
                <a:cxn ang="0">
                  <a:pos x="121" y="280"/>
                </a:cxn>
                <a:cxn ang="0">
                  <a:pos x="83" y="280"/>
                </a:cxn>
              </a:cxnLst>
              <a:rect l="0" t="0" r="r" b="b"/>
              <a:pathLst>
                <a:path w="121" h="280">
                  <a:moveTo>
                    <a:pt x="83" y="280"/>
                  </a:moveTo>
                  <a:lnTo>
                    <a:pt x="83" y="153"/>
                  </a:lnTo>
                  <a:lnTo>
                    <a:pt x="37" y="153"/>
                  </a:lnTo>
                  <a:lnTo>
                    <a:pt x="37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19"/>
                  </a:lnTo>
                  <a:lnTo>
                    <a:pt x="83" y="119"/>
                  </a:lnTo>
                  <a:lnTo>
                    <a:pt x="83" y="0"/>
                  </a:lnTo>
                  <a:lnTo>
                    <a:pt x="121" y="0"/>
                  </a:lnTo>
                  <a:lnTo>
                    <a:pt x="121" y="280"/>
                  </a:lnTo>
                  <a:lnTo>
                    <a:pt x="83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9" name="Rectangle 341"/>
            <p:cNvSpPr>
              <a:spLocks noChangeArrowheads="1"/>
            </p:cNvSpPr>
            <p:nvPr/>
          </p:nvSpPr>
          <p:spPr bwMode="auto">
            <a:xfrm>
              <a:off x="4368800" y="6251575"/>
              <a:ext cx="60325" cy="444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0" name="Freeform 342"/>
            <p:cNvSpPr>
              <a:spLocks/>
            </p:cNvSpPr>
            <p:nvPr/>
          </p:nvSpPr>
          <p:spPr bwMode="auto">
            <a:xfrm>
              <a:off x="4484688" y="6251575"/>
              <a:ext cx="180975" cy="444500"/>
            </a:xfrm>
            <a:custGeom>
              <a:avLst/>
              <a:gdLst/>
              <a:ahLst/>
              <a:cxnLst>
                <a:cxn ang="0">
                  <a:pos x="76" y="135"/>
                </a:cxn>
                <a:cxn ang="0">
                  <a:pos x="76" y="0"/>
                </a:cxn>
                <a:cxn ang="0">
                  <a:pos x="114" y="0"/>
                </a:cxn>
                <a:cxn ang="0">
                  <a:pos x="114" y="280"/>
                </a:cxn>
                <a:cxn ang="0">
                  <a:pos x="76" y="280"/>
                </a:cxn>
                <a:cxn ang="0">
                  <a:pos x="76" y="224"/>
                </a:cxn>
                <a:cxn ang="0">
                  <a:pos x="36" y="97"/>
                </a:cxn>
                <a:cxn ang="0">
                  <a:pos x="36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6" y="135"/>
                </a:cxn>
              </a:cxnLst>
              <a:rect l="0" t="0" r="r" b="b"/>
              <a:pathLst>
                <a:path w="114" h="280">
                  <a:moveTo>
                    <a:pt x="76" y="135"/>
                  </a:moveTo>
                  <a:lnTo>
                    <a:pt x="76" y="0"/>
                  </a:lnTo>
                  <a:lnTo>
                    <a:pt x="114" y="0"/>
                  </a:lnTo>
                  <a:lnTo>
                    <a:pt x="114" y="280"/>
                  </a:lnTo>
                  <a:lnTo>
                    <a:pt x="76" y="280"/>
                  </a:lnTo>
                  <a:lnTo>
                    <a:pt x="76" y="224"/>
                  </a:lnTo>
                  <a:lnTo>
                    <a:pt x="36" y="97"/>
                  </a:lnTo>
                  <a:lnTo>
                    <a:pt x="36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6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1" name="Freeform 343"/>
            <p:cNvSpPr>
              <a:spLocks/>
            </p:cNvSpPr>
            <p:nvPr/>
          </p:nvSpPr>
          <p:spPr bwMode="auto">
            <a:xfrm>
              <a:off x="4716463" y="6251575"/>
              <a:ext cx="185738" cy="444500"/>
            </a:xfrm>
            <a:custGeom>
              <a:avLst/>
              <a:gdLst/>
              <a:ahLst/>
              <a:cxnLst>
                <a:cxn ang="0">
                  <a:pos x="30" y="88"/>
                </a:cxn>
                <a:cxn ang="0">
                  <a:pos x="30" y="71"/>
                </a:cxn>
                <a:cxn ang="0">
                  <a:pos x="58" y="71"/>
                </a:cxn>
                <a:cxn ang="0">
                  <a:pos x="58" y="139"/>
                </a:cxn>
                <a:cxn ang="0">
                  <a:pos x="22" y="139"/>
                </a:cxn>
                <a:cxn ang="0">
                  <a:pos x="0" y="116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35" y="0"/>
                </a:cxn>
                <a:cxn ang="0">
                  <a:pos x="58" y="24"/>
                </a:cxn>
                <a:cxn ang="0">
                  <a:pos x="58" y="39"/>
                </a:cxn>
                <a:cxn ang="0">
                  <a:pos x="40" y="39"/>
                </a:cxn>
                <a:cxn ang="0">
                  <a:pos x="40" y="27"/>
                </a:cxn>
                <a:cxn ang="0">
                  <a:pos x="32" y="17"/>
                </a:cxn>
                <a:cxn ang="0">
                  <a:pos x="27" y="17"/>
                </a:cxn>
                <a:cxn ang="0">
                  <a:pos x="19" y="27"/>
                </a:cxn>
                <a:cxn ang="0">
                  <a:pos x="19" y="112"/>
                </a:cxn>
                <a:cxn ang="0">
                  <a:pos x="27" y="122"/>
                </a:cxn>
                <a:cxn ang="0">
                  <a:pos x="40" y="122"/>
                </a:cxn>
                <a:cxn ang="0">
                  <a:pos x="40" y="88"/>
                </a:cxn>
                <a:cxn ang="0">
                  <a:pos x="30" y="88"/>
                </a:cxn>
              </a:cxnLst>
              <a:rect l="0" t="0" r="r" b="b"/>
              <a:pathLst>
                <a:path w="58" h="139">
                  <a:moveTo>
                    <a:pt x="30" y="88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8" y="139"/>
                    <a:pt x="0" y="131"/>
                    <a:pt x="0" y="1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58" y="8"/>
                    <a:pt x="58" y="24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0"/>
                    <a:pt x="37" y="17"/>
                    <a:pt x="32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7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9"/>
                    <a:pt x="22" y="122"/>
                    <a:pt x="2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88"/>
                    <a:pt x="40" y="88"/>
                    <a:pt x="40" y="88"/>
                  </a:cubicBezTo>
                  <a:lnTo>
                    <a:pt x="30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2" name="Freeform 344"/>
            <p:cNvSpPr>
              <a:spLocks/>
            </p:cNvSpPr>
            <p:nvPr/>
          </p:nvSpPr>
          <p:spPr bwMode="auto">
            <a:xfrm>
              <a:off x="4943475" y="6251575"/>
              <a:ext cx="179388" cy="444500"/>
            </a:xfrm>
            <a:custGeom>
              <a:avLst/>
              <a:gdLst/>
              <a:ahLst/>
              <a:cxnLst>
                <a:cxn ang="0">
                  <a:pos x="38" y="37"/>
                </a:cxn>
                <a:cxn ang="0">
                  <a:pos x="38" y="25"/>
                </a:cxn>
                <a:cxn ang="0">
                  <a:pos x="30" y="17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9" y="48"/>
                </a:cxn>
                <a:cxn ang="0">
                  <a:pos x="20" y="53"/>
                </a:cxn>
                <a:cxn ang="0">
                  <a:pos x="25" y="57"/>
                </a:cxn>
                <a:cxn ang="0">
                  <a:pos x="43" y="66"/>
                </a:cxn>
                <a:cxn ang="0">
                  <a:pos x="51" y="72"/>
                </a:cxn>
                <a:cxn ang="0">
                  <a:pos x="55" y="76"/>
                </a:cxn>
                <a:cxn ang="0">
                  <a:pos x="56" y="86"/>
                </a:cxn>
                <a:cxn ang="0">
                  <a:pos x="56" y="116"/>
                </a:cxn>
                <a:cxn ang="0">
                  <a:pos x="34" y="139"/>
                </a:cxn>
                <a:cxn ang="0">
                  <a:pos x="23" y="139"/>
                </a:cxn>
                <a:cxn ang="0">
                  <a:pos x="0" y="113"/>
                </a:cxn>
                <a:cxn ang="0">
                  <a:pos x="0" y="106"/>
                </a:cxn>
                <a:cxn ang="0">
                  <a:pos x="19" y="106"/>
                </a:cxn>
                <a:cxn ang="0">
                  <a:pos x="19" y="114"/>
                </a:cxn>
                <a:cxn ang="0">
                  <a:pos x="27" y="122"/>
                </a:cxn>
                <a:cxn ang="0">
                  <a:pos x="30" y="122"/>
                </a:cxn>
                <a:cxn ang="0">
                  <a:pos x="38" y="114"/>
                </a:cxn>
                <a:cxn ang="0">
                  <a:pos x="38" y="90"/>
                </a:cxn>
                <a:cxn ang="0">
                  <a:pos x="36" y="85"/>
                </a:cxn>
                <a:cxn ang="0">
                  <a:pos x="31" y="82"/>
                </a:cxn>
                <a:cxn ang="0">
                  <a:pos x="14" y="72"/>
                </a:cxn>
                <a:cxn ang="0">
                  <a:pos x="5" y="67"/>
                </a:cxn>
                <a:cxn ang="0">
                  <a:pos x="1" y="61"/>
                </a:cxn>
                <a:cxn ang="0">
                  <a:pos x="0" y="52"/>
                </a:cxn>
                <a:cxn ang="0">
                  <a:pos x="0" y="24"/>
                </a:cxn>
                <a:cxn ang="0">
                  <a:pos x="23" y="0"/>
                </a:cxn>
                <a:cxn ang="0">
                  <a:pos x="34" y="0"/>
                </a:cxn>
                <a:cxn ang="0">
                  <a:pos x="56" y="24"/>
                </a:cxn>
                <a:cxn ang="0">
                  <a:pos x="56" y="37"/>
                </a:cxn>
                <a:cxn ang="0">
                  <a:pos x="38" y="37"/>
                </a:cxn>
              </a:cxnLst>
              <a:rect l="0" t="0" r="r" b="b"/>
              <a:pathLst>
                <a:path w="56" h="139">
                  <a:moveTo>
                    <a:pt x="38" y="37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0"/>
                    <a:pt x="35" y="17"/>
                    <a:pt x="30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1"/>
                    <a:pt x="19" y="53"/>
                    <a:pt x="20" y="53"/>
                  </a:cubicBezTo>
                  <a:cubicBezTo>
                    <a:pt x="21" y="54"/>
                    <a:pt x="23" y="56"/>
                    <a:pt x="25" y="5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7" y="69"/>
                    <a:pt x="50" y="70"/>
                    <a:pt x="51" y="72"/>
                  </a:cubicBezTo>
                  <a:cubicBezTo>
                    <a:pt x="53" y="73"/>
                    <a:pt x="54" y="74"/>
                    <a:pt x="55" y="76"/>
                  </a:cubicBezTo>
                  <a:cubicBezTo>
                    <a:pt x="56" y="78"/>
                    <a:pt x="56" y="81"/>
                    <a:pt x="56" y="8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31"/>
                    <a:pt x="49" y="139"/>
                    <a:pt x="34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8" y="139"/>
                    <a:pt x="0" y="130"/>
                    <a:pt x="0" y="1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9"/>
                    <a:pt x="22" y="122"/>
                    <a:pt x="27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5" y="122"/>
                    <a:pt x="38" y="119"/>
                    <a:pt x="38" y="114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88"/>
                    <a:pt x="37" y="86"/>
                    <a:pt x="36" y="85"/>
                  </a:cubicBezTo>
                  <a:cubicBezTo>
                    <a:pt x="35" y="84"/>
                    <a:pt x="34" y="83"/>
                    <a:pt x="31" y="8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0" y="70"/>
                    <a:pt x="7" y="68"/>
                    <a:pt x="5" y="67"/>
                  </a:cubicBezTo>
                  <a:cubicBezTo>
                    <a:pt x="4" y="65"/>
                    <a:pt x="2" y="63"/>
                    <a:pt x="1" y="61"/>
                  </a:cubicBezTo>
                  <a:cubicBezTo>
                    <a:pt x="1" y="59"/>
                    <a:pt x="0" y="56"/>
                    <a:pt x="0" y="5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9" y="0"/>
                    <a:pt x="56" y="8"/>
                    <a:pt x="56" y="24"/>
                  </a:cubicBezTo>
                  <a:cubicBezTo>
                    <a:pt x="56" y="37"/>
                    <a:pt x="56" y="37"/>
                    <a:pt x="56" y="37"/>
                  </a:cubicBezTo>
                  <a:lnTo>
                    <a:pt x="3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3" name="Group 384"/>
          <p:cNvGrpSpPr/>
          <p:nvPr/>
        </p:nvGrpSpPr>
        <p:grpSpPr>
          <a:xfrm>
            <a:off x="2795588" y="5080000"/>
            <a:ext cx="2333625" cy="473075"/>
            <a:chOff x="2795588" y="5080000"/>
            <a:chExt cx="2333625" cy="473075"/>
          </a:xfrm>
          <a:solidFill>
            <a:srgbClr val="34AEE4"/>
          </a:solidFill>
        </p:grpSpPr>
        <p:sp>
          <p:nvSpPr>
            <p:cNvPr id="2393" name="Freeform 345"/>
            <p:cNvSpPr>
              <a:spLocks/>
            </p:cNvSpPr>
            <p:nvPr/>
          </p:nvSpPr>
          <p:spPr bwMode="auto">
            <a:xfrm>
              <a:off x="2795588" y="5080000"/>
              <a:ext cx="354013" cy="4730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179" y="298"/>
                </a:cxn>
                <a:cxn ang="0">
                  <a:pos x="137" y="298"/>
                </a:cxn>
                <a:cxn ang="0">
                  <a:pos x="113" y="127"/>
                </a:cxn>
                <a:cxn ang="0">
                  <a:pos x="88" y="298"/>
                </a:cxn>
                <a:cxn ang="0">
                  <a:pos x="44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68" y="223"/>
                </a:cxn>
                <a:cxn ang="0">
                  <a:pos x="96" y="0"/>
                </a:cxn>
                <a:cxn ang="0">
                  <a:pos x="129" y="0"/>
                </a:cxn>
                <a:cxn ang="0">
                  <a:pos x="157" y="223"/>
                </a:cxn>
                <a:cxn ang="0">
                  <a:pos x="185" y="0"/>
                </a:cxn>
                <a:cxn ang="0">
                  <a:pos x="223" y="0"/>
                </a:cxn>
              </a:cxnLst>
              <a:rect l="0" t="0" r="r" b="b"/>
              <a:pathLst>
                <a:path w="223" h="298">
                  <a:moveTo>
                    <a:pt x="223" y="0"/>
                  </a:moveTo>
                  <a:lnTo>
                    <a:pt x="179" y="298"/>
                  </a:lnTo>
                  <a:lnTo>
                    <a:pt x="137" y="298"/>
                  </a:lnTo>
                  <a:lnTo>
                    <a:pt x="113" y="127"/>
                  </a:lnTo>
                  <a:lnTo>
                    <a:pt x="88" y="298"/>
                  </a:lnTo>
                  <a:lnTo>
                    <a:pt x="44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68" y="223"/>
                  </a:lnTo>
                  <a:lnTo>
                    <a:pt x="96" y="0"/>
                  </a:lnTo>
                  <a:lnTo>
                    <a:pt x="129" y="0"/>
                  </a:lnTo>
                  <a:lnTo>
                    <a:pt x="157" y="223"/>
                  </a:lnTo>
                  <a:lnTo>
                    <a:pt x="185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4" name="Freeform 346"/>
            <p:cNvSpPr>
              <a:spLocks noEditPoints="1"/>
            </p:cNvSpPr>
            <p:nvPr/>
          </p:nvSpPr>
          <p:spPr bwMode="auto">
            <a:xfrm>
              <a:off x="3175000" y="5080000"/>
              <a:ext cx="214313" cy="473075"/>
            </a:xfrm>
            <a:custGeom>
              <a:avLst/>
              <a:gdLst/>
              <a:ahLst/>
              <a:cxnLst>
                <a:cxn ang="0">
                  <a:pos x="24" y="148"/>
                </a:cxn>
                <a:cxn ang="0">
                  <a:pos x="0" y="123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43" y="0"/>
                </a:cxn>
                <a:cxn ang="0">
                  <a:pos x="67" y="26"/>
                </a:cxn>
                <a:cxn ang="0">
                  <a:pos x="67" y="123"/>
                </a:cxn>
                <a:cxn ang="0">
                  <a:pos x="43" y="148"/>
                </a:cxn>
                <a:cxn ang="0">
                  <a:pos x="24" y="148"/>
                </a:cxn>
                <a:cxn ang="0">
                  <a:pos x="29" y="130"/>
                </a:cxn>
                <a:cxn ang="0">
                  <a:pos x="39" y="130"/>
                </a:cxn>
                <a:cxn ang="0">
                  <a:pos x="47" y="122"/>
                </a:cxn>
                <a:cxn ang="0">
                  <a:pos x="47" y="27"/>
                </a:cxn>
                <a:cxn ang="0">
                  <a:pos x="38" y="18"/>
                </a:cxn>
                <a:cxn ang="0">
                  <a:pos x="29" y="18"/>
                </a:cxn>
                <a:cxn ang="0">
                  <a:pos x="20" y="27"/>
                </a:cxn>
                <a:cxn ang="0">
                  <a:pos x="20" y="122"/>
                </a:cxn>
                <a:cxn ang="0">
                  <a:pos x="29" y="130"/>
                </a:cxn>
              </a:cxnLst>
              <a:rect l="0" t="0" r="r" b="b"/>
              <a:pathLst>
                <a:path w="67" h="148">
                  <a:moveTo>
                    <a:pt x="24" y="148"/>
                  </a:moveTo>
                  <a:cubicBezTo>
                    <a:pt x="8" y="148"/>
                    <a:pt x="0" y="140"/>
                    <a:pt x="0" y="1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9" y="0"/>
                    <a:pt x="67" y="9"/>
                    <a:pt x="67" y="26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7" y="140"/>
                    <a:pt x="59" y="148"/>
                    <a:pt x="43" y="148"/>
                  </a:cubicBezTo>
                  <a:lnTo>
                    <a:pt x="24" y="148"/>
                  </a:lnTo>
                  <a:close/>
                  <a:moveTo>
                    <a:pt x="29" y="130"/>
                  </a:moveTo>
                  <a:cubicBezTo>
                    <a:pt x="39" y="130"/>
                    <a:pt x="39" y="130"/>
                    <a:pt x="39" y="130"/>
                  </a:cubicBezTo>
                  <a:cubicBezTo>
                    <a:pt x="44" y="130"/>
                    <a:pt x="47" y="128"/>
                    <a:pt x="47" y="12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1"/>
                    <a:pt x="44" y="18"/>
                    <a:pt x="38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5" name="Freeform 347"/>
            <p:cNvSpPr>
              <a:spLocks noEditPoints="1"/>
            </p:cNvSpPr>
            <p:nvPr/>
          </p:nvSpPr>
          <p:spPr bwMode="auto">
            <a:xfrm>
              <a:off x="3443288" y="5080000"/>
              <a:ext cx="204788" cy="473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2" y="26"/>
                </a:cxn>
                <a:cxn ang="0">
                  <a:pos x="62" y="62"/>
                </a:cxn>
                <a:cxn ang="0">
                  <a:pos x="50" y="87"/>
                </a:cxn>
                <a:cxn ang="0">
                  <a:pos x="64" y="148"/>
                </a:cxn>
                <a:cxn ang="0">
                  <a:pos x="45" y="148"/>
                </a:cxn>
                <a:cxn ang="0">
                  <a:pos x="32" y="89"/>
                </a:cxn>
                <a:cxn ang="0">
                  <a:pos x="20" y="89"/>
                </a:cxn>
                <a:cxn ang="0">
                  <a:pos x="20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20" y="72"/>
                </a:cxn>
                <a:cxn ang="0">
                  <a:pos x="33" y="72"/>
                </a:cxn>
                <a:cxn ang="0">
                  <a:pos x="42" y="61"/>
                </a:cxn>
                <a:cxn ang="0">
                  <a:pos x="42" y="29"/>
                </a:cxn>
                <a:cxn ang="0">
                  <a:pos x="33" y="18"/>
                </a:cxn>
                <a:cxn ang="0">
                  <a:pos x="20" y="18"/>
                </a:cxn>
                <a:cxn ang="0">
                  <a:pos x="20" y="72"/>
                </a:cxn>
              </a:cxnLst>
              <a:rect l="0" t="0" r="r" b="b"/>
              <a:pathLst>
                <a:path w="64" h="14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4" y="0"/>
                    <a:pt x="62" y="9"/>
                    <a:pt x="62" y="2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75"/>
                    <a:pt x="58" y="83"/>
                    <a:pt x="50" y="87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0"/>
                  </a:lnTo>
                  <a:close/>
                  <a:moveTo>
                    <a:pt x="20" y="72"/>
                  </a:moveTo>
                  <a:cubicBezTo>
                    <a:pt x="33" y="72"/>
                    <a:pt x="33" y="72"/>
                    <a:pt x="33" y="72"/>
                  </a:cubicBezTo>
                  <a:cubicBezTo>
                    <a:pt x="39" y="72"/>
                    <a:pt x="42" y="68"/>
                    <a:pt x="42" y="6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2"/>
                    <a:pt x="39" y="18"/>
                    <a:pt x="33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6" name="Freeform 348"/>
            <p:cNvSpPr>
              <a:spLocks noEditPoints="1"/>
            </p:cNvSpPr>
            <p:nvPr/>
          </p:nvSpPr>
          <p:spPr bwMode="auto">
            <a:xfrm>
              <a:off x="3692525" y="5080000"/>
              <a:ext cx="211138" cy="473075"/>
            </a:xfrm>
            <a:custGeom>
              <a:avLst/>
              <a:gdLst/>
              <a:ahLst/>
              <a:cxnLst>
                <a:cxn ang="0">
                  <a:pos x="40" y="298"/>
                </a:cxn>
                <a:cxn ang="0">
                  <a:pos x="0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298"/>
                </a:cxn>
                <a:cxn ang="0">
                  <a:pos x="133" y="298"/>
                </a:cxn>
                <a:cxn ang="0">
                  <a:pos x="92" y="298"/>
                </a:cxn>
                <a:cxn ang="0">
                  <a:pos x="42" y="153"/>
                </a:cxn>
                <a:cxn ang="0">
                  <a:pos x="42" y="151"/>
                </a:cxn>
                <a:cxn ang="0">
                  <a:pos x="84" y="0"/>
                </a:cxn>
                <a:cxn ang="0">
                  <a:pos x="121" y="0"/>
                </a:cxn>
                <a:cxn ang="0">
                  <a:pos x="78" y="149"/>
                </a:cxn>
                <a:cxn ang="0">
                  <a:pos x="133" y="298"/>
                </a:cxn>
              </a:cxnLst>
              <a:rect l="0" t="0" r="r" b="b"/>
              <a:pathLst>
                <a:path w="133" h="298">
                  <a:moveTo>
                    <a:pt x="40" y="298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98"/>
                  </a:lnTo>
                  <a:close/>
                  <a:moveTo>
                    <a:pt x="133" y="298"/>
                  </a:moveTo>
                  <a:lnTo>
                    <a:pt x="92" y="298"/>
                  </a:lnTo>
                  <a:lnTo>
                    <a:pt x="42" y="153"/>
                  </a:lnTo>
                  <a:lnTo>
                    <a:pt x="42" y="151"/>
                  </a:lnTo>
                  <a:lnTo>
                    <a:pt x="84" y="0"/>
                  </a:lnTo>
                  <a:lnTo>
                    <a:pt x="121" y="0"/>
                  </a:lnTo>
                  <a:lnTo>
                    <a:pt x="78" y="149"/>
                  </a:lnTo>
                  <a:lnTo>
                    <a:pt x="133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7" name="Freeform 349"/>
            <p:cNvSpPr>
              <a:spLocks/>
            </p:cNvSpPr>
            <p:nvPr/>
          </p:nvSpPr>
          <p:spPr bwMode="auto">
            <a:xfrm>
              <a:off x="3932238" y="5080000"/>
              <a:ext cx="190500" cy="473075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40" y="27"/>
                </a:cxn>
                <a:cxn ang="0">
                  <a:pos x="31" y="18"/>
                </a:cxn>
                <a:cxn ang="0">
                  <a:pos x="28" y="18"/>
                </a:cxn>
                <a:cxn ang="0">
                  <a:pos x="20" y="27"/>
                </a:cxn>
                <a:cxn ang="0">
                  <a:pos x="20" y="52"/>
                </a:cxn>
                <a:cxn ang="0">
                  <a:pos x="21" y="57"/>
                </a:cxn>
                <a:cxn ang="0">
                  <a:pos x="27" y="61"/>
                </a:cxn>
                <a:cxn ang="0">
                  <a:pos x="46" y="71"/>
                </a:cxn>
                <a:cxn ang="0">
                  <a:pos x="54" y="76"/>
                </a:cxn>
                <a:cxn ang="0">
                  <a:pos x="58" y="81"/>
                </a:cxn>
                <a:cxn ang="0">
                  <a:pos x="60" y="92"/>
                </a:cxn>
                <a:cxn ang="0">
                  <a:pos x="60" y="123"/>
                </a:cxn>
                <a:cxn ang="0">
                  <a:pos x="36" y="148"/>
                </a:cxn>
                <a:cxn ang="0">
                  <a:pos x="24" y="148"/>
                </a:cxn>
                <a:cxn ang="0">
                  <a:pos x="0" y="121"/>
                </a:cxn>
                <a:cxn ang="0">
                  <a:pos x="0" y="114"/>
                </a:cxn>
                <a:cxn ang="0">
                  <a:pos x="20" y="114"/>
                </a:cxn>
                <a:cxn ang="0">
                  <a:pos x="20" y="122"/>
                </a:cxn>
                <a:cxn ang="0">
                  <a:pos x="29" y="130"/>
                </a:cxn>
                <a:cxn ang="0">
                  <a:pos x="32" y="130"/>
                </a:cxn>
                <a:cxn ang="0">
                  <a:pos x="40" y="122"/>
                </a:cxn>
                <a:cxn ang="0">
                  <a:pos x="40" y="97"/>
                </a:cxn>
                <a:cxn ang="0">
                  <a:pos x="38" y="91"/>
                </a:cxn>
                <a:cxn ang="0">
                  <a:pos x="33" y="87"/>
                </a:cxn>
                <a:cxn ang="0">
                  <a:pos x="14" y="77"/>
                </a:cxn>
                <a:cxn ang="0">
                  <a:pos x="5" y="71"/>
                </a:cxn>
                <a:cxn ang="0">
                  <a:pos x="1" y="65"/>
                </a:cxn>
                <a:cxn ang="0">
                  <a:pos x="0" y="56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40"/>
                </a:cxn>
                <a:cxn ang="0">
                  <a:pos x="40" y="40"/>
                </a:cxn>
              </a:cxnLst>
              <a:rect l="0" t="0" r="r" b="b"/>
              <a:pathLst>
                <a:path w="60" h="148">
                  <a:moveTo>
                    <a:pt x="40" y="40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1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4"/>
                    <a:pt x="20" y="56"/>
                    <a:pt x="21" y="57"/>
                  </a:cubicBezTo>
                  <a:cubicBezTo>
                    <a:pt x="22" y="58"/>
                    <a:pt x="24" y="59"/>
                    <a:pt x="27" y="6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50" y="73"/>
                    <a:pt x="53" y="75"/>
                    <a:pt x="54" y="76"/>
                  </a:cubicBezTo>
                  <a:cubicBezTo>
                    <a:pt x="56" y="78"/>
                    <a:pt x="57" y="79"/>
                    <a:pt x="58" y="81"/>
                  </a:cubicBezTo>
                  <a:cubicBezTo>
                    <a:pt x="59" y="83"/>
                    <a:pt x="60" y="87"/>
                    <a:pt x="60" y="92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40"/>
                    <a:pt x="52" y="148"/>
                    <a:pt x="3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8" y="148"/>
                    <a:pt x="0" y="139"/>
                    <a:pt x="0" y="1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7" y="130"/>
                    <a:pt x="40" y="128"/>
                    <a:pt x="40" y="122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4"/>
                    <a:pt x="39" y="92"/>
                    <a:pt x="38" y="91"/>
                  </a:cubicBezTo>
                  <a:cubicBezTo>
                    <a:pt x="37" y="90"/>
                    <a:pt x="35" y="89"/>
                    <a:pt x="33" y="8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0" y="75"/>
                    <a:pt x="7" y="73"/>
                    <a:pt x="5" y="71"/>
                  </a:cubicBezTo>
                  <a:cubicBezTo>
                    <a:pt x="3" y="70"/>
                    <a:pt x="2" y="68"/>
                    <a:pt x="1" y="65"/>
                  </a:cubicBezTo>
                  <a:cubicBezTo>
                    <a:pt x="0" y="63"/>
                    <a:pt x="0" y="60"/>
                    <a:pt x="0" y="5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8" name="Freeform 350"/>
            <p:cNvSpPr>
              <a:spLocks/>
            </p:cNvSpPr>
            <p:nvPr/>
          </p:nvSpPr>
          <p:spPr bwMode="auto">
            <a:xfrm>
              <a:off x="4175125" y="5080000"/>
              <a:ext cx="203200" cy="473075"/>
            </a:xfrm>
            <a:custGeom>
              <a:avLst/>
              <a:gdLst/>
              <a:ahLst/>
              <a:cxnLst>
                <a:cxn ang="0">
                  <a:pos x="88" y="298"/>
                </a:cxn>
                <a:cxn ang="0">
                  <a:pos x="88" y="163"/>
                </a:cxn>
                <a:cxn ang="0">
                  <a:pos x="40" y="163"/>
                </a:cxn>
                <a:cxn ang="0">
                  <a:pos x="40" y="298"/>
                </a:cxn>
                <a:cxn ang="0">
                  <a:pos x="0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27"/>
                </a:cxn>
                <a:cxn ang="0">
                  <a:pos x="88" y="127"/>
                </a:cxn>
                <a:cxn ang="0">
                  <a:pos x="88" y="0"/>
                </a:cxn>
                <a:cxn ang="0">
                  <a:pos x="128" y="0"/>
                </a:cxn>
                <a:cxn ang="0">
                  <a:pos x="128" y="298"/>
                </a:cxn>
                <a:cxn ang="0">
                  <a:pos x="88" y="298"/>
                </a:cxn>
              </a:cxnLst>
              <a:rect l="0" t="0" r="r" b="b"/>
              <a:pathLst>
                <a:path w="128" h="298">
                  <a:moveTo>
                    <a:pt x="88" y="298"/>
                  </a:moveTo>
                  <a:lnTo>
                    <a:pt x="88" y="163"/>
                  </a:lnTo>
                  <a:lnTo>
                    <a:pt x="40" y="163"/>
                  </a:lnTo>
                  <a:lnTo>
                    <a:pt x="40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27"/>
                  </a:lnTo>
                  <a:lnTo>
                    <a:pt x="88" y="127"/>
                  </a:lnTo>
                  <a:lnTo>
                    <a:pt x="88" y="0"/>
                  </a:lnTo>
                  <a:lnTo>
                    <a:pt x="128" y="0"/>
                  </a:lnTo>
                  <a:lnTo>
                    <a:pt x="128" y="298"/>
                  </a:lnTo>
                  <a:lnTo>
                    <a:pt x="88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9" name="Freeform 351"/>
            <p:cNvSpPr>
              <a:spLocks noEditPoints="1"/>
            </p:cNvSpPr>
            <p:nvPr/>
          </p:nvSpPr>
          <p:spPr bwMode="auto">
            <a:xfrm>
              <a:off x="4435475" y="5080000"/>
              <a:ext cx="211138" cy="473075"/>
            </a:xfrm>
            <a:custGeom>
              <a:avLst/>
              <a:gdLst/>
              <a:ahLst/>
              <a:cxnLst>
                <a:cxn ang="0">
                  <a:pos x="24" y="148"/>
                </a:cxn>
                <a:cxn ang="0">
                  <a:pos x="0" y="123"/>
                </a:cxn>
                <a:cxn ang="0">
                  <a:pos x="0" y="26"/>
                </a:cxn>
                <a:cxn ang="0">
                  <a:pos x="23" y="0"/>
                </a:cxn>
                <a:cxn ang="0">
                  <a:pos x="42" y="0"/>
                </a:cxn>
                <a:cxn ang="0">
                  <a:pos x="66" y="26"/>
                </a:cxn>
                <a:cxn ang="0">
                  <a:pos x="66" y="123"/>
                </a:cxn>
                <a:cxn ang="0">
                  <a:pos x="42" y="148"/>
                </a:cxn>
                <a:cxn ang="0">
                  <a:pos x="24" y="148"/>
                </a:cxn>
                <a:cxn ang="0">
                  <a:pos x="28" y="130"/>
                </a:cxn>
                <a:cxn ang="0">
                  <a:pos x="38" y="130"/>
                </a:cxn>
                <a:cxn ang="0">
                  <a:pos x="46" y="122"/>
                </a:cxn>
                <a:cxn ang="0">
                  <a:pos x="46" y="27"/>
                </a:cxn>
                <a:cxn ang="0">
                  <a:pos x="37" y="18"/>
                </a:cxn>
                <a:cxn ang="0">
                  <a:pos x="28" y="18"/>
                </a:cxn>
                <a:cxn ang="0">
                  <a:pos x="19" y="27"/>
                </a:cxn>
                <a:cxn ang="0">
                  <a:pos x="19" y="122"/>
                </a:cxn>
                <a:cxn ang="0">
                  <a:pos x="28" y="130"/>
                </a:cxn>
              </a:cxnLst>
              <a:rect l="0" t="0" r="r" b="b"/>
              <a:pathLst>
                <a:path w="66" h="148">
                  <a:moveTo>
                    <a:pt x="24" y="148"/>
                  </a:moveTo>
                  <a:cubicBezTo>
                    <a:pt x="8" y="148"/>
                    <a:pt x="0" y="140"/>
                    <a:pt x="0" y="1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8" y="0"/>
                    <a:pt x="66" y="9"/>
                    <a:pt x="66" y="26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40"/>
                    <a:pt x="58" y="148"/>
                    <a:pt x="42" y="148"/>
                  </a:cubicBezTo>
                  <a:lnTo>
                    <a:pt x="24" y="148"/>
                  </a:lnTo>
                  <a:close/>
                  <a:moveTo>
                    <a:pt x="28" y="130"/>
                  </a:moveTo>
                  <a:cubicBezTo>
                    <a:pt x="38" y="130"/>
                    <a:pt x="38" y="130"/>
                    <a:pt x="38" y="130"/>
                  </a:cubicBezTo>
                  <a:cubicBezTo>
                    <a:pt x="44" y="130"/>
                    <a:pt x="46" y="128"/>
                    <a:pt x="46" y="12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1"/>
                    <a:pt x="43" y="18"/>
                    <a:pt x="3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19" y="21"/>
                    <a:pt x="19" y="27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8"/>
                    <a:pt x="22" y="130"/>
                    <a:pt x="28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0" name="Freeform 352"/>
            <p:cNvSpPr>
              <a:spLocks noEditPoints="1"/>
            </p:cNvSpPr>
            <p:nvPr/>
          </p:nvSpPr>
          <p:spPr bwMode="auto">
            <a:xfrm>
              <a:off x="4703763" y="5080000"/>
              <a:ext cx="192088" cy="473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70"/>
                </a:cxn>
                <a:cxn ang="0">
                  <a:pos x="36" y="95"/>
                </a:cxn>
                <a:cxn ang="0">
                  <a:pos x="19" y="95"/>
                </a:cxn>
                <a:cxn ang="0">
                  <a:pos x="19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19" y="77"/>
                </a:cxn>
                <a:cxn ang="0">
                  <a:pos x="32" y="77"/>
                </a:cxn>
                <a:cxn ang="0">
                  <a:pos x="40" y="68"/>
                </a:cxn>
                <a:cxn ang="0">
                  <a:pos x="40" y="27"/>
                </a:cxn>
                <a:cxn ang="0">
                  <a:pos x="31" y="18"/>
                </a:cxn>
                <a:cxn ang="0">
                  <a:pos x="19" y="18"/>
                </a:cxn>
                <a:cxn ang="0">
                  <a:pos x="19" y="77"/>
                </a:cxn>
              </a:cxnLst>
              <a:rect l="0" t="0" r="r" b="b"/>
              <a:pathLst>
                <a:path w="60" h="148">
                  <a:moveTo>
                    <a:pt x="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86"/>
                    <a:pt x="52" y="95"/>
                    <a:pt x="36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0"/>
                  </a:lnTo>
                  <a:close/>
                  <a:moveTo>
                    <a:pt x="19" y="77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7" y="77"/>
                    <a:pt x="40" y="74"/>
                    <a:pt x="40" y="6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1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1" name="Freeform 353"/>
            <p:cNvSpPr>
              <a:spLocks/>
            </p:cNvSpPr>
            <p:nvPr/>
          </p:nvSpPr>
          <p:spPr bwMode="auto">
            <a:xfrm>
              <a:off x="4937125" y="5080000"/>
              <a:ext cx="192088" cy="473075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40" y="27"/>
                </a:cxn>
                <a:cxn ang="0">
                  <a:pos x="32" y="18"/>
                </a:cxn>
                <a:cxn ang="0">
                  <a:pos x="28" y="18"/>
                </a:cxn>
                <a:cxn ang="0">
                  <a:pos x="20" y="27"/>
                </a:cxn>
                <a:cxn ang="0">
                  <a:pos x="20" y="52"/>
                </a:cxn>
                <a:cxn ang="0">
                  <a:pos x="22" y="57"/>
                </a:cxn>
                <a:cxn ang="0">
                  <a:pos x="27" y="61"/>
                </a:cxn>
                <a:cxn ang="0">
                  <a:pos x="46" y="71"/>
                </a:cxn>
                <a:cxn ang="0">
                  <a:pos x="55" y="76"/>
                </a:cxn>
                <a:cxn ang="0">
                  <a:pos x="59" y="81"/>
                </a:cxn>
                <a:cxn ang="0">
                  <a:pos x="60" y="92"/>
                </a:cxn>
                <a:cxn ang="0">
                  <a:pos x="60" y="123"/>
                </a:cxn>
                <a:cxn ang="0">
                  <a:pos x="36" y="148"/>
                </a:cxn>
                <a:cxn ang="0">
                  <a:pos x="24" y="148"/>
                </a:cxn>
                <a:cxn ang="0">
                  <a:pos x="0" y="121"/>
                </a:cxn>
                <a:cxn ang="0">
                  <a:pos x="0" y="114"/>
                </a:cxn>
                <a:cxn ang="0">
                  <a:pos x="20" y="114"/>
                </a:cxn>
                <a:cxn ang="0">
                  <a:pos x="20" y="122"/>
                </a:cxn>
                <a:cxn ang="0">
                  <a:pos x="29" y="130"/>
                </a:cxn>
                <a:cxn ang="0">
                  <a:pos x="32" y="130"/>
                </a:cxn>
                <a:cxn ang="0">
                  <a:pos x="40" y="122"/>
                </a:cxn>
                <a:cxn ang="0">
                  <a:pos x="40" y="97"/>
                </a:cxn>
                <a:cxn ang="0">
                  <a:pos x="39" y="91"/>
                </a:cxn>
                <a:cxn ang="0">
                  <a:pos x="33" y="87"/>
                </a:cxn>
                <a:cxn ang="0">
                  <a:pos x="14" y="77"/>
                </a:cxn>
                <a:cxn ang="0">
                  <a:pos x="5" y="71"/>
                </a:cxn>
                <a:cxn ang="0">
                  <a:pos x="1" y="65"/>
                </a:cxn>
                <a:cxn ang="0">
                  <a:pos x="0" y="56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40"/>
                </a:cxn>
                <a:cxn ang="0">
                  <a:pos x="40" y="40"/>
                </a:cxn>
              </a:cxnLst>
              <a:rect l="0" t="0" r="r" b="b"/>
              <a:pathLst>
                <a:path w="60" h="148">
                  <a:moveTo>
                    <a:pt x="40" y="40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2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4"/>
                    <a:pt x="21" y="56"/>
                    <a:pt x="22" y="57"/>
                  </a:cubicBezTo>
                  <a:cubicBezTo>
                    <a:pt x="23" y="58"/>
                    <a:pt x="25" y="59"/>
                    <a:pt x="27" y="6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50" y="73"/>
                    <a:pt x="53" y="75"/>
                    <a:pt x="55" y="76"/>
                  </a:cubicBezTo>
                  <a:cubicBezTo>
                    <a:pt x="56" y="78"/>
                    <a:pt x="58" y="79"/>
                    <a:pt x="59" y="81"/>
                  </a:cubicBezTo>
                  <a:cubicBezTo>
                    <a:pt x="60" y="83"/>
                    <a:pt x="60" y="87"/>
                    <a:pt x="60" y="92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40"/>
                    <a:pt x="52" y="148"/>
                    <a:pt x="3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8" y="148"/>
                    <a:pt x="0" y="139"/>
                    <a:pt x="0" y="1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8" y="130"/>
                    <a:pt x="40" y="128"/>
                    <a:pt x="40" y="122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4"/>
                    <a:pt x="40" y="92"/>
                    <a:pt x="39" y="91"/>
                  </a:cubicBezTo>
                  <a:cubicBezTo>
                    <a:pt x="37" y="90"/>
                    <a:pt x="36" y="89"/>
                    <a:pt x="33" y="8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0" y="75"/>
                    <a:pt x="7" y="73"/>
                    <a:pt x="5" y="71"/>
                  </a:cubicBezTo>
                  <a:cubicBezTo>
                    <a:pt x="4" y="70"/>
                    <a:pt x="2" y="68"/>
                    <a:pt x="1" y="65"/>
                  </a:cubicBezTo>
                  <a:cubicBezTo>
                    <a:pt x="1" y="63"/>
                    <a:pt x="0" y="60"/>
                    <a:pt x="0" y="5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97" name="SHH&amp;M-Logo" descr="SHH&amp;M-Logo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1788" y="1934447"/>
            <a:ext cx="2940424" cy="2989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18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89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386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89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374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149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30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273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23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26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32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251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246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nodeType="withEffect">
                                  <p:stCondLst>
                                    <p:cond delay="239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nodeType="withEffect">
                                  <p:stCondLst>
                                    <p:cond delay="272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0" presetClass="entr" presetSubtype="0" fill="hold" nodeType="withEffect">
                                  <p:stCondLst>
                                    <p:cond delay="428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124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0" presetClass="entr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0" presetClass="entr" presetSubtype="0" fill="hold" nodeType="withEffect">
                                  <p:stCondLst>
                                    <p:cond delay="377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nodeType="withEffect">
                                  <p:stCondLst>
                                    <p:cond delay="207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0" presetClass="entr" presetSubtype="0" fill="hold" nodeType="withEffect">
                                  <p:stCondLst>
                                    <p:cond delay="202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0" presetClass="entr" presetSubtype="0" fill="hold" nodeType="withEffect">
                                  <p:stCondLst>
                                    <p:cond delay="311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0" presetClass="entr" presetSubtype="0" fill="hold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0" presetClass="entr" presetSubtype="0" fill="hold" nodeType="withEffect">
                                  <p:stCondLst>
                                    <p:cond delay="298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0" presetClass="entr" presetSubtype="0" fill="hold" nodeType="withEffect">
                                  <p:stCondLst>
                                    <p:cond delay="219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0" presetClass="entr" presetSubtype="0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0" presetClass="entr" presetSubtype="0" fill="hold" nodeType="withEffect">
                                  <p:stCondLst>
                                    <p:cond delay="361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0" presetClass="entr" presetSubtype="0" fill="hold" nodeType="withEffect">
                                  <p:stCondLst>
                                    <p:cond delay="377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1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0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5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0" presetClass="entr" presetSubtype="0" fill="hold" nodeType="withEffect">
                                  <p:stCondLst>
                                    <p:cond delay="357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9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0" presetClass="entr" presetSubtype="0" fill="hold" nodeType="withEffect">
                                  <p:stCondLst>
                                    <p:cond delay="388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3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7" dur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" grpId="0" animBg="1"/>
      <p:bldP spid="2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3"/>
          <p:cNvGrpSpPr/>
          <p:nvPr/>
        </p:nvGrpSpPr>
        <p:grpSpPr>
          <a:xfrm>
            <a:off x="2271713" y="3505200"/>
            <a:ext cx="1003300" cy="1482726"/>
            <a:chOff x="2271713" y="3505200"/>
            <a:chExt cx="1003300" cy="1482726"/>
          </a:xfrm>
          <a:solidFill>
            <a:srgbClr val="34AEE4"/>
          </a:solidFill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271713" y="3608388"/>
              <a:ext cx="246063" cy="436563"/>
            </a:xfrm>
            <a:custGeom>
              <a:avLst/>
              <a:gdLst/>
              <a:ahLst/>
              <a:cxnLst>
                <a:cxn ang="0">
                  <a:pos x="10" y="54"/>
                </a:cxn>
                <a:cxn ang="0">
                  <a:pos x="4" y="5"/>
                </a:cxn>
                <a:cxn ang="0">
                  <a:pos x="9" y="2"/>
                </a:cxn>
                <a:cxn ang="0">
                  <a:pos x="77" y="81"/>
                </a:cxn>
                <a:cxn ang="0">
                  <a:pos x="77" y="86"/>
                </a:cxn>
                <a:cxn ang="0">
                  <a:pos x="5" y="136"/>
                </a:cxn>
                <a:cxn ang="0">
                  <a:pos x="1" y="132"/>
                </a:cxn>
                <a:cxn ang="0">
                  <a:pos x="10" y="54"/>
                </a:cxn>
              </a:cxnLst>
              <a:rect l="0" t="0" r="r" b="b"/>
              <a:pathLst>
                <a:path w="77" h="137">
                  <a:moveTo>
                    <a:pt x="10" y="54"/>
                  </a:moveTo>
                  <a:cubicBezTo>
                    <a:pt x="9" y="36"/>
                    <a:pt x="7" y="19"/>
                    <a:pt x="4" y="5"/>
                  </a:cubicBezTo>
                  <a:cubicBezTo>
                    <a:pt x="3" y="2"/>
                    <a:pt x="7" y="0"/>
                    <a:pt x="9" y="2"/>
                  </a:cubicBezTo>
                  <a:cubicBezTo>
                    <a:pt x="26" y="25"/>
                    <a:pt x="49" y="56"/>
                    <a:pt x="77" y="81"/>
                  </a:cubicBezTo>
                  <a:cubicBezTo>
                    <a:pt x="77" y="83"/>
                    <a:pt x="77" y="84"/>
                    <a:pt x="77" y="86"/>
                  </a:cubicBezTo>
                  <a:cubicBezTo>
                    <a:pt x="51" y="110"/>
                    <a:pt x="21" y="128"/>
                    <a:pt x="5" y="136"/>
                  </a:cubicBezTo>
                  <a:cubicBezTo>
                    <a:pt x="3" y="137"/>
                    <a:pt x="0" y="135"/>
                    <a:pt x="1" y="132"/>
                  </a:cubicBezTo>
                  <a:cubicBezTo>
                    <a:pt x="6" y="116"/>
                    <a:pt x="11" y="95"/>
                    <a:pt x="10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271713" y="3505200"/>
              <a:ext cx="546100" cy="338138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74" y="11"/>
                </a:cxn>
                <a:cxn ang="0">
                  <a:pos x="166" y="2"/>
                </a:cxn>
                <a:cxn ang="0">
                  <a:pos x="170" y="6"/>
                </a:cxn>
                <a:cxn ang="0">
                  <a:pos x="89" y="106"/>
                </a:cxn>
                <a:cxn ang="0">
                  <a:pos x="85" y="106"/>
                </a:cxn>
              </a:cxnLst>
              <a:rect l="0" t="0" r="r" b="b"/>
              <a:pathLst>
                <a:path w="171" h="106">
                  <a:moveTo>
                    <a:pt x="85" y="106"/>
                  </a:moveTo>
                  <a:cubicBezTo>
                    <a:pt x="46" y="70"/>
                    <a:pt x="15" y="26"/>
                    <a:pt x="2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5"/>
                    <a:pt x="47" y="10"/>
                    <a:pt x="74" y="11"/>
                  </a:cubicBezTo>
                  <a:cubicBezTo>
                    <a:pt x="105" y="13"/>
                    <a:pt x="142" y="7"/>
                    <a:pt x="166" y="2"/>
                  </a:cubicBezTo>
                  <a:cubicBezTo>
                    <a:pt x="169" y="1"/>
                    <a:pt x="171" y="4"/>
                    <a:pt x="170" y="6"/>
                  </a:cubicBezTo>
                  <a:cubicBezTo>
                    <a:pt x="158" y="24"/>
                    <a:pt x="131" y="62"/>
                    <a:pt x="89" y="106"/>
                  </a:cubicBezTo>
                  <a:cubicBezTo>
                    <a:pt x="87" y="106"/>
                    <a:pt x="86" y="106"/>
                    <a:pt x="8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319338" y="3898900"/>
              <a:ext cx="609600" cy="319088"/>
            </a:xfrm>
            <a:custGeom>
              <a:avLst/>
              <a:gdLst/>
              <a:ahLst/>
              <a:cxnLst>
                <a:cxn ang="0">
                  <a:pos x="188" y="94"/>
                </a:cxn>
                <a:cxn ang="0">
                  <a:pos x="185" y="99"/>
                </a:cxn>
                <a:cxn ang="0">
                  <a:pos x="103" y="69"/>
                </a:cxn>
                <a:cxn ang="0">
                  <a:pos x="3" y="55"/>
                </a:cxn>
                <a:cxn ang="0">
                  <a:pos x="2" y="50"/>
                </a:cxn>
                <a:cxn ang="0">
                  <a:pos x="70" y="1"/>
                </a:cxn>
                <a:cxn ang="0">
                  <a:pos x="74" y="1"/>
                </a:cxn>
                <a:cxn ang="0">
                  <a:pos x="188" y="94"/>
                </a:cxn>
              </a:cxnLst>
              <a:rect l="0" t="0" r="r" b="b"/>
              <a:pathLst>
                <a:path w="191" h="100">
                  <a:moveTo>
                    <a:pt x="188" y="94"/>
                  </a:moveTo>
                  <a:cubicBezTo>
                    <a:pt x="191" y="96"/>
                    <a:pt x="188" y="100"/>
                    <a:pt x="185" y="99"/>
                  </a:cubicBezTo>
                  <a:cubicBezTo>
                    <a:pt x="159" y="89"/>
                    <a:pt x="126" y="76"/>
                    <a:pt x="103" y="69"/>
                  </a:cubicBezTo>
                  <a:cubicBezTo>
                    <a:pt x="73" y="60"/>
                    <a:pt x="29" y="57"/>
                    <a:pt x="3" y="55"/>
                  </a:cubicBezTo>
                  <a:cubicBezTo>
                    <a:pt x="0" y="55"/>
                    <a:pt x="0" y="51"/>
                    <a:pt x="2" y="50"/>
                  </a:cubicBezTo>
                  <a:cubicBezTo>
                    <a:pt x="20" y="40"/>
                    <a:pt x="46" y="24"/>
                    <a:pt x="70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118" y="40"/>
                    <a:pt x="160" y="72"/>
                    <a:pt x="188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74925" y="3549650"/>
              <a:ext cx="454025" cy="677863"/>
            </a:xfrm>
            <a:custGeom>
              <a:avLst/>
              <a:gdLst/>
              <a:ahLst/>
              <a:cxnLst>
                <a:cxn ang="0">
                  <a:pos x="79" y="3"/>
                </a:cxn>
                <a:cxn ang="0">
                  <a:pos x="85" y="4"/>
                </a:cxn>
                <a:cxn ang="0">
                  <a:pos x="99" y="101"/>
                </a:cxn>
                <a:cxn ang="0">
                  <a:pos x="141" y="207"/>
                </a:cxn>
                <a:cxn ang="0">
                  <a:pos x="136" y="210"/>
                </a:cxn>
                <a:cxn ang="0">
                  <a:pos x="2" y="103"/>
                </a:cxn>
                <a:cxn ang="0">
                  <a:pos x="2" y="99"/>
                </a:cxn>
                <a:cxn ang="0">
                  <a:pos x="79" y="3"/>
                </a:cxn>
              </a:cxnLst>
              <a:rect l="0" t="0" r="r" b="b"/>
              <a:pathLst>
                <a:path w="142" h="212">
                  <a:moveTo>
                    <a:pt x="79" y="3"/>
                  </a:moveTo>
                  <a:cubicBezTo>
                    <a:pt x="81" y="0"/>
                    <a:pt x="85" y="1"/>
                    <a:pt x="85" y="4"/>
                  </a:cubicBezTo>
                  <a:cubicBezTo>
                    <a:pt x="86" y="28"/>
                    <a:pt x="89" y="70"/>
                    <a:pt x="99" y="101"/>
                  </a:cubicBezTo>
                  <a:cubicBezTo>
                    <a:pt x="110" y="134"/>
                    <a:pt x="129" y="180"/>
                    <a:pt x="141" y="207"/>
                  </a:cubicBezTo>
                  <a:cubicBezTo>
                    <a:pt x="142" y="209"/>
                    <a:pt x="138" y="212"/>
                    <a:pt x="136" y="210"/>
                  </a:cubicBezTo>
                  <a:cubicBezTo>
                    <a:pt x="110" y="192"/>
                    <a:pt x="58" y="153"/>
                    <a:pt x="2" y="103"/>
                  </a:cubicBezTo>
                  <a:cubicBezTo>
                    <a:pt x="0" y="102"/>
                    <a:pt x="0" y="100"/>
                    <a:pt x="2" y="99"/>
                  </a:cubicBezTo>
                  <a:cubicBezTo>
                    <a:pt x="40" y="58"/>
                    <a:pt x="66" y="22"/>
                    <a:pt x="79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868613" y="4316413"/>
              <a:ext cx="131763" cy="141288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1" y="41"/>
                </a:cxn>
                <a:cxn ang="0">
                  <a:pos x="3" y="43"/>
                </a:cxn>
                <a:cxn ang="0">
                  <a:pos x="39" y="34"/>
                </a:cxn>
                <a:cxn ang="0">
                  <a:pos x="40" y="31"/>
                </a:cxn>
              </a:cxnLst>
              <a:rect l="0" t="0" r="r" b="b"/>
              <a:pathLst>
                <a:path w="41" h="44">
                  <a:moveTo>
                    <a:pt x="40" y="31"/>
                  </a:moveTo>
                  <a:cubicBezTo>
                    <a:pt x="34" y="26"/>
                    <a:pt x="20" y="14"/>
                    <a:pt x="5" y="1"/>
                  </a:cubicBezTo>
                  <a:cubicBezTo>
                    <a:pt x="4" y="0"/>
                    <a:pt x="2" y="1"/>
                    <a:pt x="3" y="2"/>
                  </a:cubicBezTo>
                  <a:cubicBezTo>
                    <a:pt x="10" y="22"/>
                    <a:pt x="5" y="35"/>
                    <a:pt x="1" y="41"/>
                  </a:cubicBezTo>
                  <a:cubicBezTo>
                    <a:pt x="0" y="42"/>
                    <a:pt x="2" y="44"/>
                    <a:pt x="3" y="43"/>
                  </a:cubicBezTo>
                  <a:cubicBezTo>
                    <a:pt x="9" y="41"/>
                    <a:pt x="19" y="38"/>
                    <a:pt x="39" y="34"/>
                  </a:cubicBezTo>
                  <a:cubicBezTo>
                    <a:pt x="40" y="33"/>
                    <a:pt x="41" y="32"/>
                    <a:pt x="40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3070225" y="4386263"/>
              <a:ext cx="101600" cy="106363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29" y="32"/>
                </a:cxn>
                <a:cxn ang="0">
                  <a:pos x="32" y="30"/>
                </a:cxn>
                <a:cxn ang="0">
                  <a:pos x="31" y="3"/>
                </a:cxn>
                <a:cxn ang="0">
                  <a:pos x="28" y="1"/>
                </a:cxn>
                <a:cxn ang="0">
                  <a:pos x="1" y="12"/>
                </a:cxn>
                <a:cxn ang="0">
                  <a:pos x="1" y="15"/>
                </a:cxn>
              </a:cxnLst>
              <a:rect l="0" t="0" r="r" b="b"/>
              <a:pathLst>
                <a:path w="32" h="33">
                  <a:moveTo>
                    <a:pt x="1" y="15"/>
                  </a:moveTo>
                  <a:cubicBezTo>
                    <a:pt x="7" y="17"/>
                    <a:pt x="17" y="22"/>
                    <a:pt x="29" y="32"/>
                  </a:cubicBezTo>
                  <a:cubicBezTo>
                    <a:pt x="31" y="33"/>
                    <a:pt x="32" y="32"/>
                    <a:pt x="32" y="30"/>
                  </a:cubicBezTo>
                  <a:cubicBezTo>
                    <a:pt x="26" y="18"/>
                    <a:pt x="28" y="8"/>
                    <a:pt x="31" y="3"/>
                  </a:cubicBezTo>
                  <a:cubicBezTo>
                    <a:pt x="31" y="2"/>
                    <a:pt x="30" y="0"/>
                    <a:pt x="28" y="1"/>
                  </a:cubicBezTo>
                  <a:cubicBezTo>
                    <a:pt x="24" y="4"/>
                    <a:pt x="15" y="8"/>
                    <a:pt x="1" y="12"/>
                  </a:cubicBezTo>
                  <a:cubicBezTo>
                    <a:pt x="0" y="12"/>
                    <a:pt x="0" y="14"/>
                    <a:pt x="1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916238" y="4821238"/>
              <a:ext cx="87313" cy="76200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10" y="23"/>
                </a:cxn>
                <a:cxn ang="0">
                  <a:pos x="13" y="23"/>
                </a:cxn>
                <a:cxn ang="0">
                  <a:pos x="26" y="7"/>
                </a:cxn>
                <a:cxn ang="0">
                  <a:pos x="25" y="4"/>
                </a:cxn>
              </a:cxnLst>
              <a:rect l="0" t="0" r="r" b="b"/>
              <a:pathLst>
                <a:path w="27" h="24">
                  <a:moveTo>
                    <a:pt x="25" y="4"/>
                  </a:moveTo>
                  <a:cubicBezTo>
                    <a:pt x="21" y="4"/>
                    <a:pt x="12" y="2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8" y="9"/>
                    <a:pt x="9" y="17"/>
                    <a:pt x="10" y="23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15" y="19"/>
                    <a:pt x="20" y="13"/>
                    <a:pt x="26" y="7"/>
                  </a:cubicBezTo>
                  <a:cubicBezTo>
                    <a:pt x="27" y="6"/>
                    <a:pt x="27" y="5"/>
                    <a:pt x="25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3067050" y="4764088"/>
              <a:ext cx="66675" cy="57150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8" y="18"/>
                </a:cxn>
                <a:cxn ang="0">
                  <a:pos x="20" y="16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1" y="15"/>
                </a:cxn>
                <a:cxn ang="0">
                  <a:pos x="2" y="17"/>
                </a:cxn>
              </a:cxnLst>
              <a:rect l="0" t="0" r="r" b="b"/>
              <a:pathLst>
                <a:path w="21" h="18">
                  <a:moveTo>
                    <a:pt x="2" y="17"/>
                  </a:moveTo>
                  <a:cubicBezTo>
                    <a:pt x="6" y="17"/>
                    <a:pt x="11" y="17"/>
                    <a:pt x="18" y="18"/>
                  </a:cubicBezTo>
                  <a:cubicBezTo>
                    <a:pt x="20" y="18"/>
                    <a:pt x="21" y="17"/>
                    <a:pt x="20" y="16"/>
                  </a:cubicBezTo>
                  <a:cubicBezTo>
                    <a:pt x="16" y="11"/>
                    <a:pt x="14" y="6"/>
                    <a:pt x="13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5"/>
                    <a:pt x="6" y="10"/>
                    <a:pt x="1" y="15"/>
                  </a:cubicBezTo>
                  <a:cubicBezTo>
                    <a:pt x="0" y="16"/>
                    <a:pt x="1" y="17"/>
                    <a:pt x="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890838" y="4559300"/>
              <a:ext cx="93663" cy="9842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28"/>
                </a:cxn>
                <a:cxn ang="0">
                  <a:pos x="5" y="30"/>
                </a:cxn>
                <a:cxn ang="0">
                  <a:pos x="27" y="18"/>
                </a:cxn>
                <a:cxn ang="0">
                  <a:pos x="28" y="16"/>
                </a:cxn>
              </a:cxnLst>
              <a:rect l="0" t="0" r="r" b="b"/>
              <a:pathLst>
                <a:path w="29" h="31">
                  <a:moveTo>
                    <a:pt x="28" y="16"/>
                  </a:moveTo>
                  <a:cubicBezTo>
                    <a:pt x="22" y="13"/>
                    <a:pt x="12" y="8"/>
                    <a:pt x="3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5" y="14"/>
                    <a:pt x="4" y="23"/>
                    <a:pt x="2" y="28"/>
                  </a:cubicBezTo>
                  <a:cubicBezTo>
                    <a:pt x="2" y="30"/>
                    <a:pt x="4" y="31"/>
                    <a:pt x="5" y="30"/>
                  </a:cubicBezTo>
                  <a:cubicBezTo>
                    <a:pt x="10" y="26"/>
                    <a:pt x="17" y="21"/>
                    <a:pt x="27" y="18"/>
                  </a:cubicBezTo>
                  <a:cubicBezTo>
                    <a:pt x="29" y="18"/>
                    <a:pt x="29" y="16"/>
                    <a:pt x="2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3048000" y="4616450"/>
              <a:ext cx="76200" cy="8413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5"/>
                </a:cxn>
                <a:cxn ang="0">
                  <a:pos x="20" y="24"/>
                </a:cxn>
                <a:cxn ang="0">
                  <a:pos x="24" y="3"/>
                </a:cxn>
                <a:cxn ang="0">
                  <a:pos x="22" y="1"/>
                </a:cxn>
                <a:cxn ang="0">
                  <a:pos x="2" y="5"/>
                </a:cxn>
                <a:cxn ang="0">
                  <a:pos x="2" y="8"/>
                </a:cxn>
              </a:cxnLst>
              <a:rect l="0" t="0" r="r" b="b"/>
              <a:pathLst>
                <a:path w="24" h="26">
                  <a:moveTo>
                    <a:pt x="2" y="8"/>
                  </a:moveTo>
                  <a:cubicBezTo>
                    <a:pt x="5" y="11"/>
                    <a:pt x="11" y="16"/>
                    <a:pt x="17" y="25"/>
                  </a:cubicBezTo>
                  <a:cubicBezTo>
                    <a:pt x="18" y="26"/>
                    <a:pt x="20" y="25"/>
                    <a:pt x="20" y="24"/>
                  </a:cubicBezTo>
                  <a:cubicBezTo>
                    <a:pt x="19" y="14"/>
                    <a:pt x="22" y="7"/>
                    <a:pt x="24" y="3"/>
                  </a:cubicBezTo>
                  <a:cubicBezTo>
                    <a:pt x="24" y="2"/>
                    <a:pt x="23" y="0"/>
                    <a:pt x="22" y="1"/>
                  </a:cubicBezTo>
                  <a:cubicBezTo>
                    <a:pt x="17" y="3"/>
                    <a:pt x="11" y="5"/>
                    <a:pt x="2" y="5"/>
                  </a:cubicBezTo>
                  <a:cubicBezTo>
                    <a:pt x="1" y="5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984500" y="4252913"/>
              <a:ext cx="290513" cy="735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5" y="4"/>
                </a:cxn>
                <a:cxn ang="0">
                  <a:pos x="9" y="7"/>
                </a:cxn>
                <a:cxn ang="0">
                  <a:pos x="13" y="13"/>
                </a:cxn>
                <a:cxn ang="0">
                  <a:pos x="16" y="20"/>
                </a:cxn>
                <a:cxn ang="0">
                  <a:pos x="20" y="38"/>
                </a:cxn>
                <a:cxn ang="0">
                  <a:pos x="21" y="48"/>
                </a:cxn>
                <a:cxn ang="0">
                  <a:pos x="20" y="59"/>
                </a:cxn>
                <a:cxn ang="0">
                  <a:pos x="18" y="83"/>
                </a:cxn>
                <a:cxn ang="0">
                  <a:pos x="16" y="108"/>
                </a:cxn>
                <a:cxn ang="0">
                  <a:pos x="14" y="133"/>
                </a:cxn>
                <a:cxn ang="0">
                  <a:pos x="17" y="158"/>
                </a:cxn>
                <a:cxn ang="0">
                  <a:pos x="24" y="180"/>
                </a:cxn>
                <a:cxn ang="0">
                  <a:pos x="27" y="185"/>
                </a:cxn>
                <a:cxn ang="0">
                  <a:pos x="29" y="187"/>
                </a:cxn>
                <a:cxn ang="0">
                  <a:pos x="30" y="189"/>
                </a:cxn>
                <a:cxn ang="0">
                  <a:pos x="33" y="194"/>
                </a:cxn>
                <a:cxn ang="0">
                  <a:pos x="37" y="198"/>
                </a:cxn>
                <a:cxn ang="0">
                  <a:pos x="45" y="205"/>
                </a:cxn>
                <a:cxn ang="0">
                  <a:pos x="53" y="211"/>
                </a:cxn>
                <a:cxn ang="0">
                  <a:pos x="56" y="213"/>
                </a:cxn>
                <a:cxn ang="0">
                  <a:pos x="60" y="216"/>
                </a:cxn>
                <a:cxn ang="0">
                  <a:pos x="67" y="220"/>
                </a:cxn>
                <a:cxn ang="0">
                  <a:pos x="80" y="226"/>
                </a:cxn>
                <a:cxn ang="0">
                  <a:pos x="91" y="230"/>
                </a:cxn>
                <a:cxn ang="0">
                  <a:pos x="79" y="228"/>
                </a:cxn>
                <a:cxn ang="0">
                  <a:pos x="66" y="224"/>
                </a:cxn>
                <a:cxn ang="0">
                  <a:pos x="58" y="221"/>
                </a:cxn>
                <a:cxn ang="0">
                  <a:pos x="53" y="219"/>
                </a:cxn>
                <a:cxn ang="0">
                  <a:pos x="49" y="216"/>
                </a:cxn>
                <a:cxn ang="0">
                  <a:pos x="40" y="211"/>
                </a:cxn>
                <a:cxn ang="0">
                  <a:pos x="31" y="204"/>
                </a:cxn>
                <a:cxn ang="0">
                  <a:pos x="27" y="200"/>
                </a:cxn>
                <a:cxn ang="0">
                  <a:pos x="23" y="195"/>
                </a:cxn>
                <a:cxn ang="0">
                  <a:pos x="21" y="193"/>
                </a:cxn>
                <a:cxn ang="0">
                  <a:pos x="19" y="190"/>
                </a:cxn>
                <a:cxn ang="0">
                  <a:pos x="15" y="185"/>
                </a:cxn>
                <a:cxn ang="0">
                  <a:pos x="6" y="160"/>
                </a:cxn>
                <a:cxn ang="0">
                  <a:pos x="3" y="133"/>
                </a:cxn>
                <a:cxn ang="0">
                  <a:pos x="5" y="106"/>
                </a:cxn>
                <a:cxn ang="0">
                  <a:pos x="8" y="81"/>
                </a:cxn>
                <a:cxn ang="0">
                  <a:pos x="12" y="58"/>
                </a:cxn>
                <a:cxn ang="0">
                  <a:pos x="14" y="38"/>
                </a:cxn>
                <a:cxn ang="0">
                  <a:pos x="12" y="21"/>
                </a:cxn>
                <a:cxn ang="0">
                  <a:pos x="10" y="14"/>
                </a:cxn>
                <a:cxn ang="0">
                  <a:pos x="7" y="9"/>
                </a:cxn>
                <a:cxn ang="0">
                  <a:pos x="4" y="5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91" h="230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2"/>
                    <a:pt x="4" y="3"/>
                    <a:pt x="5" y="4"/>
                  </a:cubicBezTo>
                  <a:cubicBezTo>
                    <a:pt x="6" y="5"/>
                    <a:pt x="8" y="6"/>
                    <a:pt x="9" y="7"/>
                  </a:cubicBezTo>
                  <a:cubicBezTo>
                    <a:pt x="10" y="9"/>
                    <a:pt x="11" y="11"/>
                    <a:pt x="13" y="13"/>
                  </a:cubicBezTo>
                  <a:cubicBezTo>
                    <a:pt x="14" y="15"/>
                    <a:pt x="15" y="17"/>
                    <a:pt x="16" y="20"/>
                  </a:cubicBezTo>
                  <a:cubicBezTo>
                    <a:pt x="18" y="25"/>
                    <a:pt x="20" y="31"/>
                    <a:pt x="20" y="38"/>
                  </a:cubicBezTo>
                  <a:cubicBezTo>
                    <a:pt x="20" y="41"/>
                    <a:pt x="20" y="44"/>
                    <a:pt x="21" y="48"/>
                  </a:cubicBezTo>
                  <a:cubicBezTo>
                    <a:pt x="21" y="52"/>
                    <a:pt x="21" y="55"/>
                    <a:pt x="20" y="59"/>
                  </a:cubicBezTo>
                  <a:cubicBezTo>
                    <a:pt x="20" y="67"/>
                    <a:pt x="19" y="75"/>
                    <a:pt x="18" y="83"/>
                  </a:cubicBezTo>
                  <a:cubicBezTo>
                    <a:pt x="17" y="91"/>
                    <a:pt x="17" y="99"/>
                    <a:pt x="16" y="108"/>
                  </a:cubicBezTo>
                  <a:cubicBezTo>
                    <a:pt x="15" y="116"/>
                    <a:pt x="14" y="124"/>
                    <a:pt x="14" y="133"/>
                  </a:cubicBezTo>
                  <a:cubicBezTo>
                    <a:pt x="14" y="141"/>
                    <a:pt x="15" y="150"/>
                    <a:pt x="17" y="158"/>
                  </a:cubicBezTo>
                  <a:cubicBezTo>
                    <a:pt x="18" y="165"/>
                    <a:pt x="21" y="173"/>
                    <a:pt x="24" y="180"/>
                  </a:cubicBezTo>
                  <a:cubicBezTo>
                    <a:pt x="25" y="181"/>
                    <a:pt x="26" y="183"/>
                    <a:pt x="27" y="185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91"/>
                    <a:pt x="32" y="192"/>
                    <a:pt x="33" y="194"/>
                  </a:cubicBezTo>
                  <a:cubicBezTo>
                    <a:pt x="35" y="195"/>
                    <a:pt x="36" y="196"/>
                    <a:pt x="37" y="198"/>
                  </a:cubicBezTo>
                  <a:cubicBezTo>
                    <a:pt x="39" y="200"/>
                    <a:pt x="42" y="203"/>
                    <a:pt x="45" y="205"/>
                  </a:cubicBezTo>
                  <a:cubicBezTo>
                    <a:pt x="47" y="207"/>
                    <a:pt x="50" y="209"/>
                    <a:pt x="53" y="211"/>
                  </a:cubicBezTo>
                  <a:cubicBezTo>
                    <a:pt x="54" y="212"/>
                    <a:pt x="55" y="213"/>
                    <a:pt x="56" y="213"/>
                  </a:cubicBezTo>
                  <a:cubicBezTo>
                    <a:pt x="58" y="214"/>
                    <a:pt x="59" y="215"/>
                    <a:pt x="60" y="216"/>
                  </a:cubicBezTo>
                  <a:cubicBezTo>
                    <a:pt x="63" y="217"/>
                    <a:pt x="65" y="219"/>
                    <a:pt x="67" y="220"/>
                  </a:cubicBezTo>
                  <a:cubicBezTo>
                    <a:pt x="72" y="222"/>
                    <a:pt x="76" y="224"/>
                    <a:pt x="80" y="226"/>
                  </a:cubicBezTo>
                  <a:cubicBezTo>
                    <a:pt x="87" y="229"/>
                    <a:pt x="91" y="230"/>
                    <a:pt x="91" y="230"/>
                  </a:cubicBezTo>
                  <a:cubicBezTo>
                    <a:pt x="91" y="230"/>
                    <a:pt x="86" y="229"/>
                    <a:pt x="79" y="228"/>
                  </a:cubicBezTo>
                  <a:cubicBezTo>
                    <a:pt x="75" y="227"/>
                    <a:pt x="71" y="225"/>
                    <a:pt x="66" y="224"/>
                  </a:cubicBezTo>
                  <a:cubicBezTo>
                    <a:pt x="63" y="223"/>
                    <a:pt x="61" y="222"/>
                    <a:pt x="58" y="221"/>
                  </a:cubicBezTo>
                  <a:cubicBezTo>
                    <a:pt x="56" y="220"/>
                    <a:pt x="55" y="219"/>
                    <a:pt x="53" y="219"/>
                  </a:cubicBezTo>
                  <a:cubicBezTo>
                    <a:pt x="52" y="218"/>
                    <a:pt x="51" y="217"/>
                    <a:pt x="49" y="216"/>
                  </a:cubicBezTo>
                  <a:cubicBezTo>
                    <a:pt x="46" y="215"/>
                    <a:pt x="43" y="213"/>
                    <a:pt x="40" y="211"/>
                  </a:cubicBezTo>
                  <a:cubicBezTo>
                    <a:pt x="37" y="209"/>
                    <a:pt x="34" y="207"/>
                    <a:pt x="31" y="204"/>
                  </a:cubicBezTo>
                  <a:cubicBezTo>
                    <a:pt x="30" y="202"/>
                    <a:pt x="28" y="201"/>
                    <a:pt x="27" y="200"/>
                  </a:cubicBezTo>
                  <a:cubicBezTo>
                    <a:pt x="26" y="198"/>
                    <a:pt x="24" y="197"/>
                    <a:pt x="23" y="195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8" y="188"/>
                    <a:pt x="17" y="186"/>
                    <a:pt x="15" y="185"/>
                  </a:cubicBezTo>
                  <a:cubicBezTo>
                    <a:pt x="11" y="177"/>
                    <a:pt x="8" y="169"/>
                    <a:pt x="6" y="160"/>
                  </a:cubicBezTo>
                  <a:cubicBezTo>
                    <a:pt x="4" y="151"/>
                    <a:pt x="3" y="142"/>
                    <a:pt x="3" y="133"/>
                  </a:cubicBezTo>
                  <a:cubicBezTo>
                    <a:pt x="3" y="124"/>
                    <a:pt x="4" y="115"/>
                    <a:pt x="5" y="106"/>
                  </a:cubicBezTo>
                  <a:cubicBezTo>
                    <a:pt x="6" y="98"/>
                    <a:pt x="7" y="90"/>
                    <a:pt x="8" y="81"/>
                  </a:cubicBezTo>
                  <a:cubicBezTo>
                    <a:pt x="10" y="73"/>
                    <a:pt x="11" y="66"/>
                    <a:pt x="12" y="58"/>
                  </a:cubicBezTo>
                  <a:cubicBezTo>
                    <a:pt x="13" y="51"/>
                    <a:pt x="14" y="44"/>
                    <a:pt x="14" y="38"/>
                  </a:cubicBezTo>
                  <a:cubicBezTo>
                    <a:pt x="14" y="32"/>
                    <a:pt x="13" y="26"/>
                    <a:pt x="12" y="21"/>
                  </a:cubicBezTo>
                  <a:cubicBezTo>
                    <a:pt x="11" y="19"/>
                    <a:pt x="11" y="16"/>
                    <a:pt x="10" y="14"/>
                  </a:cubicBezTo>
                  <a:cubicBezTo>
                    <a:pt x="9" y="12"/>
                    <a:pt x="8" y="10"/>
                    <a:pt x="7" y="9"/>
                  </a:cubicBezTo>
                  <a:cubicBezTo>
                    <a:pt x="6" y="7"/>
                    <a:pt x="5" y="6"/>
                    <a:pt x="4" y="5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" name="Group 398"/>
          <p:cNvGrpSpPr/>
          <p:nvPr/>
        </p:nvGrpSpPr>
        <p:grpSpPr>
          <a:xfrm>
            <a:off x="5505450" y="4354513"/>
            <a:ext cx="1471613" cy="1208087"/>
            <a:chOff x="5505450" y="4354513"/>
            <a:chExt cx="1471613" cy="1208087"/>
          </a:xfrm>
          <a:solidFill>
            <a:srgbClr val="34AEE4"/>
          </a:solidFill>
        </p:grpSpPr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6115050" y="4651375"/>
              <a:ext cx="312738" cy="5365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61"/>
                </a:cxn>
                <a:cxn ang="0">
                  <a:pos x="8" y="168"/>
                </a:cxn>
                <a:cxn ang="0">
                  <a:pos x="91" y="168"/>
                </a:cxn>
                <a:cxn ang="0">
                  <a:pos x="98" y="161"/>
                </a:cxn>
                <a:cxn ang="0">
                  <a:pos x="98" y="8"/>
                </a:cxn>
                <a:cxn ang="0">
                  <a:pos x="91" y="0"/>
                </a:cxn>
                <a:cxn ang="0">
                  <a:pos x="66" y="0"/>
                </a:cxn>
                <a:cxn ang="0">
                  <a:pos x="49" y="16"/>
                </a:cxn>
                <a:cxn ang="0">
                  <a:pos x="33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98" h="168">
                  <a:moveTo>
                    <a:pt x="0" y="8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8"/>
                    <a:pt x="8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5" y="168"/>
                    <a:pt x="98" y="165"/>
                    <a:pt x="98" y="161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3"/>
                    <a:pt x="95" y="0"/>
                    <a:pt x="9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9"/>
                    <a:pt x="58" y="16"/>
                    <a:pt x="49" y="16"/>
                  </a:cubicBezTo>
                  <a:cubicBezTo>
                    <a:pt x="40" y="16"/>
                    <a:pt x="33" y="9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051550" y="4697413"/>
              <a:ext cx="53975" cy="889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8"/>
                </a:cxn>
                <a:cxn ang="0">
                  <a:pos x="11" y="2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3" y="22"/>
                </a:cxn>
                <a:cxn ang="0">
                  <a:pos x="1" y="19"/>
                </a:cxn>
                <a:cxn ang="0">
                  <a:pos x="2" y="14"/>
                </a:cxn>
              </a:cxnLst>
              <a:rect l="0" t="0" r="r" b="b"/>
              <a:pathLst>
                <a:path w="17" h="28">
                  <a:moveTo>
                    <a:pt x="2" y="14"/>
                  </a:moveTo>
                  <a:cubicBezTo>
                    <a:pt x="2" y="12"/>
                    <a:pt x="2" y="10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" y="28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1"/>
                    <a:pt x="1" y="19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051550" y="4814888"/>
              <a:ext cx="53975" cy="920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3"/>
                </a:cxn>
                <a:cxn ang="0">
                  <a:pos x="3" y="23"/>
                </a:cxn>
                <a:cxn ang="0">
                  <a:pos x="1" y="20"/>
                </a:cxn>
                <a:cxn ang="0">
                  <a:pos x="2" y="14"/>
                </a:cxn>
              </a:cxnLst>
              <a:rect l="0" t="0" r="r" b="b"/>
              <a:pathLst>
                <a:path w="17" h="29">
                  <a:moveTo>
                    <a:pt x="2" y="14"/>
                  </a:moveTo>
                  <a:cubicBezTo>
                    <a:pt x="2" y="13"/>
                    <a:pt x="2" y="11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6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3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1" y="20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051550" y="4932363"/>
              <a:ext cx="53975" cy="93663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17" y="25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4" y="23"/>
                </a:cxn>
                <a:cxn ang="0">
                  <a:pos x="3" y="23"/>
                </a:cxn>
                <a:cxn ang="0">
                  <a:pos x="1" y="20"/>
                </a:cxn>
                <a:cxn ang="0">
                  <a:pos x="2" y="15"/>
                </a:cxn>
              </a:cxnLst>
              <a:rect l="0" t="0" r="r" b="b"/>
              <a:pathLst>
                <a:path w="17" h="29">
                  <a:moveTo>
                    <a:pt x="2" y="15"/>
                  </a:moveTo>
                  <a:cubicBezTo>
                    <a:pt x="2" y="13"/>
                    <a:pt x="2" y="11"/>
                    <a:pt x="1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5" y="23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1" y="20"/>
                  </a:cubicBezTo>
                  <a:cubicBezTo>
                    <a:pt x="2" y="18"/>
                    <a:pt x="2" y="17"/>
                    <a:pt x="2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6051550" y="5054600"/>
              <a:ext cx="53975" cy="920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17" y="24"/>
                </a:cxn>
                <a:cxn ang="0">
                  <a:pos x="12" y="29"/>
                </a:cxn>
                <a:cxn ang="0">
                  <a:pos x="11" y="29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3" y="22"/>
                </a:cxn>
                <a:cxn ang="0">
                  <a:pos x="1" y="19"/>
                </a:cxn>
                <a:cxn ang="0">
                  <a:pos x="2" y="14"/>
                </a:cxn>
              </a:cxnLst>
              <a:rect l="0" t="0" r="r" b="b"/>
              <a:pathLst>
                <a:path w="17" h="29">
                  <a:moveTo>
                    <a:pt x="2" y="14"/>
                  </a:moveTo>
                  <a:cubicBezTo>
                    <a:pt x="2" y="12"/>
                    <a:pt x="2" y="11"/>
                    <a:pt x="1" y="9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7"/>
                    <a:pt x="15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6" y="2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1"/>
                    <a:pt x="1" y="19"/>
                  </a:cubicBezTo>
                  <a:cubicBezTo>
                    <a:pt x="2" y="18"/>
                    <a:pt x="2" y="16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6440488" y="4697413"/>
              <a:ext cx="50800" cy="88900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2"/>
                </a:cxn>
                <a:cxn ang="0">
                  <a:pos x="14" y="22"/>
                </a:cxn>
                <a:cxn ang="0">
                  <a:pos x="16" y="19"/>
                </a:cxn>
                <a:cxn ang="0">
                  <a:pos x="14" y="14"/>
                </a:cxn>
              </a:cxnLst>
              <a:rect l="0" t="0" r="r" b="b"/>
              <a:pathLst>
                <a:path w="16" h="28">
                  <a:moveTo>
                    <a:pt x="14" y="14"/>
                  </a:moveTo>
                  <a:cubicBezTo>
                    <a:pt x="14" y="12"/>
                    <a:pt x="15" y="10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8"/>
                    <a:pt x="4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28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1"/>
                    <a:pt x="16" y="19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40488" y="4814888"/>
              <a:ext cx="50800" cy="92075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6" y="20"/>
                </a:cxn>
                <a:cxn ang="0">
                  <a:pos x="14" y="14"/>
                </a:cxn>
              </a:cxnLst>
              <a:rect l="0" t="0" r="r" b="b"/>
              <a:pathLst>
                <a:path w="16" h="29">
                  <a:moveTo>
                    <a:pt x="14" y="14"/>
                  </a:moveTo>
                  <a:cubicBezTo>
                    <a:pt x="14" y="13"/>
                    <a:pt x="15" y="11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1"/>
                    <a:pt x="16" y="20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6440488" y="4932363"/>
              <a:ext cx="50800" cy="93663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25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6" y="20"/>
                </a:cxn>
                <a:cxn ang="0">
                  <a:pos x="14" y="15"/>
                </a:cxn>
              </a:cxnLst>
              <a:rect l="0" t="0" r="r" b="b"/>
              <a:pathLst>
                <a:path w="16" h="29">
                  <a:moveTo>
                    <a:pt x="14" y="15"/>
                  </a:moveTo>
                  <a:cubicBezTo>
                    <a:pt x="14" y="13"/>
                    <a:pt x="15" y="11"/>
                    <a:pt x="16" y="10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1"/>
                    <a:pt x="16" y="20"/>
                  </a:cubicBezTo>
                  <a:cubicBezTo>
                    <a:pt x="15" y="18"/>
                    <a:pt x="14" y="17"/>
                    <a:pt x="1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440488" y="5054600"/>
              <a:ext cx="50800" cy="92075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29"/>
                </a:cxn>
                <a:cxn ang="0">
                  <a:pos x="6" y="29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3" y="22"/>
                </a:cxn>
                <a:cxn ang="0">
                  <a:pos x="14" y="22"/>
                </a:cxn>
                <a:cxn ang="0">
                  <a:pos x="16" y="19"/>
                </a:cxn>
                <a:cxn ang="0">
                  <a:pos x="14" y="14"/>
                </a:cxn>
              </a:cxnLst>
              <a:rect l="0" t="0" r="r" b="b"/>
              <a:pathLst>
                <a:path w="16" h="29">
                  <a:moveTo>
                    <a:pt x="14" y="14"/>
                  </a:moveTo>
                  <a:cubicBezTo>
                    <a:pt x="14" y="12"/>
                    <a:pt x="15" y="11"/>
                    <a:pt x="16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1" y="27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1"/>
                    <a:pt x="16" y="19"/>
                  </a:cubicBezTo>
                  <a:cubicBezTo>
                    <a:pt x="15" y="18"/>
                    <a:pt x="14" y="16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4" name="Freeform 26"/>
            <p:cNvSpPr>
              <a:spLocks noEditPoints="1"/>
            </p:cNvSpPr>
            <p:nvPr/>
          </p:nvSpPr>
          <p:spPr bwMode="auto">
            <a:xfrm>
              <a:off x="5843588" y="4354513"/>
              <a:ext cx="357188" cy="409575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111"/>
                </a:cxn>
                <a:cxn ang="0">
                  <a:pos x="17" y="128"/>
                </a:cxn>
                <a:cxn ang="0">
                  <a:pos x="54" y="128"/>
                </a:cxn>
                <a:cxn ang="0">
                  <a:pos x="61" y="121"/>
                </a:cxn>
                <a:cxn ang="0">
                  <a:pos x="54" y="114"/>
                </a:cxn>
                <a:cxn ang="0">
                  <a:pos x="17" y="114"/>
                </a:cxn>
                <a:cxn ang="0">
                  <a:pos x="14" y="111"/>
                </a:cxn>
                <a:cxn ang="0">
                  <a:pos x="14" y="66"/>
                </a:cxn>
                <a:cxn ang="0">
                  <a:pos x="15" y="64"/>
                </a:cxn>
                <a:cxn ang="0">
                  <a:pos x="52" y="27"/>
                </a:cxn>
                <a:cxn ang="0">
                  <a:pos x="54" y="26"/>
                </a:cxn>
                <a:cxn ang="0">
                  <a:pos x="75" y="26"/>
                </a:cxn>
                <a:cxn ang="0">
                  <a:pos x="93" y="38"/>
                </a:cxn>
                <a:cxn ang="0">
                  <a:pos x="112" y="19"/>
                </a:cxn>
                <a:cxn ang="0">
                  <a:pos x="93" y="0"/>
                </a:cxn>
                <a:cxn ang="0">
                  <a:pos x="75" y="12"/>
                </a:cxn>
                <a:cxn ang="0">
                  <a:pos x="54" y="12"/>
                </a:cxn>
                <a:cxn ang="0">
                  <a:pos x="42" y="17"/>
                </a:cxn>
                <a:cxn ang="0">
                  <a:pos x="5" y="54"/>
                </a:cxn>
                <a:cxn ang="0">
                  <a:pos x="0" y="66"/>
                </a:cxn>
                <a:cxn ang="0">
                  <a:pos x="87" y="19"/>
                </a:cxn>
                <a:cxn ang="0">
                  <a:pos x="93" y="14"/>
                </a:cxn>
                <a:cxn ang="0">
                  <a:pos x="98" y="19"/>
                </a:cxn>
                <a:cxn ang="0">
                  <a:pos x="93" y="24"/>
                </a:cxn>
                <a:cxn ang="0">
                  <a:pos x="87" y="19"/>
                </a:cxn>
              </a:cxnLst>
              <a:rect l="0" t="0" r="r" b="b"/>
              <a:pathLst>
                <a:path w="112" h="128">
                  <a:moveTo>
                    <a:pt x="0" y="66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8"/>
                    <a:pt x="17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8" y="128"/>
                    <a:pt x="61" y="125"/>
                    <a:pt x="61" y="121"/>
                  </a:cubicBezTo>
                  <a:cubicBezTo>
                    <a:pt x="61" y="117"/>
                    <a:pt x="58" y="114"/>
                    <a:pt x="54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5" y="114"/>
                    <a:pt x="14" y="113"/>
                    <a:pt x="14" y="111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5"/>
                    <a:pt x="14" y="65"/>
                    <a:pt x="15" y="64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8" y="33"/>
                    <a:pt x="85" y="38"/>
                    <a:pt x="93" y="38"/>
                  </a:cubicBezTo>
                  <a:cubicBezTo>
                    <a:pt x="103" y="38"/>
                    <a:pt x="112" y="29"/>
                    <a:pt x="112" y="19"/>
                  </a:cubicBezTo>
                  <a:cubicBezTo>
                    <a:pt x="112" y="9"/>
                    <a:pt x="103" y="0"/>
                    <a:pt x="93" y="0"/>
                  </a:cubicBezTo>
                  <a:cubicBezTo>
                    <a:pt x="85" y="0"/>
                    <a:pt x="78" y="5"/>
                    <a:pt x="7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6" y="14"/>
                    <a:pt x="42" y="17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58"/>
                    <a:pt x="0" y="62"/>
                    <a:pt x="0" y="66"/>
                  </a:cubicBezTo>
                  <a:close/>
                  <a:moveTo>
                    <a:pt x="87" y="19"/>
                  </a:moveTo>
                  <a:cubicBezTo>
                    <a:pt x="87" y="16"/>
                    <a:pt x="90" y="14"/>
                    <a:pt x="93" y="14"/>
                  </a:cubicBezTo>
                  <a:cubicBezTo>
                    <a:pt x="95" y="14"/>
                    <a:pt x="98" y="16"/>
                    <a:pt x="98" y="19"/>
                  </a:cubicBezTo>
                  <a:cubicBezTo>
                    <a:pt x="98" y="22"/>
                    <a:pt x="95" y="24"/>
                    <a:pt x="93" y="24"/>
                  </a:cubicBezTo>
                  <a:cubicBezTo>
                    <a:pt x="90" y="24"/>
                    <a:pt x="87" y="22"/>
                    <a:pt x="8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5" name="Freeform 27"/>
            <p:cNvSpPr>
              <a:spLocks noEditPoints="1"/>
            </p:cNvSpPr>
            <p:nvPr/>
          </p:nvSpPr>
          <p:spPr bwMode="auto">
            <a:xfrm>
              <a:off x="5505450" y="4641850"/>
              <a:ext cx="530225" cy="2397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9" y="38"/>
                </a:cxn>
                <a:cxn ang="0">
                  <a:pos x="36" y="26"/>
                </a:cxn>
                <a:cxn ang="0">
                  <a:pos x="50" y="26"/>
                </a:cxn>
                <a:cxn ang="0">
                  <a:pos x="52" y="27"/>
                </a:cxn>
                <a:cxn ang="0">
                  <a:pos x="95" y="70"/>
                </a:cxn>
                <a:cxn ang="0">
                  <a:pos x="107" y="75"/>
                </a:cxn>
                <a:cxn ang="0">
                  <a:pos x="160" y="75"/>
                </a:cxn>
                <a:cxn ang="0">
                  <a:pos x="166" y="68"/>
                </a:cxn>
                <a:cxn ang="0">
                  <a:pos x="160" y="62"/>
                </a:cxn>
                <a:cxn ang="0">
                  <a:pos x="107" y="62"/>
                </a:cxn>
                <a:cxn ang="0">
                  <a:pos x="105" y="61"/>
                </a:cxn>
                <a:cxn ang="0">
                  <a:pos x="62" y="17"/>
                </a:cxn>
                <a:cxn ang="0">
                  <a:pos x="50" y="12"/>
                </a:cxn>
                <a:cxn ang="0">
                  <a:pos x="36" y="12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24" y="19"/>
                </a:cxn>
                <a:cxn ang="0">
                  <a:pos x="19" y="24"/>
                </a:cxn>
                <a:cxn ang="0">
                  <a:pos x="14" y="19"/>
                </a:cxn>
                <a:cxn ang="0">
                  <a:pos x="19" y="14"/>
                </a:cxn>
                <a:cxn ang="0">
                  <a:pos x="24" y="19"/>
                </a:cxn>
              </a:cxnLst>
              <a:rect l="0" t="0" r="r" b="b"/>
              <a:pathLst>
                <a:path w="166" h="75">
                  <a:moveTo>
                    <a:pt x="0" y="19"/>
                  </a:moveTo>
                  <a:cubicBezTo>
                    <a:pt x="0" y="30"/>
                    <a:pt x="8" y="38"/>
                    <a:pt x="19" y="38"/>
                  </a:cubicBezTo>
                  <a:cubicBezTo>
                    <a:pt x="27" y="38"/>
                    <a:pt x="34" y="33"/>
                    <a:pt x="36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2" y="27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9" y="74"/>
                    <a:pt x="103" y="75"/>
                    <a:pt x="107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3" y="75"/>
                    <a:pt x="166" y="72"/>
                    <a:pt x="166" y="68"/>
                  </a:cubicBezTo>
                  <a:cubicBezTo>
                    <a:pt x="166" y="65"/>
                    <a:pt x="163" y="62"/>
                    <a:pt x="160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1"/>
                    <a:pt x="105" y="6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8" y="14"/>
                    <a:pt x="54" y="12"/>
                    <a:pt x="5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lose/>
                  <a:moveTo>
                    <a:pt x="24" y="19"/>
                  </a:moveTo>
                  <a:cubicBezTo>
                    <a:pt x="24" y="22"/>
                    <a:pt x="22" y="24"/>
                    <a:pt x="19" y="24"/>
                  </a:cubicBezTo>
                  <a:cubicBezTo>
                    <a:pt x="16" y="24"/>
                    <a:pt x="14" y="22"/>
                    <a:pt x="14" y="19"/>
                  </a:cubicBezTo>
                  <a:cubicBezTo>
                    <a:pt x="14" y="16"/>
                    <a:pt x="16" y="14"/>
                    <a:pt x="19" y="14"/>
                  </a:cubicBezTo>
                  <a:cubicBezTo>
                    <a:pt x="22" y="14"/>
                    <a:pt x="24" y="16"/>
                    <a:pt x="2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6" name="Freeform 28"/>
            <p:cNvSpPr>
              <a:spLocks noEditPoints="1"/>
            </p:cNvSpPr>
            <p:nvPr/>
          </p:nvSpPr>
          <p:spPr bwMode="auto">
            <a:xfrm>
              <a:off x="5524500" y="4957763"/>
              <a:ext cx="511175" cy="457200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19" y="143"/>
                </a:cxn>
                <a:cxn ang="0">
                  <a:pos x="38" y="124"/>
                </a:cxn>
                <a:cxn ang="0">
                  <a:pos x="26" y="106"/>
                </a:cxn>
                <a:cxn ang="0">
                  <a:pos x="26" y="57"/>
                </a:cxn>
                <a:cxn ang="0">
                  <a:pos x="27" y="55"/>
                </a:cxn>
                <a:cxn ang="0">
                  <a:pos x="68" y="15"/>
                </a:cxn>
                <a:cxn ang="0">
                  <a:pos x="70" y="14"/>
                </a:cxn>
                <a:cxn ang="0">
                  <a:pos x="154" y="14"/>
                </a:cxn>
                <a:cxn ang="0">
                  <a:pos x="160" y="7"/>
                </a:cxn>
                <a:cxn ang="0">
                  <a:pos x="154" y="0"/>
                </a:cxn>
                <a:cxn ang="0">
                  <a:pos x="70" y="0"/>
                </a:cxn>
                <a:cxn ang="0">
                  <a:pos x="58" y="5"/>
                </a:cxn>
                <a:cxn ang="0">
                  <a:pos x="17" y="46"/>
                </a:cxn>
                <a:cxn ang="0">
                  <a:pos x="12" y="57"/>
                </a:cxn>
                <a:cxn ang="0">
                  <a:pos x="12" y="106"/>
                </a:cxn>
                <a:cxn ang="0">
                  <a:pos x="0" y="124"/>
                </a:cxn>
                <a:cxn ang="0">
                  <a:pos x="24" y="124"/>
                </a:cxn>
                <a:cxn ang="0">
                  <a:pos x="19" y="129"/>
                </a:cxn>
                <a:cxn ang="0">
                  <a:pos x="14" y="124"/>
                </a:cxn>
                <a:cxn ang="0">
                  <a:pos x="19" y="119"/>
                </a:cxn>
                <a:cxn ang="0">
                  <a:pos x="24" y="124"/>
                </a:cxn>
              </a:cxnLst>
              <a:rect l="0" t="0" r="r" b="b"/>
              <a:pathLst>
                <a:path w="160" h="143">
                  <a:moveTo>
                    <a:pt x="0" y="124"/>
                  </a:moveTo>
                  <a:cubicBezTo>
                    <a:pt x="0" y="134"/>
                    <a:pt x="8" y="143"/>
                    <a:pt x="19" y="143"/>
                  </a:cubicBezTo>
                  <a:cubicBezTo>
                    <a:pt x="29" y="143"/>
                    <a:pt x="38" y="134"/>
                    <a:pt x="38" y="124"/>
                  </a:cubicBezTo>
                  <a:cubicBezTo>
                    <a:pt x="38" y="116"/>
                    <a:pt x="33" y="109"/>
                    <a:pt x="26" y="10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6"/>
                    <a:pt x="27" y="5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4"/>
                    <a:pt x="69" y="14"/>
                    <a:pt x="70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7" y="14"/>
                    <a:pt x="160" y="11"/>
                    <a:pt x="160" y="7"/>
                  </a:cubicBezTo>
                  <a:cubicBezTo>
                    <a:pt x="160" y="3"/>
                    <a:pt x="157" y="0"/>
                    <a:pt x="15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5" y="0"/>
                    <a:pt x="61" y="2"/>
                    <a:pt x="58" y="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4" y="49"/>
                    <a:pt x="12" y="53"/>
                    <a:pt x="12" y="5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5" y="109"/>
                    <a:pt x="0" y="116"/>
                    <a:pt x="0" y="124"/>
                  </a:cubicBezTo>
                  <a:close/>
                  <a:moveTo>
                    <a:pt x="24" y="124"/>
                  </a:moveTo>
                  <a:cubicBezTo>
                    <a:pt x="24" y="127"/>
                    <a:pt x="22" y="129"/>
                    <a:pt x="19" y="129"/>
                  </a:cubicBezTo>
                  <a:cubicBezTo>
                    <a:pt x="16" y="129"/>
                    <a:pt x="14" y="127"/>
                    <a:pt x="14" y="124"/>
                  </a:cubicBezTo>
                  <a:cubicBezTo>
                    <a:pt x="14" y="121"/>
                    <a:pt x="16" y="119"/>
                    <a:pt x="19" y="119"/>
                  </a:cubicBezTo>
                  <a:cubicBezTo>
                    <a:pt x="22" y="119"/>
                    <a:pt x="24" y="121"/>
                    <a:pt x="24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7" name="Freeform 29"/>
            <p:cNvSpPr>
              <a:spLocks noEditPoints="1"/>
            </p:cNvSpPr>
            <p:nvPr/>
          </p:nvSpPr>
          <p:spPr bwMode="auto">
            <a:xfrm>
              <a:off x="6508750" y="4364038"/>
              <a:ext cx="373063" cy="400050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7" y="125"/>
                </a:cxn>
                <a:cxn ang="0">
                  <a:pos x="40" y="125"/>
                </a:cxn>
                <a:cxn ang="0">
                  <a:pos x="52" y="120"/>
                </a:cxn>
                <a:cxn ang="0">
                  <a:pos x="100" y="72"/>
                </a:cxn>
                <a:cxn ang="0">
                  <a:pos x="105" y="60"/>
                </a:cxn>
                <a:cxn ang="0">
                  <a:pos x="105" y="37"/>
                </a:cxn>
                <a:cxn ang="0">
                  <a:pos x="117" y="19"/>
                </a:cxn>
                <a:cxn ang="0">
                  <a:pos x="98" y="0"/>
                </a:cxn>
                <a:cxn ang="0">
                  <a:pos x="79" y="19"/>
                </a:cxn>
                <a:cxn ang="0">
                  <a:pos x="92" y="37"/>
                </a:cxn>
                <a:cxn ang="0">
                  <a:pos x="92" y="60"/>
                </a:cxn>
                <a:cxn ang="0">
                  <a:pos x="91" y="62"/>
                </a:cxn>
                <a:cxn ang="0">
                  <a:pos x="42" y="110"/>
                </a:cxn>
                <a:cxn ang="0">
                  <a:pos x="40" y="111"/>
                </a:cxn>
                <a:cxn ang="0">
                  <a:pos x="7" y="111"/>
                </a:cxn>
                <a:cxn ang="0">
                  <a:pos x="0" y="118"/>
                </a:cxn>
                <a:cxn ang="0">
                  <a:pos x="93" y="19"/>
                </a:cxn>
                <a:cxn ang="0">
                  <a:pos x="98" y="14"/>
                </a:cxn>
                <a:cxn ang="0">
                  <a:pos x="104" y="19"/>
                </a:cxn>
                <a:cxn ang="0">
                  <a:pos x="98" y="24"/>
                </a:cxn>
                <a:cxn ang="0">
                  <a:pos x="93" y="19"/>
                </a:cxn>
              </a:cxnLst>
              <a:rect l="0" t="0" r="r" b="b"/>
              <a:pathLst>
                <a:path w="117" h="125">
                  <a:moveTo>
                    <a:pt x="0" y="118"/>
                  </a:moveTo>
                  <a:cubicBezTo>
                    <a:pt x="0" y="122"/>
                    <a:pt x="3" y="125"/>
                    <a:pt x="7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5" y="125"/>
                    <a:pt x="49" y="123"/>
                    <a:pt x="52" y="120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3" y="69"/>
                    <a:pt x="105" y="64"/>
                    <a:pt x="105" y="60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12" y="34"/>
                    <a:pt x="117" y="27"/>
                    <a:pt x="117" y="19"/>
                  </a:cubicBezTo>
                  <a:cubicBezTo>
                    <a:pt x="117" y="9"/>
                    <a:pt x="109" y="0"/>
                    <a:pt x="98" y="0"/>
                  </a:cubicBezTo>
                  <a:cubicBezTo>
                    <a:pt x="88" y="0"/>
                    <a:pt x="79" y="9"/>
                    <a:pt x="79" y="19"/>
                  </a:cubicBezTo>
                  <a:cubicBezTo>
                    <a:pt x="79" y="27"/>
                    <a:pt x="84" y="34"/>
                    <a:pt x="92" y="37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1"/>
                    <a:pt x="91" y="61"/>
                    <a:pt x="91" y="62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1"/>
                    <a:pt x="41" y="111"/>
                    <a:pt x="40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3" y="111"/>
                    <a:pt x="0" y="114"/>
                    <a:pt x="0" y="118"/>
                  </a:cubicBezTo>
                  <a:close/>
                  <a:moveTo>
                    <a:pt x="93" y="19"/>
                  </a:moveTo>
                  <a:cubicBezTo>
                    <a:pt x="93" y="16"/>
                    <a:pt x="95" y="14"/>
                    <a:pt x="98" y="14"/>
                  </a:cubicBezTo>
                  <a:cubicBezTo>
                    <a:pt x="101" y="14"/>
                    <a:pt x="104" y="16"/>
                    <a:pt x="104" y="19"/>
                  </a:cubicBezTo>
                  <a:cubicBezTo>
                    <a:pt x="104" y="22"/>
                    <a:pt x="101" y="24"/>
                    <a:pt x="98" y="24"/>
                  </a:cubicBezTo>
                  <a:cubicBezTo>
                    <a:pt x="95" y="24"/>
                    <a:pt x="93" y="22"/>
                    <a:pt x="93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8" name="Freeform 30"/>
            <p:cNvSpPr>
              <a:spLocks noEditPoints="1"/>
            </p:cNvSpPr>
            <p:nvPr/>
          </p:nvSpPr>
          <p:spPr bwMode="auto">
            <a:xfrm>
              <a:off x="6508750" y="4840288"/>
              <a:ext cx="468313" cy="2270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3"/>
                </a:cxn>
                <a:cxn ang="0">
                  <a:pos x="79" y="13"/>
                </a:cxn>
                <a:cxn ang="0">
                  <a:pos x="81" y="14"/>
                </a:cxn>
                <a:cxn ang="0">
                  <a:pos x="111" y="44"/>
                </a:cxn>
                <a:cxn ang="0">
                  <a:pos x="110" y="52"/>
                </a:cxn>
                <a:cxn ang="0">
                  <a:pos x="128" y="71"/>
                </a:cxn>
                <a:cxn ang="0">
                  <a:pos x="147" y="52"/>
                </a:cxn>
                <a:cxn ang="0">
                  <a:pos x="128" y="33"/>
                </a:cxn>
                <a:cxn ang="0">
                  <a:pos x="121" y="34"/>
                </a:cxn>
                <a:cxn ang="0">
                  <a:pos x="91" y="4"/>
                </a:cxn>
                <a:cxn ang="0">
                  <a:pos x="7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128" y="46"/>
                </a:cxn>
                <a:cxn ang="0">
                  <a:pos x="134" y="52"/>
                </a:cxn>
                <a:cxn ang="0">
                  <a:pos x="128" y="57"/>
                </a:cxn>
                <a:cxn ang="0">
                  <a:pos x="123" y="52"/>
                </a:cxn>
                <a:cxn ang="0">
                  <a:pos x="128" y="46"/>
                </a:cxn>
              </a:cxnLst>
              <a:rect l="0" t="0" r="r" b="b"/>
              <a:pathLst>
                <a:path w="147" h="71">
                  <a:moveTo>
                    <a:pt x="0" y="6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1" y="14"/>
                    <a:pt x="81" y="1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46"/>
                    <a:pt x="110" y="49"/>
                    <a:pt x="110" y="52"/>
                  </a:cubicBezTo>
                  <a:cubicBezTo>
                    <a:pt x="110" y="62"/>
                    <a:pt x="118" y="71"/>
                    <a:pt x="128" y="71"/>
                  </a:cubicBezTo>
                  <a:cubicBezTo>
                    <a:pt x="139" y="71"/>
                    <a:pt x="147" y="62"/>
                    <a:pt x="147" y="52"/>
                  </a:cubicBezTo>
                  <a:cubicBezTo>
                    <a:pt x="147" y="41"/>
                    <a:pt x="139" y="33"/>
                    <a:pt x="128" y="33"/>
                  </a:cubicBezTo>
                  <a:cubicBezTo>
                    <a:pt x="126" y="33"/>
                    <a:pt x="123" y="33"/>
                    <a:pt x="121" y="3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1"/>
                    <a:pt x="84" y="0"/>
                    <a:pt x="7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lose/>
                  <a:moveTo>
                    <a:pt x="128" y="46"/>
                  </a:moveTo>
                  <a:cubicBezTo>
                    <a:pt x="131" y="46"/>
                    <a:pt x="134" y="49"/>
                    <a:pt x="134" y="52"/>
                  </a:cubicBezTo>
                  <a:cubicBezTo>
                    <a:pt x="134" y="55"/>
                    <a:pt x="131" y="57"/>
                    <a:pt x="128" y="57"/>
                  </a:cubicBezTo>
                  <a:cubicBezTo>
                    <a:pt x="126" y="57"/>
                    <a:pt x="123" y="55"/>
                    <a:pt x="123" y="52"/>
                  </a:cubicBezTo>
                  <a:cubicBezTo>
                    <a:pt x="123" y="49"/>
                    <a:pt x="126" y="46"/>
                    <a:pt x="12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9" name="Freeform 31"/>
            <p:cNvSpPr>
              <a:spLocks noEditPoints="1"/>
            </p:cNvSpPr>
            <p:nvPr/>
          </p:nvSpPr>
          <p:spPr bwMode="auto">
            <a:xfrm>
              <a:off x="6508750" y="4957763"/>
              <a:ext cx="338138" cy="4349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14"/>
                </a:cxn>
                <a:cxn ang="0">
                  <a:pos x="46" y="14"/>
                </a:cxn>
                <a:cxn ang="0">
                  <a:pos x="48" y="15"/>
                </a:cxn>
                <a:cxn ang="0">
                  <a:pos x="79" y="46"/>
                </a:cxn>
                <a:cxn ang="0">
                  <a:pos x="80" y="48"/>
                </a:cxn>
                <a:cxn ang="0">
                  <a:pos x="80" y="99"/>
                </a:cxn>
                <a:cxn ang="0">
                  <a:pos x="68" y="117"/>
                </a:cxn>
                <a:cxn ang="0">
                  <a:pos x="87" y="136"/>
                </a:cxn>
                <a:cxn ang="0">
                  <a:pos x="106" y="117"/>
                </a:cxn>
                <a:cxn ang="0">
                  <a:pos x="94" y="99"/>
                </a:cxn>
                <a:cxn ang="0">
                  <a:pos x="94" y="48"/>
                </a:cxn>
                <a:cxn ang="0">
                  <a:pos x="89" y="36"/>
                </a:cxn>
                <a:cxn ang="0">
                  <a:pos x="58" y="5"/>
                </a:cxn>
                <a:cxn ang="0">
                  <a:pos x="46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82" y="117"/>
                </a:cxn>
                <a:cxn ang="0">
                  <a:pos x="87" y="111"/>
                </a:cxn>
                <a:cxn ang="0">
                  <a:pos x="92" y="117"/>
                </a:cxn>
                <a:cxn ang="0">
                  <a:pos x="87" y="122"/>
                </a:cxn>
                <a:cxn ang="0">
                  <a:pos x="82" y="117"/>
                </a:cxn>
              </a:cxnLst>
              <a:rect l="0" t="0" r="r" b="b"/>
              <a:pathLst>
                <a:path w="106" h="136">
                  <a:moveTo>
                    <a:pt x="0" y="7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4"/>
                    <a:pt x="48" y="14"/>
                    <a:pt x="48" y="15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80" y="46"/>
                    <a:pt x="80" y="47"/>
                    <a:pt x="80" y="48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3" y="102"/>
                    <a:pt x="68" y="109"/>
                    <a:pt x="68" y="117"/>
                  </a:cubicBezTo>
                  <a:cubicBezTo>
                    <a:pt x="68" y="127"/>
                    <a:pt x="77" y="136"/>
                    <a:pt x="87" y="136"/>
                  </a:cubicBezTo>
                  <a:cubicBezTo>
                    <a:pt x="98" y="136"/>
                    <a:pt x="106" y="127"/>
                    <a:pt x="106" y="117"/>
                  </a:cubicBezTo>
                  <a:cubicBezTo>
                    <a:pt x="106" y="109"/>
                    <a:pt x="101" y="102"/>
                    <a:pt x="94" y="99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3"/>
                    <a:pt x="92" y="39"/>
                    <a:pt x="89" y="3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5" y="2"/>
                    <a:pt x="51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  <a:moveTo>
                    <a:pt x="82" y="117"/>
                  </a:moveTo>
                  <a:cubicBezTo>
                    <a:pt x="82" y="114"/>
                    <a:pt x="84" y="111"/>
                    <a:pt x="87" y="111"/>
                  </a:cubicBezTo>
                  <a:cubicBezTo>
                    <a:pt x="90" y="111"/>
                    <a:pt x="92" y="114"/>
                    <a:pt x="92" y="117"/>
                  </a:cubicBezTo>
                  <a:cubicBezTo>
                    <a:pt x="92" y="120"/>
                    <a:pt x="90" y="122"/>
                    <a:pt x="87" y="122"/>
                  </a:cubicBezTo>
                  <a:cubicBezTo>
                    <a:pt x="84" y="122"/>
                    <a:pt x="82" y="120"/>
                    <a:pt x="82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0" name="Freeform 32"/>
            <p:cNvSpPr>
              <a:spLocks noEditPoints="1"/>
            </p:cNvSpPr>
            <p:nvPr/>
          </p:nvSpPr>
          <p:spPr bwMode="auto">
            <a:xfrm>
              <a:off x="6269038" y="5076825"/>
              <a:ext cx="357188" cy="2936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9" y="92"/>
                </a:cxn>
                <a:cxn ang="0">
                  <a:pos x="37" y="80"/>
                </a:cxn>
                <a:cxn ang="0">
                  <a:pos x="96" y="80"/>
                </a:cxn>
                <a:cxn ang="0">
                  <a:pos x="112" y="64"/>
                </a:cxn>
                <a:cxn ang="0">
                  <a:pos x="112" y="17"/>
                </a:cxn>
                <a:cxn ang="0">
                  <a:pos x="96" y="0"/>
                </a:cxn>
                <a:cxn ang="0">
                  <a:pos x="82" y="0"/>
                </a:cxn>
                <a:cxn ang="0">
                  <a:pos x="75" y="7"/>
                </a:cxn>
                <a:cxn ang="0">
                  <a:pos x="82" y="14"/>
                </a:cxn>
                <a:cxn ang="0">
                  <a:pos x="96" y="14"/>
                </a:cxn>
                <a:cxn ang="0">
                  <a:pos x="99" y="17"/>
                </a:cxn>
                <a:cxn ang="0">
                  <a:pos x="99" y="64"/>
                </a:cxn>
                <a:cxn ang="0">
                  <a:pos x="96" y="66"/>
                </a:cxn>
                <a:cxn ang="0">
                  <a:pos x="37" y="66"/>
                </a:cxn>
                <a:cxn ang="0">
                  <a:pos x="19" y="54"/>
                </a:cxn>
                <a:cxn ang="0">
                  <a:pos x="0" y="73"/>
                </a:cxn>
                <a:cxn ang="0">
                  <a:pos x="25" y="73"/>
                </a:cxn>
                <a:cxn ang="0">
                  <a:pos x="19" y="79"/>
                </a:cxn>
                <a:cxn ang="0">
                  <a:pos x="14" y="73"/>
                </a:cxn>
                <a:cxn ang="0">
                  <a:pos x="19" y="68"/>
                </a:cxn>
                <a:cxn ang="0">
                  <a:pos x="25" y="73"/>
                </a:cxn>
              </a:cxnLst>
              <a:rect l="0" t="0" r="r" b="b"/>
              <a:pathLst>
                <a:path w="112" h="92">
                  <a:moveTo>
                    <a:pt x="0" y="73"/>
                  </a:moveTo>
                  <a:cubicBezTo>
                    <a:pt x="0" y="84"/>
                    <a:pt x="9" y="92"/>
                    <a:pt x="19" y="92"/>
                  </a:cubicBezTo>
                  <a:cubicBezTo>
                    <a:pt x="27" y="92"/>
                    <a:pt x="34" y="87"/>
                    <a:pt x="37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105" y="80"/>
                    <a:pt x="112" y="73"/>
                    <a:pt x="112" y="64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8"/>
                    <a:pt x="105" y="0"/>
                    <a:pt x="9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0"/>
                    <a:pt x="75" y="3"/>
                    <a:pt x="75" y="7"/>
                  </a:cubicBezTo>
                  <a:cubicBezTo>
                    <a:pt x="75" y="11"/>
                    <a:pt x="78" y="14"/>
                    <a:pt x="82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9" y="15"/>
                    <a:pt x="99" y="17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65"/>
                    <a:pt x="97" y="66"/>
                    <a:pt x="96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4" y="59"/>
                    <a:pt x="27" y="54"/>
                    <a:pt x="19" y="54"/>
                  </a:cubicBezTo>
                  <a:cubicBezTo>
                    <a:pt x="9" y="54"/>
                    <a:pt x="0" y="63"/>
                    <a:pt x="0" y="73"/>
                  </a:cubicBezTo>
                  <a:close/>
                  <a:moveTo>
                    <a:pt x="25" y="73"/>
                  </a:moveTo>
                  <a:cubicBezTo>
                    <a:pt x="25" y="76"/>
                    <a:pt x="22" y="79"/>
                    <a:pt x="19" y="79"/>
                  </a:cubicBezTo>
                  <a:cubicBezTo>
                    <a:pt x="17" y="79"/>
                    <a:pt x="14" y="76"/>
                    <a:pt x="14" y="73"/>
                  </a:cubicBezTo>
                  <a:cubicBezTo>
                    <a:pt x="14" y="70"/>
                    <a:pt x="17" y="68"/>
                    <a:pt x="19" y="68"/>
                  </a:cubicBezTo>
                  <a:cubicBezTo>
                    <a:pt x="22" y="68"/>
                    <a:pt x="25" y="70"/>
                    <a:pt x="25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1" name="Freeform 33"/>
            <p:cNvSpPr>
              <a:spLocks noEditPoints="1"/>
            </p:cNvSpPr>
            <p:nvPr/>
          </p:nvSpPr>
          <p:spPr bwMode="auto">
            <a:xfrm>
              <a:off x="5780088" y="5076825"/>
              <a:ext cx="293688" cy="4857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63"/>
                </a:cxn>
                <a:cxn ang="0">
                  <a:pos x="5" y="74"/>
                </a:cxn>
                <a:cxn ang="0">
                  <a:pos x="56" y="125"/>
                </a:cxn>
                <a:cxn ang="0">
                  <a:pos x="54" y="133"/>
                </a:cxn>
                <a:cxn ang="0">
                  <a:pos x="73" y="152"/>
                </a:cxn>
                <a:cxn ang="0">
                  <a:pos x="92" y="133"/>
                </a:cxn>
                <a:cxn ang="0">
                  <a:pos x="73" y="114"/>
                </a:cxn>
                <a:cxn ang="0">
                  <a:pos x="65" y="116"/>
                </a:cxn>
                <a:cxn ang="0">
                  <a:pos x="14" y="65"/>
                </a:cxn>
                <a:cxn ang="0">
                  <a:pos x="13" y="63"/>
                </a:cxn>
                <a:cxn ang="0">
                  <a:pos x="13" y="17"/>
                </a:cxn>
                <a:cxn ang="0">
                  <a:pos x="16" y="14"/>
                </a:cxn>
                <a:cxn ang="0">
                  <a:pos x="74" y="14"/>
                </a:cxn>
                <a:cxn ang="0">
                  <a:pos x="81" y="7"/>
                </a:cxn>
                <a:cxn ang="0">
                  <a:pos x="74" y="0"/>
                </a:cxn>
                <a:cxn ang="0">
                  <a:pos x="16" y="0"/>
                </a:cxn>
                <a:cxn ang="0">
                  <a:pos x="0" y="17"/>
                </a:cxn>
                <a:cxn ang="0">
                  <a:pos x="73" y="138"/>
                </a:cxn>
                <a:cxn ang="0">
                  <a:pos x="68" y="133"/>
                </a:cxn>
                <a:cxn ang="0">
                  <a:pos x="73" y="128"/>
                </a:cxn>
                <a:cxn ang="0">
                  <a:pos x="78" y="133"/>
                </a:cxn>
                <a:cxn ang="0">
                  <a:pos x="73" y="138"/>
                </a:cxn>
              </a:cxnLst>
              <a:rect l="0" t="0" r="r" b="b"/>
              <a:pathLst>
                <a:path w="92" h="152">
                  <a:moveTo>
                    <a:pt x="0" y="17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1" y="71"/>
                    <a:pt x="5" y="74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5" y="128"/>
                    <a:pt x="54" y="130"/>
                    <a:pt x="54" y="133"/>
                  </a:cubicBezTo>
                  <a:cubicBezTo>
                    <a:pt x="54" y="143"/>
                    <a:pt x="62" y="152"/>
                    <a:pt x="73" y="152"/>
                  </a:cubicBezTo>
                  <a:cubicBezTo>
                    <a:pt x="83" y="152"/>
                    <a:pt x="92" y="143"/>
                    <a:pt x="92" y="133"/>
                  </a:cubicBezTo>
                  <a:cubicBezTo>
                    <a:pt x="92" y="122"/>
                    <a:pt x="83" y="114"/>
                    <a:pt x="73" y="114"/>
                  </a:cubicBezTo>
                  <a:cubicBezTo>
                    <a:pt x="70" y="114"/>
                    <a:pt x="68" y="115"/>
                    <a:pt x="65" y="116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4"/>
                    <a:pt x="13" y="63"/>
                    <a:pt x="13" y="6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4"/>
                    <a:pt x="16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8" y="14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lose/>
                  <a:moveTo>
                    <a:pt x="73" y="138"/>
                  </a:moveTo>
                  <a:cubicBezTo>
                    <a:pt x="70" y="138"/>
                    <a:pt x="68" y="136"/>
                    <a:pt x="68" y="133"/>
                  </a:cubicBezTo>
                  <a:cubicBezTo>
                    <a:pt x="68" y="130"/>
                    <a:pt x="70" y="128"/>
                    <a:pt x="73" y="128"/>
                  </a:cubicBezTo>
                  <a:cubicBezTo>
                    <a:pt x="76" y="128"/>
                    <a:pt x="78" y="130"/>
                    <a:pt x="78" y="133"/>
                  </a:cubicBezTo>
                  <a:cubicBezTo>
                    <a:pt x="78" y="136"/>
                    <a:pt x="76" y="138"/>
                    <a:pt x="73" y="1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82"/>
          <p:cNvGrpSpPr/>
          <p:nvPr/>
        </p:nvGrpSpPr>
        <p:grpSpPr>
          <a:xfrm>
            <a:off x="6000750" y="2157413"/>
            <a:ext cx="1130301" cy="1101725"/>
            <a:chOff x="6000750" y="2157413"/>
            <a:chExt cx="1130301" cy="1101725"/>
          </a:xfrm>
          <a:solidFill>
            <a:srgbClr val="34AEE4"/>
          </a:solidFill>
        </p:grpSpPr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6146800" y="2489200"/>
              <a:ext cx="628650" cy="719138"/>
            </a:xfrm>
            <a:custGeom>
              <a:avLst/>
              <a:gdLst/>
              <a:ahLst/>
              <a:cxnLst>
                <a:cxn ang="0">
                  <a:pos x="8" y="181"/>
                </a:cxn>
                <a:cxn ang="0">
                  <a:pos x="11" y="210"/>
                </a:cxn>
                <a:cxn ang="0">
                  <a:pos x="22" y="218"/>
                </a:cxn>
                <a:cxn ang="0">
                  <a:pos x="50" y="215"/>
                </a:cxn>
                <a:cxn ang="0">
                  <a:pos x="196" y="33"/>
                </a:cxn>
                <a:cxn ang="0">
                  <a:pos x="196" y="28"/>
                </a:cxn>
                <a:cxn ang="0">
                  <a:pos x="167" y="2"/>
                </a:cxn>
                <a:cxn ang="0">
                  <a:pos x="161" y="2"/>
                </a:cxn>
                <a:cxn ang="0">
                  <a:pos x="8" y="181"/>
                </a:cxn>
              </a:cxnLst>
              <a:rect l="0" t="0" r="r" b="b"/>
              <a:pathLst>
                <a:path w="197" h="225">
                  <a:moveTo>
                    <a:pt x="8" y="181"/>
                  </a:moveTo>
                  <a:cubicBezTo>
                    <a:pt x="0" y="189"/>
                    <a:pt x="2" y="203"/>
                    <a:pt x="11" y="210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31" y="225"/>
                    <a:pt x="43" y="224"/>
                    <a:pt x="50" y="215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1"/>
                    <a:pt x="197" y="29"/>
                    <a:pt x="196" y="28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5" y="0"/>
                    <a:pt x="163" y="0"/>
                    <a:pt x="161" y="2"/>
                  </a:cubicBezTo>
                  <a:lnTo>
                    <a:pt x="8" y="1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6478588" y="2157413"/>
              <a:ext cx="652463" cy="511175"/>
            </a:xfrm>
            <a:custGeom>
              <a:avLst/>
              <a:gdLst/>
              <a:ahLst/>
              <a:cxnLst>
                <a:cxn ang="0">
                  <a:pos x="187" y="101"/>
                </a:cxn>
                <a:cxn ang="0">
                  <a:pos x="182" y="101"/>
                </a:cxn>
                <a:cxn ang="0">
                  <a:pos x="166" y="101"/>
                </a:cxn>
                <a:cxn ang="0">
                  <a:pos x="154" y="70"/>
                </a:cxn>
                <a:cxn ang="0">
                  <a:pos x="153" y="67"/>
                </a:cxn>
                <a:cxn ang="0">
                  <a:pos x="115" y="35"/>
                </a:cxn>
                <a:cxn ang="0">
                  <a:pos x="3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4" y="38"/>
                </a:cxn>
                <a:cxn ang="0">
                  <a:pos x="71" y="59"/>
                </a:cxn>
                <a:cxn ang="0">
                  <a:pos x="75" y="83"/>
                </a:cxn>
                <a:cxn ang="0">
                  <a:pos x="68" y="92"/>
                </a:cxn>
                <a:cxn ang="0">
                  <a:pos x="69" y="97"/>
                </a:cxn>
                <a:cxn ang="0">
                  <a:pos x="98" y="123"/>
                </a:cxn>
                <a:cxn ang="0">
                  <a:pos x="103" y="123"/>
                </a:cxn>
                <a:cxn ang="0">
                  <a:pos x="112" y="115"/>
                </a:cxn>
                <a:cxn ang="0">
                  <a:pos x="113" y="114"/>
                </a:cxn>
                <a:cxn ang="0">
                  <a:pos x="148" y="127"/>
                </a:cxn>
                <a:cxn ang="0">
                  <a:pos x="149" y="142"/>
                </a:cxn>
                <a:cxn ang="0">
                  <a:pos x="150" y="147"/>
                </a:cxn>
                <a:cxn ang="0">
                  <a:pos x="164" y="158"/>
                </a:cxn>
                <a:cxn ang="0">
                  <a:pos x="170" y="158"/>
                </a:cxn>
                <a:cxn ang="0">
                  <a:pos x="202" y="118"/>
                </a:cxn>
                <a:cxn ang="0">
                  <a:pos x="202" y="113"/>
                </a:cxn>
                <a:cxn ang="0">
                  <a:pos x="187" y="101"/>
                </a:cxn>
              </a:cxnLst>
              <a:rect l="0" t="0" r="r" b="b"/>
              <a:pathLst>
                <a:path w="204" h="160">
                  <a:moveTo>
                    <a:pt x="187" y="101"/>
                  </a:moveTo>
                  <a:cubicBezTo>
                    <a:pt x="186" y="100"/>
                    <a:pt x="184" y="100"/>
                    <a:pt x="182" y="101"/>
                  </a:cubicBezTo>
                  <a:cubicBezTo>
                    <a:pt x="179" y="103"/>
                    <a:pt x="173" y="106"/>
                    <a:pt x="166" y="101"/>
                  </a:cubicBezTo>
                  <a:cubicBezTo>
                    <a:pt x="156" y="95"/>
                    <a:pt x="155" y="75"/>
                    <a:pt x="154" y="70"/>
                  </a:cubicBezTo>
                  <a:cubicBezTo>
                    <a:pt x="154" y="69"/>
                    <a:pt x="154" y="68"/>
                    <a:pt x="153" y="67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5" y="35"/>
                    <a:pt x="74" y="0"/>
                    <a:pt x="3" y="26"/>
                  </a:cubicBezTo>
                  <a:cubicBezTo>
                    <a:pt x="1" y="27"/>
                    <a:pt x="0" y="28"/>
                    <a:pt x="0" y="30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0" y="36"/>
                    <a:pt x="2" y="38"/>
                    <a:pt x="4" y="38"/>
                  </a:cubicBezTo>
                  <a:cubicBezTo>
                    <a:pt x="15" y="37"/>
                    <a:pt x="48" y="38"/>
                    <a:pt x="71" y="59"/>
                  </a:cubicBezTo>
                  <a:cubicBezTo>
                    <a:pt x="81" y="69"/>
                    <a:pt x="79" y="78"/>
                    <a:pt x="75" y="83"/>
                  </a:cubicBezTo>
                  <a:cubicBezTo>
                    <a:pt x="73" y="85"/>
                    <a:pt x="70" y="89"/>
                    <a:pt x="68" y="92"/>
                  </a:cubicBezTo>
                  <a:cubicBezTo>
                    <a:pt x="67" y="93"/>
                    <a:pt x="67" y="96"/>
                    <a:pt x="69" y="97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9" y="125"/>
                    <a:pt x="102" y="125"/>
                    <a:pt x="103" y="123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2" y="115"/>
                    <a:pt x="113" y="115"/>
                    <a:pt x="113" y="114"/>
                  </a:cubicBezTo>
                  <a:cubicBezTo>
                    <a:pt x="117" y="113"/>
                    <a:pt x="136" y="106"/>
                    <a:pt x="148" y="127"/>
                  </a:cubicBezTo>
                  <a:cubicBezTo>
                    <a:pt x="152" y="133"/>
                    <a:pt x="150" y="139"/>
                    <a:pt x="149" y="142"/>
                  </a:cubicBezTo>
                  <a:cubicBezTo>
                    <a:pt x="148" y="144"/>
                    <a:pt x="149" y="146"/>
                    <a:pt x="150" y="147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6" y="160"/>
                    <a:pt x="168" y="160"/>
                    <a:pt x="170" y="158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4" y="117"/>
                    <a:pt x="203" y="114"/>
                    <a:pt x="202" y="113"/>
                  </a:cubicBezTo>
                  <a:lnTo>
                    <a:pt x="187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6546850" y="2681288"/>
              <a:ext cx="261938" cy="415925"/>
            </a:xfrm>
            <a:custGeom>
              <a:avLst/>
              <a:gdLst/>
              <a:ahLst/>
              <a:cxnLst>
                <a:cxn ang="0">
                  <a:pos x="52" y="59"/>
                </a:cxn>
                <a:cxn ang="0">
                  <a:pos x="80" y="19"/>
                </a:cxn>
                <a:cxn ang="0">
                  <a:pos x="79" y="14"/>
                </a:cxn>
                <a:cxn ang="0">
                  <a:pos x="59" y="0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4" y="94"/>
                </a:cxn>
                <a:cxn ang="0">
                  <a:pos x="17" y="94"/>
                </a:cxn>
                <a:cxn ang="0">
                  <a:pos x="21" y="97"/>
                </a:cxn>
                <a:cxn ang="0">
                  <a:pos x="21" y="114"/>
                </a:cxn>
                <a:cxn ang="0">
                  <a:pos x="23" y="117"/>
                </a:cxn>
                <a:cxn ang="0">
                  <a:pos x="39" y="128"/>
                </a:cxn>
                <a:cxn ang="0">
                  <a:pos x="45" y="126"/>
                </a:cxn>
                <a:cxn ang="0">
                  <a:pos x="52" y="61"/>
                </a:cxn>
                <a:cxn ang="0">
                  <a:pos x="52" y="59"/>
                </a:cxn>
              </a:cxnLst>
              <a:rect l="0" t="0" r="r" b="b"/>
              <a:pathLst>
                <a:path w="82" h="130">
                  <a:moveTo>
                    <a:pt x="52" y="5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2" y="17"/>
                    <a:pt x="81" y="15"/>
                    <a:pt x="79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7"/>
                    <a:pt x="0" y="7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1" y="94"/>
                    <a:pt x="4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9" y="93"/>
                    <a:pt x="21" y="95"/>
                    <a:pt x="21" y="97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5"/>
                    <a:pt x="22" y="117"/>
                    <a:pt x="23" y="11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1" y="130"/>
                    <a:pt x="44" y="129"/>
                    <a:pt x="45" y="126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0"/>
                    <a:pt x="52" y="59"/>
                    <a:pt x="52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6000750" y="2247900"/>
              <a:ext cx="568325" cy="53975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5" y="3"/>
                </a:cxn>
                <a:cxn ang="0">
                  <a:pos x="2" y="39"/>
                </a:cxn>
                <a:cxn ang="0">
                  <a:pos x="1" y="41"/>
                </a:cxn>
                <a:cxn ang="0">
                  <a:pos x="0" y="63"/>
                </a:cxn>
                <a:cxn ang="0">
                  <a:pos x="4" y="67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3" y="83"/>
                </a:cxn>
                <a:cxn ang="0">
                  <a:pos x="26" y="87"/>
                </a:cxn>
                <a:cxn ang="0">
                  <a:pos x="40" y="87"/>
                </a:cxn>
                <a:cxn ang="0">
                  <a:pos x="44" y="91"/>
                </a:cxn>
                <a:cxn ang="0">
                  <a:pos x="43" y="103"/>
                </a:cxn>
                <a:cxn ang="0">
                  <a:pos x="47" y="107"/>
                </a:cxn>
                <a:cxn ang="0">
                  <a:pos x="60" y="107"/>
                </a:cxn>
                <a:cxn ang="0">
                  <a:pos x="63" y="110"/>
                </a:cxn>
                <a:cxn ang="0">
                  <a:pos x="63" y="123"/>
                </a:cxn>
                <a:cxn ang="0">
                  <a:pos x="67" y="127"/>
                </a:cxn>
                <a:cxn ang="0">
                  <a:pos x="82" y="127"/>
                </a:cxn>
                <a:cxn ang="0">
                  <a:pos x="86" y="131"/>
                </a:cxn>
                <a:cxn ang="0">
                  <a:pos x="86" y="143"/>
                </a:cxn>
                <a:cxn ang="0">
                  <a:pos x="90" y="147"/>
                </a:cxn>
                <a:cxn ang="0">
                  <a:pos x="102" y="146"/>
                </a:cxn>
                <a:cxn ang="0">
                  <a:pos x="106" y="150"/>
                </a:cxn>
                <a:cxn ang="0">
                  <a:pos x="107" y="165"/>
                </a:cxn>
                <a:cxn ang="0">
                  <a:pos x="111" y="169"/>
                </a:cxn>
                <a:cxn ang="0">
                  <a:pos x="118" y="168"/>
                </a:cxn>
                <a:cxn ang="0">
                  <a:pos x="178" y="101"/>
                </a:cxn>
                <a:cxn ang="0">
                  <a:pos x="30" y="2"/>
                </a:cxn>
              </a:cxnLst>
              <a:rect l="0" t="0" r="r" b="b"/>
              <a:pathLst>
                <a:path w="178" h="169">
                  <a:moveTo>
                    <a:pt x="30" y="2"/>
                  </a:moveTo>
                  <a:cubicBezTo>
                    <a:pt x="28" y="0"/>
                    <a:pt x="26" y="1"/>
                    <a:pt x="25" y="3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3" y="69"/>
                    <a:pt x="23" y="71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5"/>
                    <a:pt x="24" y="87"/>
                    <a:pt x="26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2" y="87"/>
                    <a:pt x="44" y="88"/>
                    <a:pt x="44" y="9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5"/>
                    <a:pt x="45" y="107"/>
                    <a:pt x="47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2" y="106"/>
                    <a:pt x="64" y="108"/>
                    <a:pt x="63" y="110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5"/>
                    <a:pt x="65" y="127"/>
                    <a:pt x="67" y="127"/>
                  </a:cubicBezTo>
                  <a:cubicBezTo>
                    <a:pt x="82" y="127"/>
                    <a:pt x="82" y="127"/>
                    <a:pt x="82" y="127"/>
                  </a:cubicBezTo>
                  <a:cubicBezTo>
                    <a:pt x="84" y="127"/>
                    <a:pt x="86" y="129"/>
                    <a:pt x="86" y="131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6" y="145"/>
                    <a:pt x="88" y="147"/>
                    <a:pt x="90" y="147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5" y="146"/>
                    <a:pt x="106" y="148"/>
                    <a:pt x="106" y="150"/>
                  </a:cubicBezTo>
                  <a:cubicBezTo>
                    <a:pt x="107" y="165"/>
                    <a:pt x="107" y="165"/>
                    <a:pt x="107" y="165"/>
                  </a:cubicBezTo>
                  <a:cubicBezTo>
                    <a:pt x="107" y="168"/>
                    <a:pt x="109" y="169"/>
                    <a:pt x="111" y="169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6" name="Freeform 38"/>
            <p:cNvSpPr>
              <a:spLocks noEditPoints="1"/>
            </p:cNvSpPr>
            <p:nvPr/>
          </p:nvSpPr>
          <p:spPr bwMode="auto">
            <a:xfrm>
              <a:off x="6711950" y="2735263"/>
              <a:ext cx="419100" cy="523875"/>
            </a:xfrm>
            <a:custGeom>
              <a:avLst/>
              <a:gdLst/>
              <a:ahLst/>
              <a:cxnLst>
                <a:cxn ang="0">
                  <a:pos x="129" y="57"/>
                </a:cxn>
                <a:cxn ang="0">
                  <a:pos x="45" y="1"/>
                </a:cxn>
                <a:cxn ang="0">
                  <a:pos x="40" y="2"/>
                </a:cxn>
                <a:cxn ang="0">
                  <a:pos x="8" y="47"/>
                </a:cxn>
                <a:cxn ang="0">
                  <a:pos x="7" y="48"/>
                </a:cxn>
                <a:cxn ang="0">
                  <a:pos x="0" y="120"/>
                </a:cxn>
                <a:cxn ang="0">
                  <a:pos x="2" y="124"/>
                </a:cxn>
                <a:cxn ang="0">
                  <a:pos x="58" y="162"/>
                </a:cxn>
                <a:cxn ang="0">
                  <a:pos x="63" y="161"/>
                </a:cxn>
                <a:cxn ang="0">
                  <a:pos x="130" y="62"/>
                </a:cxn>
                <a:cxn ang="0">
                  <a:pos x="129" y="57"/>
                </a:cxn>
                <a:cxn ang="0">
                  <a:pos x="34" y="30"/>
                </a:cxn>
                <a:cxn ang="0">
                  <a:pos x="35" y="30"/>
                </a:cxn>
                <a:cxn ang="0">
                  <a:pos x="45" y="39"/>
                </a:cxn>
                <a:cxn ang="0">
                  <a:pos x="44" y="40"/>
                </a:cxn>
                <a:cxn ang="0">
                  <a:pos x="34" y="30"/>
                </a:cxn>
                <a:cxn ang="0">
                  <a:pos x="26" y="100"/>
                </a:cxn>
                <a:cxn ang="0">
                  <a:pos x="25" y="101"/>
                </a:cxn>
                <a:cxn ang="0">
                  <a:pos x="16" y="91"/>
                </a:cxn>
                <a:cxn ang="0">
                  <a:pos x="17" y="90"/>
                </a:cxn>
                <a:cxn ang="0">
                  <a:pos x="26" y="100"/>
                </a:cxn>
                <a:cxn ang="0">
                  <a:pos x="97" y="68"/>
                </a:cxn>
                <a:cxn ang="0">
                  <a:pos x="57" y="129"/>
                </a:cxn>
                <a:cxn ang="0">
                  <a:pos x="51" y="130"/>
                </a:cxn>
                <a:cxn ang="0">
                  <a:pos x="36" y="119"/>
                </a:cxn>
                <a:cxn ang="0">
                  <a:pos x="34" y="114"/>
                </a:cxn>
                <a:cxn ang="0">
                  <a:pos x="63" y="46"/>
                </a:cxn>
                <a:cxn ang="0">
                  <a:pos x="69" y="44"/>
                </a:cxn>
                <a:cxn ang="0">
                  <a:pos x="96" y="63"/>
                </a:cxn>
                <a:cxn ang="0">
                  <a:pos x="97" y="68"/>
                </a:cxn>
              </a:cxnLst>
              <a:rect l="0" t="0" r="r" b="b"/>
              <a:pathLst>
                <a:path w="131" h="164">
                  <a:moveTo>
                    <a:pt x="129" y="57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4" y="0"/>
                    <a:pt x="41" y="0"/>
                    <a:pt x="40" y="2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7" y="48"/>
                    <a:pt x="7" y="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1" y="123"/>
                    <a:pt x="2" y="124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9" y="164"/>
                    <a:pt x="62" y="163"/>
                    <a:pt x="63" y="1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1" y="60"/>
                    <a:pt x="131" y="58"/>
                    <a:pt x="129" y="57"/>
                  </a:cubicBezTo>
                  <a:close/>
                  <a:moveTo>
                    <a:pt x="34" y="3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2" y="25"/>
                    <a:pt x="49" y="32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7" y="44"/>
                    <a:pt x="30" y="37"/>
                    <a:pt x="34" y="30"/>
                  </a:cubicBezTo>
                  <a:close/>
                  <a:moveTo>
                    <a:pt x="26" y="100"/>
                  </a:moveTo>
                  <a:cubicBezTo>
                    <a:pt x="26" y="100"/>
                    <a:pt x="26" y="101"/>
                    <a:pt x="25" y="101"/>
                  </a:cubicBezTo>
                  <a:cubicBezTo>
                    <a:pt x="18" y="105"/>
                    <a:pt x="11" y="98"/>
                    <a:pt x="16" y="91"/>
                  </a:cubicBezTo>
                  <a:cubicBezTo>
                    <a:pt x="16" y="91"/>
                    <a:pt x="16" y="91"/>
                    <a:pt x="17" y="90"/>
                  </a:cubicBezTo>
                  <a:cubicBezTo>
                    <a:pt x="24" y="86"/>
                    <a:pt x="31" y="93"/>
                    <a:pt x="26" y="100"/>
                  </a:cubicBezTo>
                  <a:close/>
                  <a:moveTo>
                    <a:pt x="97" y="68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6" y="130"/>
                    <a:pt x="53" y="131"/>
                    <a:pt x="51" y="130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4" y="118"/>
                    <a:pt x="33" y="116"/>
                    <a:pt x="34" y="114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7" y="43"/>
                    <a:pt x="69" y="4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8" y="64"/>
                    <a:pt x="99" y="66"/>
                    <a:pt x="97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" name="Group 356"/>
          <p:cNvGrpSpPr/>
          <p:nvPr/>
        </p:nvGrpSpPr>
        <p:grpSpPr>
          <a:xfrm>
            <a:off x="1279525" y="1033463"/>
            <a:ext cx="1601788" cy="1287463"/>
            <a:chOff x="1279525" y="1033463"/>
            <a:chExt cx="1601788" cy="1287463"/>
          </a:xfrm>
          <a:solidFill>
            <a:srgbClr val="34AEE4"/>
          </a:solidFill>
        </p:grpSpPr>
        <p:sp>
          <p:nvSpPr>
            <p:cNvPr id="2087" name="Freeform 39"/>
            <p:cNvSpPr>
              <a:spLocks noEditPoints="1"/>
            </p:cNvSpPr>
            <p:nvPr/>
          </p:nvSpPr>
          <p:spPr bwMode="auto">
            <a:xfrm>
              <a:off x="1279525" y="1493838"/>
              <a:ext cx="720725" cy="827088"/>
            </a:xfrm>
            <a:custGeom>
              <a:avLst/>
              <a:gdLst/>
              <a:ahLst/>
              <a:cxnLst>
                <a:cxn ang="0">
                  <a:pos x="223" y="145"/>
                </a:cxn>
                <a:cxn ang="0">
                  <a:pos x="203" y="103"/>
                </a:cxn>
                <a:cxn ang="0">
                  <a:pos x="174" y="32"/>
                </a:cxn>
                <a:cxn ang="0">
                  <a:pos x="105" y="2"/>
                </a:cxn>
                <a:cxn ang="0">
                  <a:pos x="1" y="104"/>
                </a:cxn>
                <a:cxn ang="0">
                  <a:pos x="30" y="173"/>
                </a:cxn>
                <a:cxn ang="0">
                  <a:pos x="36" y="188"/>
                </a:cxn>
                <a:cxn ang="0">
                  <a:pos x="36" y="251"/>
                </a:cxn>
                <a:cxn ang="0">
                  <a:pos x="84" y="239"/>
                </a:cxn>
                <a:cxn ang="0">
                  <a:pos x="144" y="259"/>
                </a:cxn>
                <a:cxn ang="0">
                  <a:pos x="144" y="234"/>
                </a:cxn>
                <a:cxn ang="0">
                  <a:pos x="155" y="220"/>
                </a:cxn>
                <a:cxn ang="0">
                  <a:pos x="203" y="171"/>
                </a:cxn>
                <a:cxn ang="0">
                  <a:pos x="206" y="165"/>
                </a:cxn>
                <a:cxn ang="0">
                  <a:pos x="216" y="161"/>
                </a:cxn>
                <a:cxn ang="0">
                  <a:pos x="223" y="145"/>
                </a:cxn>
                <a:cxn ang="0">
                  <a:pos x="57" y="140"/>
                </a:cxn>
                <a:cxn ang="0">
                  <a:pos x="39" y="122"/>
                </a:cxn>
                <a:cxn ang="0">
                  <a:pos x="57" y="104"/>
                </a:cxn>
                <a:cxn ang="0">
                  <a:pos x="75" y="122"/>
                </a:cxn>
                <a:cxn ang="0">
                  <a:pos x="57" y="140"/>
                </a:cxn>
                <a:cxn ang="0">
                  <a:pos x="57" y="97"/>
                </a:cxn>
                <a:cxn ang="0">
                  <a:pos x="39" y="80"/>
                </a:cxn>
                <a:cxn ang="0">
                  <a:pos x="57" y="62"/>
                </a:cxn>
                <a:cxn ang="0">
                  <a:pos x="75" y="80"/>
                </a:cxn>
                <a:cxn ang="0">
                  <a:pos x="57" y="97"/>
                </a:cxn>
                <a:cxn ang="0">
                  <a:pos x="100" y="140"/>
                </a:cxn>
                <a:cxn ang="0">
                  <a:pos x="82" y="122"/>
                </a:cxn>
                <a:cxn ang="0">
                  <a:pos x="100" y="104"/>
                </a:cxn>
                <a:cxn ang="0">
                  <a:pos x="118" y="122"/>
                </a:cxn>
                <a:cxn ang="0">
                  <a:pos x="100" y="140"/>
                </a:cxn>
                <a:cxn ang="0">
                  <a:pos x="100" y="97"/>
                </a:cxn>
                <a:cxn ang="0">
                  <a:pos x="82" y="80"/>
                </a:cxn>
                <a:cxn ang="0">
                  <a:pos x="100" y="62"/>
                </a:cxn>
                <a:cxn ang="0">
                  <a:pos x="118" y="80"/>
                </a:cxn>
                <a:cxn ang="0">
                  <a:pos x="100" y="97"/>
                </a:cxn>
                <a:cxn ang="0">
                  <a:pos x="100" y="55"/>
                </a:cxn>
                <a:cxn ang="0">
                  <a:pos x="82" y="37"/>
                </a:cxn>
                <a:cxn ang="0">
                  <a:pos x="100" y="19"/>
                </a:cxn>
                <a:cxn ang="0">
                  <a:pos x="118" y="37"/>
                </a:cxn>
                <a:cxn ang="0">
                  <a:pos x="100" y="55"/>
                </a:cxn>
                <a:cxn ang="0">
                  <a:pos x="143" y="140"/>
                </a:cxn>
                <a:cxn ang="0">
                  <a:pos x="125" y="122"/>
                </a:cxn>
                <a:cxn ang="0">
                  <a:pos x="143" y="104"/>
                </a:cxn>
                <a:cxn ang="0">
                  <a:pos x="161" y="122"/>
                </a:cxn>
                <a:cxn ang="0">
                  <a:pos x="143" y="140"/>
                </a:cxn>
                <a:cxn ang="0">
                  <a:pos x="143" y="97"/>
                </a:cxn>
                <a:cxn ang="0">
                  <a:pos x="125" y="80"/>
                </a:cxn>
                <a:cxn ang="0">
                  <a:pos x="143" y="62"/>
                </a:cxn>
                <a:cxn ang="0">
                  <a:pos x="161" y="80"/>
                </a:cxn>
                <a:cxn ang="0">
                  <a:pos x="143" y="97"/>
                </a:cxn>
              </a:cxnLst>
              <a:rect l="0" t="0" r="r" b="b"/>
              <a:pathLst>
                <a:path w="226" h="259">
                  <a:moveTo>
                    <a:pt x="223" y="145"/>
                  </a:moveTo>
                  <a:cubicBezTo>
                    <a:pt x="203" y="103"/>
                    <a:pt x="203" y="103"/>
                    <a:pt x="203" y="103"/>
                  </a:cubicBezTo>
                  <a:cubicBezTo>
                    <a:pt x="203" y="75"/>
                    <a:pt x="192" y="51"/>
                    <a:pt x="174" y="32"/>
                  </a:cubicBezTo>
                  <a:cubicBezTo>
                    <a:pt x="157" y="14"/>
                    <a:pt x="132" y="3"/>
                    <a:pt x="105" y="2"/>
                  </a:cubicBezTo>
                  <a:cubicBezTo>
                    <a:pt x="48" y="0"/>
                    <a:pt x="0" y="46"/>
                    <a:pt x="1" y="104"/>
                  </a:cubicBezTo>
                  <a:cubicBezTo>
                    <a:pt x="2" y="131"/>
                    <a:pt x="12" y="155"/>
                    <a:pt x="30" y="173"/>
                  </a:cubicBezTo>
                  <a:cubicBezTo>
                    <a:pt x="34" y="177"/>
                    <a:pt x="36" y="182"/>
                    <a:pt x="36" y="188"/>
                  </a:cubicBezTo>
                  <a:cubicBezTo>
                    <a:pt x="36" y="251"/>
                    <a:pt x="36" y="251"/>
                    <a:pt x="36" y="251"/>
                  </a:cubicBezTo>
                  <a:cubicBezTo>
                    <a:pt x="50" y="243"/>
                    <a:pt x="66" y="239"/>
                    <a:pt x="84" y="239"/>
                  </a:cubicBezTo>
                  <a:cubicBezTo>
                    <a:pt x="106" y="239"/>
                    <a:pt x="127" y="246"/>
                    <a:pt x="144" y="259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27"/>
                    <a:pt x="148" y="221"/>
                    <a:pt x="155" y="220"/>
                  </a:cubicBezTo>
                  <a:cubicBezTo>
                    <a:pt x="181" y="214"/>
                    <a:pt x="201" y="199"/>
                    <a:pt x="203" y="171"/>
                  </a:cubicBezTo>
                  <a:cubicBezTo>
                    <a:pt x="203" y="167"/>
                    <a:pt x="204" y="167"/>
                    <a:pt x="206" y="165"/>
                  </a:cubicBezTo>
                  <a:cubicBezTo>
                    <a:pt x="216" y="161"/>
                    <a:pt x="216" y="161"/>
                    <a:pt x="216" y="161"/>
                  </a:cubicBezTo>
                  <a:cubicBezTo>
                    <a:pt x="223" y="157"/>
                    <a:pt x="226" y="151"/>
                    <a:pt x="223" y="145"/>
                  </a:cubicBezTo>
                  <a:close/>
                  <a:moveTo>
                    <a:pt x="57" y="140"/>
                  </a:moveTo>
                  <a:cubicBezTo>
                    <a:pt x="47" y="140"/>
                    <a:pt x="39" y="132"/>
                    <a:pt x="39" y="122"/>
                  </a:cubicBezTo>
                  <a:cubicBezTo>
                    <a:pt x="39" y="112"/>
                    <a:pt x="47" y="104"/>
                    <a:pt x="57" y="104"/>
                  </a:cubicBezTo>
                  <a:cubicBezTo>
                    <a:pt x="67" y="104"/>
                    <a:pt x="75" y="11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  <a:moveTo>
                    <a:pt x="57" y="97"/>
                  </a:moveTo>
                  <a:cubicBezTo>
                    <a:pt x="47" y="97"/>
                    <a:pt x="39" y="89"/>
                    <a:pt x="39" y="80"/>
                  </a:cubicBezTo>
                  <a:cubicBezTo>
                    <a:pt x="39" y="70"/>
                    <a:pt x="47" y="62"/>
                    <a:pt x="57" y="62"/>
                  </a:cubicBezTo>
                  <a:cubicBezTo>
                    <a:pt x="67" y="62"/>
                    <a:pt x="75" y="70"/>
                    <a:pt x="75" y="80"/>
                  </a:cubicBezTo>
                  <a:cubicBezTo>
                    <a:pt x="75" y="89"/>
                    <a:pt x="67" y="97"/>
                    <a:pt x="57" y="97"/>
                  </a:cubicBezTo>
                  <a:close/>
                  <a:moveTo>
                    <a:pt x="100" y="140"/>
                  </a:moveTo>
                  <a:cubicBezTo>
                    <a:pt x="90" y="140"/>
                    <a:pt x="82" y="132"/>
                    <a:pt x="82" y="122"/>
                  </a:cubicBezTo>
                  <a:cubicBezTo>
                    <a:pt x="82" y="112"/>
                    <a:pt x="90" y="104"/>
                    <a:pt x="100" y="104"/>
                  </a:cubicBezTo>
                  <a:cubicBezTo>
                    <a:pt x="110" y="104"/>
                    <a:pt x="118" y="112"/>
                    <a:pt x="118" y="122"/>
                  </a:cubicBezTo>
                  <a:cubicBezTo>
                    <a:pt x="118" y="132"/>
                    <a:pt x="110" y="140"/>
                    <a:pt x="100" y="140"/>
                  </a:cubicBezTo>
                  <a:close/>
                  <a:moveTo>
                    <a:pt x="100" y="97"/>
                  </a:moveTo>
                  <a:cubicBezTo>
                    <a:pt x="90" y="97"/>
                    <a:pt x="82" y="89"/>
                    <a:pt x="82" y="80"/>
                  </a:cubicBezTo>
                  <a:cubicBezTo>
                    <a:pt x="82" y="70"/>
                    <a:pt x="90" y="62"/>
                    <a:pt x="100" y="62"/>
                  </a:cubicBezTo>
                  <a:cubicBezTo>
                    <a:pt x="110" y="62"/>
                    <a:pt x="118" y="70"/>
                    <a:pt x="118" y="80"/>
                  </a:cubicBezTo>
                  <a:cubicBezTo>
                    <a:pt x="118" y="89"/>
                    <a:pt x="110" y="97"/>
                    <a:pt x="100" y="97"/>
                  </a:cubicBezTo>
                  <a:close/>
                  <a:moveTo>
                    <a:pt x="100" y="55"/>
                  </a:moveTo>
                  <a:cubicBezTo>
                    <a:pt x="90" y="55"/>
                    <a:pt x="82" y="47"/>
                    <a:pt x="82" y="37"/>
                  </a:cubicBezTo>
                  <a:cubicBezTo>
                    <a:pt x="82" y="27"/>
                    <a:pt x="90" y="19"/>
                    <a:pt x="100" y="19"/>
                  </a:cubicBezTo>
                  <a:cubicBezTo>
                    <a:pt x="110" y="19"/>
                    <a:pt x="118" y="27"/>
                    <a:pt x="118" y="37"/>
                  </a:cubicBezTo>
                  <a:cubicBezTo>
                    <a:pt x="118" y="47"/>
                    <a:pt x="110" y="55"/>
                    <a:pt x="100" y="55"/>
                  </a:cubicBezTo>
                  <a:close/>
                  <a:moveTo>
                    <a:pt x="143" y="140"/>
                  </a:moveTo>
                  <a:cubicBezTo>
                    <a:pt x="133" y="140"/>
                    <a:pt x="125" y="132"/>
                    <a:pt x="125" y="122"/>
                  </a:cubicBezTo>
                  <a:cubicBezTo>
                    <a:pt x="125" y="112"/>
                    <a:pt x="133" y="104"/>
                    <a:pt x="143" y="104"/>
                  </a:cubicBezTo>
                  <a:cubicBezTo>
                    <a:pt x="153" y="104"/>
                    <a:pt x="161" y="112"/>
                    <a:pt x="161" y="122"/>
                  </a:cubicBezTo>
                  <a:cubicBezTo>
                    <a:pt x="161" y="132"/>
                    <a:pt x="153" y="140"/>
                    <a:pt x="143" y="140"/>
                  </a:cubicBezTo>
                  <a:close/>
                  <a:moveTo>
                    <a:pt x="143" y="97"/>
                  </a:moveTo>
                  <a:cubicBezTo>
                    <a:pt x="133" y="97"/>
                    <a:pt x="125" y="89"/>
                    <a:pt x="125" y="80"/>
                  </a:cubicBezTo>
                  <a:cubicBezTo>
                    <a:pt x="125" y="70"/>
                    <a:pt x="133" y="62"/>
                    <a:pt x="143" y="62"/>
                  </a:cubicBezTo>
                  <a:cubicBezTo>
                    <a:pt x="153" y="62"/>
                    <a:pt x="161" y="70"/>
                    <a:pt x="161" y="80"/>
                  </a:cubicBezTo>
                  <a:cubicBezTo>
                    <a:pt x="161" y="89"/>
                    <a:pt x="153" y="97"/>
                    <a:pt x="143" y="9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8" name="Freeform 40"/>
            <p:cNvSpPr>
              <a:spLocks noEditPoints="1"/>
            </p:cNvSpPr>
            <p:nvPr/>
          </p:nvSpPr>
          <p:spPr bwMode="auto">
            <a:xfrm>
              <a:off x="2160588" y="1493838"/>
              <a:ext cx="720725" cy="827088"/>
            </a:xfrm>
            <a:custGeom>
              <a:avLst/>
              <a:gdLst/>
              <a:ahLst/>
              <a:cxnLst>
                <a:cxn ang="0">
                  <a:pos x="121" y="2"/>
                </a:cxn>
                <a:cxn ang="0">
                  <a:pos x="52" y="32"/>
                </a:cxn>
                <a:cxn ang="0">
                  <a:pos x="23" y="103"/>
                </a:cxn>
                <a:cxn ang="0">
                  <a:pos x="3" y="145"/>
                </a:cxn>
                <a:cxn ang="0">
                  <a:pos x="10" y="161"/>
                </a:cxn>
                <a:cxn ang="0">
                  <a:pos x="20" y="165"/>
                </a:cxn>
                <a:cxn ang="0">
                  <a:pos x="23" y="171"/>
                </a:cxn>
                <a:cxn ang="0">
                  <a:pos x="71" y="220"/>
                </a:cxn>
                <a:cxn ang="0">
                  <a:pos x="82" y="234"/>
                </a:cxn>
                <a:cxn ang="0">
                  <a:pos x="82" y="259"/>
                </a:cxn>
                <a:cxn ang="0">
                  <a:pos x="142" y="239"/>
                </a:cxn>
                <a:cxn ang="0">
                  <a:pos x="190" y="251"/>
                </a:cxn>
                <a:cxn ang="0">
                  <a:pos x="190" y="188"/>
                </a:cxn>
                <a:cxn ang="0">
                  <a:pos x="196" y="173"/>
                </a:cxn>
                <a:cxn ang="0">
                  <a:pos x="225" y="104"/>
                </a:cxn>
                <a:cxn ang="0">
                  <a:pos x="121" y="2"/>
                </a:cxn>
                <a:cxn ang="0">
                  <a:pos x="125" y="140"/>
                </a:cxn>
                <a:cxn ang="0">
                  <a:pos x="107" y="122"/>
                </a:cxn>
                <a:cxn ang="0">
                  <a:pos x="125" y="104"/>
                </a:cxn>
                <a:cxn ang="0">
                  <a:pos x="143" y="122"/>
                </a:cxn>
                <a:cxn ang="0">
                  <a:pos x="125" y="140"/>
                </a:cxn>
                <a:cxn ang="0">
                  <a:pos x="125" y="97"/>
                </a:cxn>
                <a:cxn ang="0">
                  <a:pos x="107" y="80"/>
                </a:cxn>
                <a:cxn ang="0">
                  <a:pos x="125" y="62"/>
                </a:cxn>
                <a:cxn ang="0">
                  <a:pos x="143" y="80"/>
                </a:cxn>
                <a:cxn ang="0">
                  <a:pos x="125" y="97"/>
                </a:cxn>
                <a:cxn ang="0">
                  <a:pos x="125" y="55"/>
                </a:cxn>
                <a:cxn ang="0">
                  <a:pos x="107" y="37"/>
                </a:cxn>
                <a:cxn ang="0">
                  <a:pos x="125" y="19"/>
                </a:cxn>
                <a:cxn ang="0">
                  <a:pos x="143" y="37"/>
                </a:cxn>
                <a:cxn ang="0">
                  <a:pos x="125" y="55"/>
                </a:cxn>
              </a:cxnLst>
              <a:rect l="0" t="0" r="r" b="b"/>
              <a:pathLst>
                <a:path w="226" h="259">
                  <a:moveTo>
                    <a:pt x="121" y="2"/>
                  </a:moveTo>
                  <a:cubicBezTo>
                    <a:pt x="94" y="3"/>
                    <a:pt x="69" y="14"/>
                    <a:pt x="52" y="32"/>
                  </a:cubicBezTo>
                  <a:cubicBezTo>
                    <a:pt x="34" y="51"/>
                    <a:pt x="23" y="75"/>
                    <a:pt x="23" y="103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151"/>
                    <a:pt x="3" y="157"/>
                    <a:pt x="10" y="161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7"/>
                    <a:pt x="23" y="167"/>
                    <a:pt x="23" y="171"/>
                  </a:cubicBezTo>
                  <a:cubicBezTo>
                    <a:pt x="25" y="199"/>
                    <a:pt x="45" y="214"/>
                    <a:pt x="71" y="220"/>
                  </a:cubicBezTo>
                  <a:cubicBezTo>
                    <a:pt x="78" y="221"/>
                    <a:pt x="82" y="227"/>
                    <a:pt x="82" y="234"/>
                  </a:cubicBezTo>
                  <a:cubicBezTo>
                    <a:pt x="82" y="259"/>
                    <a:pt x="82" y="259"/>
                    <a:pt x="82" y="259"/>
                  </a:cubicBezTo>
                  <a:cubicBezTo>
                    <a:pt x="99" y="246"/>
                    <a:pt x="120" y="239"/>
                    <a:pt x="142" y="239"/>
                  </a:cubicBezTo>
                  <a:cubicBezTo>
                    <a:pt x="160" y="239"/>
                    <a:pt x="176" y="243"/>
                    <a:pt x="190" y="251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2"/>
                    <a:pt x="192" y="177"/>
                    <a:pt x="196" y="173"/>
                  </a:cubicBezTo>
                  <a:cubicBezTo>
                    <a:pt x="214" y="155"/>
                    <a:pt x="225" y="131"/>
                    <a:pt x="225" y="104"/>
                  </a:cubicBezTo>
                  <a:cubicBezTo>
                    <a:pt x="226" y="46"/>
                    <a:pt x="178" y="0"/>
                    <a:pt x="121" y="2"/>
                  </a:cubicBezTo>
                  <a:close/>
                  <a:moveTo>
                    <a:pt x="125" y="140"/>
                  </a:moveTo>
                  <a:cubicBezTo>
                    <a:pt x="115" y="140"/>
                    <a:pt x="107" y="132"/>
                    <a:pt x="107" y="122"/>
                  </a:cubicBezTo>
                  <a:cubicBezTo>
                    <a:pt x="107" y="112"/>
                    <a:pt x="115" y="104"/>
                    <a:pt x="125" y="104"/>
                  </a:cubicBezTo>
                  <a:cubicBezTo>
                    <a:pt x="135" y="104"/>
                    <a:pt x="143" y="112"/>
                    <a:pt x="143" y="122"/>
                  </a:cubicBezTo>
                  <a:cubicBezTo>
                    <a:pt x="143" y="132"/>
                    <a:pt x="135" y="140"/>
                    <a:pt x="125" y="140"/>
                  </a:cubicBezTo>
                  <a:close/>
                  <a:moveTo>
                    <a:pt x="125" y="97"/>
                  </a:moveTo>
                  <a:cubicBezTo>
                    <a:pt x="115" y="97"/>
                    <a:pt x="107" y="89"/>
                    <a:pt x="107" y="80"/>
                  </a:cubicBezTo>
                  <a:cubicBezTo>
                    <a:pt x="107" y="70"/>
                    <a:pt x="115" y="62"/>
                    <a:pt x="125" y="62"/>
                  </a:cubicBezTo>
                  <a:cubicBezTo>
                    <a:pt x="135" y="62"/>
                    <a:pt x="143" y="70"/>
                    <a:pt x="143" y="80"/>
                  </a:cubicBezTo>
                  <a:cubicBezTo>
                    <a:pt x="143" y="89"/>
                    <a:pt x="135" y="97"/>
                    <a:pt x="125" y="97"/>
                  </a:cubicBezTo>
                  <a:close/>
                  <a:moveTo>
                    <a:pt x="125" y="55"/>
                  </a:moveTo>
                  <a:cubicBezTo>
                    <a:pt x="115" y="55"/>
                    <a:pt x="107" y="47"/>
                    <a:pt x="107" y="37"/>
                  </a:cubicBezTo>
                  <a:cubicBezTo>
                    <a:pt x="107" y="27"/>
                    <a:pt x="115" y="19"/>
                    <a:pt x="125" y="19"/>
                  </a:cubicBezTo>
                  <a:cubicBezTo>
                    <a:pt x="135" y="19"/>
                    <a:pt x="143" y="27"/>
                    <a:pt x="143" y="37"/>
                  </a:cubicBezTo>
                  <a:cubicBezTo>
                    <a:pt x="143" y="47"/>
                    <a:pt x="135" y="55"/>
                    <a:pt x="125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2022475" y="1033463"/>
              <a:ext cx="115888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1658938" y="1168400"/>
              <a:ext cx="114300" cy="1143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1" name="Oval 43"/>
            <p:cNvSpPr>
              <a:spLocks noChangeArrowheads="1"/>
            </p:cNvSpPr>
            <p:nvPr/>
          </p:nvSpPr>
          <p:spPr bwMode="auto">
            <a:xfrm>
              <a:off x="1550988" y="1323975"/>
              <a:ext cx="114300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1831975" y="1071563"/>
              <a:ext cx="114300" cy="1127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3" name="Oval 45"/>
            <p:cNvSpPr>
              <a:spLocks noChangeArrowheads="1"/>
            </p:cNvSpPr>
            <p:nvPr/>
          </p:nvSpPr>
          <p:spPr bwMode="auto">
            <a:xfrm>
              <a:off x="2387600" y="1168400"/>
              <a:ext cx="114300" cy="1143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4" name="Oval 46"/>
            <p:cNvSpPr>
              <a:spLocks noChangeArrowheads="1"/>
            </p:cNvSpPr>
            <p:nvPr/>
          </p:nvSpPr>
          <p:spPr bwMode="auto">
            <a:xfrm>
              <a:off x="2495550" y="1323975"/>
              <a:ext cx="114300" cy="1158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5" name="Oval 47"/>
            <p:cNvSpPr>
              <a:spLocks noChangeArrowheads="1"/>
            </p:cNvSpPr>
            <p:nvPr/>
          </p:nvSpPr>
          <p:spPr bwMode="auto">
            <a:xfrm>
              <a:off x="2214563" y="1071563"/>
              <a:ext cx="114300" cy="1127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364"/>
          <p:cNvGrpSpPr/>
          <p:nvPr/>
        </p:nvGrpSpPr>
        <p:grpSpPr>
          <a:xfrm>
            <a:off x="8362950" y="155575"/>
            <a:ext cx="625475" cy="1111251"/>
            <a:chOff x="8362950" y="155575"/>
            <a:chExt cx="625475" cy="1111251"/>
          </a:xfrm>
          <a:solidFill>
            <a:srgbClr val="34AEE4"/>
          </a:solidFill>
        </p:grpSpPr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8362950" y="746125"/>
              <a:ext cx="625475" cy="128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7" name="Freeform 49"/>
            <p:cNvSpPr>
              <a:spLocks noEditPoints="1"/>
            </p:cNvSpPr>
            <p:nvPr/>
          </p:nvSpPr>
          <p:spPr bwMode="auto">
            <a:xfrm>
              <a:off x="8426450" y="155575"/>
              <a:ext cx="495300" cy="558800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0" y="77"/>
                </a:cxn>
                <a:cxn ang="0">
                  <a:pos x="0" y="175"/>
                </a:cxn>
                <a:cxn ang="0">
                  <a:pos x="155" y="175"/>
                </a:cxn>
                <a:cxn ang="0">
                  <a:pos x="155" y="77"/>
                </a:cxn>
                <a:cxn ang="0">
                  <a:pos x="78" y="0"/>
                </a:cxn>
                <a:cxn ang="0">
                  <a:pos x="108" y="37"/>
                </a:cxn>
                <a:cxn ang="0">
                  <a:pos x="93" y="42"/>
                </a:cxn>
                <a:cxn ang="0">
                  <a:pos x="60" y="44"/>
                </a:cxn>
                <a:cxn ang="0">
                  <a:pos x="43" y="81"/>
                </a:cxn>
                <a:cxn ang="0">
                  <a:pos x="43" y="148"/>
                </a:cxn>
                <a:cxn ang="0">
                  <a:pos x="32" y="159"/>
                </a:cxn>
                <a:cxn ang="0">
                  <a:pos x="20" y="148"/>
                </a:cxn>
                <a:cxn ang="0">
                  <a:pos x="20" y="81"/>
                </a:cxn>
                <a:cxn ang="0">
                  <a:pos x="48" y="25"/>
                </a:cxn>
                <a:cxn ang="0">
                  <a:pos x="103" y="22"/>
                </a:cxn>
                <a:cxn ang="0">
                  <a:pos x="108" y="37"/>
                </a:cxn>
              </a:cxnLst>
              <a:rect l="0" t="0" r="r" b="b"/>
              <a:pathLst>
                <a:path w="155" h="175"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77"/>
                    <a:pt x="155" y="77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108" y="37"/>
                  </a:moveTo>
                  <a:cubicBezTo>
                    <a:pt x="105" y="43"/>
                    <a:pt x="99" y="45"/>
                    <a:pt x="93" y="42"/>
                  </a:cubicBezTo>
                  <a:cubicBezTo>
                    <a:pt x="82" y="37"/>
                    <a:pt x="69" y="38"/>
                    <a:pt x="60" y="44"/>
                  </a:cubicBezTo>
                  <a:cubicBezTo>
                    <a:pt x="49" y="51"/>
                    <a:pt x="43" y="64"/>
                    <a:pt x="43" y="81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54"/>
                    <a:pt x="38" y="159"/>
                    <a:pt x="32" y="159"/>
                  </a:cubicBezTo>
                  <a:cubicBezTo>
                    <a:pt x="25" y="159"/>
                    <a:pt x="20" y="154"/>
                    <a:pt x="20" y="14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56"/>
                    <a:pt x="30" y="36"/>
                    <a:pt x="48" y="25"/>
                  </a:cubicBezTo>
                  <a:cubicBezTo>
                    <a:pt x="64" y="15"/>
                    <a:pt x="85" y="14"/>
                    <a:pt x="103" y="22"/>
                  </a:cubicBezTo>
                  <a:cubicBezTo>
                    <a:pt x="108" y="25"/>
                    <a:pt x="111" y="31"/>
                    <a:pt x="10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8496300" y="909638"/>
              <a:ext cx="90488" cy="3571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8764588" y="909638"/>
              <a:ext cx="88900" cy="222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100" name="Freeform 52"/>
          <p:cNvSpPr>
            <a:spLocks noEditPoints="1"/>
          </p:cNvSpPr>
          <p:nvPr/>
        </p:nvSpPr>
        <p:spPr bwMode="auto">
          <a:xfrm>
            <a:off x="4768850" y="177800"/>
            <a:ext cx="877888" cy="877888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75" y="138"/>
              </a:cxn>
              <a:cxn ang="0">
                <a:pos x="87" y="155"/>
              </a:cxn>
              <a:cxn ang="0">
                <a:pos x="91" y="158"/>
              </a:cxn>
              <a:cxn ang="0">
                <a:pos x="92" y="167"/>
              </a:cxn>
              <a:cxn ang="0">
                <a:pos x="90" y="174"/>
              </a:cxn>
              <a:cxn ang="0">
                <a:pos x="87" y="174"/>
              </a:cxn>
              <a:cxn ang="0">
                <a:pos x="21" y="139"/>
              </a:cxn>
              <a:cxn ang="0">
                <a:pos x="20" y="129"/>
              </a:cxn>
              <a:cxn ang="0">
                <a:pos x="21" y="125"/>
              </a:cxn>
              <a:cxn ang="0">
                <a:pos x="87" y="92"/>
              </a:cxn>
              <a:cxn ang="0">
                <a:pos x="92" y="99"/>
              </a:cxn>
              <a:cxn ang="0">
                <a:pos x="91" y="108"/>
              </a:cxn>
              <a:cxn ang="0">
                <a:pos x="88" y="110"/>
              </a:cxn>
              <a:cxn ang="0">
                <a:pos x="87" y="155"/>
              </a:cxn>
              <a:cxn ang="0">
                <a:pos x="122" y="204"/>
              </a:cxn>
              <a:cxn ang="0">
                <a:pos x="119" y="206"/>
              </a:cxn>
              <a:cxn ang="0">
                <a:pos x="111" y="207"/>
              </a:cxn>
              <a:cxn ang="0">
                <a:pos x="102" y="206"/>
              </a:cxn>
              <a:cxn ang="0">
                <a:pos x="101" y="202"/>
              </a:cxn>
              <a:cxn ang="0">
                <a:pos x="153" y="58"/>
              </a:cxn>
              <a:cxn ang="0">
                <a:pos x="157" y="56"/>
              </a:cxn>
              <a:cxn ang="0">
                <a:pos x="168" y="57"/>
              </a:cxn>
              <a:cxn ang="0">
                <a:pos x="172" y="59"/>
              </a:cxn>
              <a:cxn ang="0">
                <a:pos x="254" y="140"/>
              </a:cxn>
              <a:cxn ang="0">
                <a:pos x="252" y="142"/>
              </a:cxn>
              <a:cxn ang="0">
                <a:pos x="186" y="175"/>
              </a:cxn>
              <a:cxn ang="0">
                <a:pos x="183" y="171"/>
              </a:cxn>
              <a:cxn ang="0">
                <a:pos x="183" y="162"/>
              </a:cxn>
              <a:cxn ang="0">
                <a:pos x="185" y="157"/>
              </a:cxn>
              <a:cxn ang="0">
                <a:pos x="235" y="133"/>
              </a:cxn>
              <a:cxn ang="0">
                <a:pos x="185" y="110"/>
              </a:cxn>
              <a:cxn ang="0">
                <a:pos x="183" y="105"/>
              </a:cxn>
              <a:cxn ang="0">
                <a:pos x="183" y="94"/>
              </a:cxn>
              <a:cxn ang="0">
                <a:pos x="186" y="91"/>
              </a:cxn>
              <a:cxn ang="0">
                <a:pos x="252" y="124"/>
              </a:cxn>
              <a:cxn ang="0">
                <a:pos x="255" y="133"/>
              </a:cxn>
              <a:cxn ang="0">
                <a:pos x="254" y="140"/>
              </a:cxn>
            </a:cxnLst>
            <a:rect l="0" t="0" r="r" b="b"/>
            <a:pathLst>
              <a:path w="275" h="275">
                <a:moveTo>
                  <a:pt x="137" y="0"/>
                </a:moveTo>
                <a:cubicBezTo>
                  <a:pt x="62" y="0"/>
                  <a:pt x="0" y="62"/>
                  <a:pt x="0" y="138"/>
                </a:cubicBezTo>
                <a:cubicBezTo>
                  <a:pt x="0" y="214"/>
                  <a:pt x="62" y="275"/>
                  <a:pt x="137" y="275"/>
                </a:cubicBezTo>
                <a:cubicBezTo>
                  <a:pt x="213" y="275"/>
                  <a:pt x="275" y="214"/>
                  <a:pt x="275" y="138"/>
                </a:cubicBezTo>
                <a:cubicBezTo>
                  <a:pt x="275" y="62"/>
                  <a:pt x="213" y="0"/>
                  <a:pt x="137" y="0"/>
                </a:cubicBezTo>
                <a:close/>
                <a:moveTo>
                  <a:pt x="87" y="155"/>
                </a:moveTo>
                <a:cubicBezTo>
                  <a:pt x="88" y="155"/>
                  <a:pt x="89" y="156"/>
                  <a:pt x="90" y="156"/>
                </a:cubicBezTo>
                <a:cubicBezTo>
                  <a:pt x="90" y="157"/>
                  <a:pt x="90" y="157"/>
                  <a:pt x="91" y="158"/>
                </a:cubicBezTo>
                <a:cubicBezTo>
                  <a:pt x="91" y="159"/>
                  <a:pt x="91" y="160"/>
                  <a:pt x="91" y="161"/>
                </a:cubicBezTo>
                <a:cubicBezTo>
                  <a:pt x="91" y="163"/>
                  <a:pt x="92" y="165"/>
                  <a:pt x="92" y="167"/>
                </a:cubicBezTo>
                <a:cubicBezTo>
                  <a:pt x="92" y="169"/>
                  <a:pt x="91" y="171"/>
                  <a:pt x="91" y="172"/>
                </a:cubicBezTo>
                <a:cubicBezTo>
                  <a:pt x="91" y="173"/>
                  <a:pt x="91" y="174"/>
                  <a:pt x="90" y="174"/>
                </a:cubicBezTo>
                <a:cubicBezTo>
                  <a:pt x="90" y="175"/>
                  <a:pt x="90" y="175"/>
                  <a:pt x="89" y="175"/>
                </a:cubicBezTo>
                <a:cubicBezTo>
                  <a:pt x="89" y="175"/>
                  <a:pt x="88" y="175"/>
                  <a:pt x="87" y="174"/>
                </a:cubicBezTo>
                <a:cubicBezTo>
                  <a:pt x="22" y="142"/>
                  <a:pt x="22" y="142"/>
                  <a:pt x="22" y="142"/>
                </a:cubicBezTo>
                <a:cubicBezTo>
                  <a:pt x="22" y="142"/>
                  <a:pt x="21" y="141"/>
                  <a:pt x="21" y="139"/>
                </a:cubicBezTo>
                <a:cubicBezTo>
                  <a:pt x="20" y="138"/>
                  <a:pt x="20" y="136"/>
                  <a:pt x="20" y="133"/>
                </a:cubicBezTo>
                <a:cubicBezTo>
                  <a:pt x="20" y="131"/>
                  <a:pt x="20" y="130"/>
                  <a:pt x="20" y="129"/>
                </a:cubicBezTo>
                <a:cubicBezTo>
                  <a:pt x="20" y="128"/>
                  <a:pt x="20" y="127"/>
                  <a:pt x="21" y="126"/>
                </a:cubicBezTo>
                <a:cubicBezTo>
                  <a:pt x="21" y="126"/>
                  <a:pt x="21" y="125"/>
                  <a:pt x="21" y="125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87" y="92"/>
                  <a:pt x="87" y="92"/>
                  <a:pt x="87" y="92"/>
                </a:cubicBezTo>
                <a:cubicBezTo>
                  <a:pt x="89" y="91"/>
                  <a:pt x="90" y="91"/>
                  <a:pt x="90" y="92"/>
                </a:cubicBezTo>
                <a:cubicBezTo>
                  <a:pt x="91" y="93"/>
                  <a:pt x="92" y="95"/>
                  <a:pt x="92" y="99"/>
                </a:cubicBezTo>
                <a:cubicBezTo>
                  <a:pt x="92" y="101"/>
                  <a:pt x="91" y="103"/>
                  <a:pt x="91" y="104"/>
                </a:cubicBezTo>
                <a:cubicBezTo>
                  <a:pt x="91" y="106"/>
                  <a:pt x="91" y="107"/>
                  <a:pt x="91" y="108"/>
                </a:cubicBezTo>
                <a:cubicBezTo>
                  <a:pt x="91" y="108"/>
                  <a:pt x="90" y="109"/>
                  <a:pt x="90" y="109"/>
                </a:cubicBezTo>
                <a:cubicBezTo>
                  <a:pt x="90" y="110"/>
                  <a:pt x="89" y="110"/>
                  <a:pt x="88" y="110"/>
                </a:cubicBezTo>
                <a:cubicBezTo>
                  <a:pt x="40" y="133"/>
                  <a:pt x="40" y="133"/>
                  <a:pt x="40" y="133"/>
                </a:cubicBezTo>
                <a:lnTo>
                  <a:pt x="87" y="155"/>
                </a:lnTo>
                <a:close/>
                <a:moveTo>
                  <a:pt x="172" y="62"/>
                </a:moveTo>
                <a:cubicBezTo>
                  <a:pt x="122" y="204"/>
                  <a:pt x="122" y="204"/>
                  <a:pt x="122" y="204"/>
                </a:cubicBezTo>
                <a:cubicBezTo>
                  <a:pt x="121" y="204"/>
                  <a:pt x="121" y="205"/>
                  <a:pt x="121" y="205"/>
                </a:cubicBezTo>
                <a:cubicBezTo>
                  <a:pt x="120" y="206"/>
                  <a:pt x="119" y="206"/>
                  <a:pt x="119" y="206"/>
                </a:cubicBezTo>
                <a:cubicBezTo>
                  <a:pt x="118" y="207"/>
                  <a:pt x="117" y="207"/>
                  <a:pt x="116" y="207"/>
                </a:cubicBezTo>
                <a:cubicBezTo>
                  <a:pt x="114" y="207"/>
                  <a:pt x="113" y="207"/>
                  <a:pt x="111" y="207"/>
                </a:cubicBezTo>
                <a:cubicBezTo>
                  <a:pt x="109" y="207"/>
                  <a:pt x="107" y="207"/>
                  <a:pt x="105" y="207"/>
                </a:cubicBezTo>
                <a:cubicBezTo>
                  <a:pt x="104" y="207"/>
                  <a:pt x="103" y="206"/>
                  <a:pt x="102" y="206"/>
                </a:cubicBezTo>
                <a:cubicBezTo>
                  <a:pt x="101" y="205"/>
                  <a:pt x="101" y="205"/>
                  <a:pt x="101" y="204"/>
                </a:cubicBezTo>
                <a:cubicBezTo>
                  <a:pt x="101" y="203"/>
                  <a:pt x="101" y="203"/>
                  <a:pt x="101" y="202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2" y="59"/>
                  <a:pt x="152" y="59"/>
                  <a:pt x="153" y="58"/>
                </a:cubicBezTo>
                <a:cubicBezTo>
                  <a:pt x="153" y="58"/>
                  <a:pt x="154" y="57"/>
                  <a:pt x="154" y="57"/>
                </a:cubicBezTo>
                <a:cubicBezTo>
                  <a:pt x="155" y="57"/>
                  <a:pt x="156" y="57"/>
                  <a:pt x="157" y="56"/>
                </a:cubicBezTo>
                <a:cubicBezTo>
                  <a:pt x="159" y="56"/>
                  <a:pt x="160" y="56"/>
                  <a:pt x="162" y="56"/>
                </a:cubicBezTo>
                <a:cubicBezTo>
                  <a:pt x="164" y="56"/>
                  <a:pt x="166" y="56"/>
                  <a:pt x="168" y="57"/>
                </a:cubicBezTo>
                <a:cubicBezTo>
                  <a:pt x="169" y="57"/>
                  <a:pt x="170" y="57"/>
                  <a:pt x="171" y="58"/>
                </a:cubicBezTo>
                <a:cubicBezTo>
                  <a:pt x="172" y="58"/>
                  <a:pt x="172" y="59"/>
                  <a:pt x="172" y="59"/>
                </a:cubicBezTo>
                <a:cubicBezTo>
                  <a:pt x="172" y="60"/>
                  <a:pt x="172" y="61"/>
                  <a:pt x="172" y="62"/>
                </a:cubicBezTo>
                <a:close/>
                <a:moveTo>
                  <a:pt x="254" y="140"/>
                </a:moveTo>
                <a:cubicBezTo>
                  <a:pt x="254" y="140"/>
                  <a:pt x="254" y="141"/>
                  <a:pt x="253" y="141"/>
                </a:cubicBezTo>
                <a:cubicBezTo>
                  <a:pt x="253" y="142"/>
                  <a:pt x="253" y="142"/>
                  <a:pt x="252" y="142"/>
                </a:cubicBezTo>
                <a:cubicBezTo>
                  <a:pt x="188" y="174"/>
                  <a:pt x="188" y="174"/>
                  <a:pt x="188" y="174"/>
                </a:cubicBezTo>
                <a:cubicBezTo>
                  <a:pt x="187" y="175"/>
                  <a:pt x="186" y="175"/>
                  <a:pt x="186" y="175"/>
                </a:cubicBezTo>
                <a:cubicBezTo>
                  <a:pt x="185" y="175"/>
                  <a:pt x="185" y="174"/>
                  <a:pt x="184" y="174"/>
                </a:cubicBezTo>
                <a:cubicBezTo>
                  <a:pt x="184" y="173"/>
                  <a:pt x="184" y="173"/>
                  <a:pt x="183" y="171"/>
                </a:cubicBezTo>
                <a:cubicBezTo>
                  <a:pt x="183" y="170"/>
                  <a:pt x="183" y="169"/>
                  <a:pt x="183" y="167"/>
                </a:cubicBezTo>
                <a:cubicBezTo>
                  <a:pt x="183" y="165"/>
                  <a:pt x="183" y="163"/>
                  <a:pt x="183" y="162"/>
                </a:cubicBezTo>
                <a:cubicBezTo>
                  <a:pt x="183" y="160"/>
                  <a:pt x="184" y="159"/>
                  <a:pt x="184" y="159"/>
                </a:cubicBezTo>
                <a:cubicBezTo>
                  <a:pt x="184" y="158"/>
                  <a:pt x="184" y="157"/>
                  <a:pt x="185" y="157"/>
                </a:cubicBezTo>
                <a:cubicBezTo>
                  <a:pt x="185" y="156"/>
                  <a:pt x="186" y="156"/>
                  <a:pt x="186" y="156"/>
                </a:cubicBezTo>
                <a:cubicBezTo>
                  <a:pt x="235" y="133"/>
                  <a:pt x="235" y="133"/>
                  <a:pt x="235" y="133"/>
                </a:cubicBezTo>
                <a:cubicBezTo>
                  <a:pt x="187" y="111"/>
                  <a:pt x="187" y="111"/>
                  <a:pt x="187" y="111"/>
                </a:cubicBezTo>
                <a:cubicBezTo>
                  <a:pt x="186" y="111"/>
                  <a:pt x="186" y="110"/>
                  <a:pt x="185" y="110"/>
                </a:cubicBezTo>
                <a:cubicBezTo>
                  <a:pt x="185" y="109"/>
                  <a:pt x="184" y="109"/>
                  <a:pt x="184" y="108"/>
                </a:cubicBezTo>
                <a:cubicBezTo>
                  <a:pt x="184" y="107"/>
                  <a:pt x="183" y="106"/>
                  <a:pt x="183" y="105"/>
                </a:cubicBezTo>
                <a:cubicBezTo>
                  <a:pt x="183" y="103"/>
                  <a:pt x="183" y="101"/>
                  <a:pt x="183" y="99"/>
                </a:cubicBezTo>
                <a:cubicBezTo>
                  <a:pt x="183" y="97"/>
                  <a:pt x="183" y="95"/>
                  <a:pt x="183" y="94"/>
                </a:cubicBezTo>
                <a:cubicBezTo>
                  <a:pt x="184" y="93"/>
                  <a:pt x="184" y="92"/>
                  <a:pt x="184" y="92"/>
                </a:cubicBezTo>
                <a:cubicBezTo>
                  <a:pt x="185" y="91"/>
                  <a:pt x="185" y="91"/>
                  <a:pt x="186" y="91"/>
                </a:cubicBezTo>
                <a:cubicBezTo>
                  <a:pt x="186" y="91"/>
                  <a:pt x="187" y="91"/>
                  <a:pt x="188" y="92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53" y="124"/>
                  <a:pt x="254" y="125"/>
                  <a:pt x="254" y="127"/>
                </a:cubicBezTo>
                <a:cubicBezTo>
                  <a:pt x="255" y="128"/>
                  <a:pt x="255" y="130"/>
                  <a:pt x="255" y="133"/>
                </a:cubicBezTo>
                <a:cubicBezTo>
                  <a:pt x="255" y="135"/>
                  <a:pt x="255" y="136"/>
                  <a:pt x="255" y="137"/>
                </a:cubicBezTo>
                <a:cubicBezTo>
                  <a:pt x="255" y="138"/>
                  <a:pt x="254" y="139"/>
                  <a:pt x="254" y="140"/>
                </a:cubicBezTo>
                <a:close/>
              </a:path>
            </a:pathLst>
          </a:custGeom>
          <a:solidFill>
            <a:srgbClr val="34AE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1" name="Freeform 53"/>
          <p:cNvSpPr>
            <a:spLocks/>
          </p:cNvSpPr>
          <p:nvPr/>
        </p:nvSpPr>
        <p:spPr bwMode="auto">
          <a:xfrm>
            <a:off x="7870825" y="4887913"/>
            <a:ext cx="1127125" cy="1012825"/>
          </a:xfrm>
          <a:custGeom>
            <a:avLst/>
            <a:gdLst/>
            <a:ahLst/>
            <a:cxnLst>
              <a:cxn ang="0">
                <a:pos x="307" y="143"/>
              </a:cxn>
              <a:cxn ang="0">
                <a:pos x="292" y="110"/>
              </a:cxn>
              <a:cxn ang="0">
                <a:pos x="317" y="70"/>
              </a:cxn>
              <a:cxn ang="0">
                <a:pos x="285" y="36"/>
              </a:cxn>
              <a:cxn ang="0">
                <a:pos x="245" y="61"/>
              </a:cxn>
              <a:cxn ang="0">
                <a:pos x="211" y="49"/>
              </a:cxn>
              <a:cxn ang="0">
                <a:pos x="201" y="2"/>
              </a:cxn>
              <a:cxn ang="0">
                <a:pos x="154" y="0"/>
              </a:cxn>
              <a:cxn ang="0">
                <a:pos x="143" y="46"/>
              </a:cxn>
              <a:cxn ang="0">
                <a:pos x="111" y="61"/>
              </a:cxn>
              <a:cxn ang="0">
                <a:pos x="70" y="35"/>
              </a:cxn>
              <a:cxn ang="0">
                <a:pos x="36" y="67"/>
              </a:cxn>
              <a:cxn ang="0">
                <a:pos x="61" y="107"/>
              </a:cxn>
              <a:cxn ang="0">
                <a:pos x="48" y="141"/>
              </a:cxn>
              <a:cxn ang="0">
                <a:pos x="2" y="151"/>
              </a:cxn>
              <a:cxn ang="0">
                <a:pos x="0" y="198"/>
              </a:cxn>
              <a:cxn ang="0">
                <a:pos x="44" y="209"/>
              </a:cxn>
              <a:cxn ang="0">
                <a:pos x="60" y="244"/>
              </a:cxn>
              <a:cxn ang="0">
                <a:pos x="35" y="282"/>
              </a:cxn>
              <a:cxn ang="0">
                <a:pos x="67" y="317"/>
              </a:cxn>
              <a:cxn ang="0">
                <a:pos x="105" y="293"/>
              </a:cxn>
              <a:cxn ang="0">
                <a:pos x="123" y="301"/>
              </a:cxn>
              <a:cxn ang="0">
                <a:pos x="157" y="225"/>
              </a:cxn>
              <a:cxn ang="0">
                <a:pos x="152" y="220"/>
              </a:cxn>
              <a:cxn ang="0">
                <a:pos x="127" y="176"/>
              </a:cxn>
              <a:cxn ang="0">
                <a:pos x="226" y="176"/>
              </a:cxn>
              <a:cxn ang="0">
                <a:pos x="200" y="220"/>
              </a:cxn>
              <a:cxn ang="0">
                <a:pos x="196" y="225"/>
              </a:cxn>
              <a:cxn ang="0">
                <a:pos x="229" y="301"/>
              </a:cxn>
              <a:cxn ang="0">
                <a:pos x="248" y="293"/>
              </a:cxn>
              <a:cxn ang="0">
                <a:pos x="285" y="317"/>
              </a:cxn>
              <a:cxn ang="0">
                <a:pos x="317" y="282"/>
              </a:cxn>
              <a:cxn ang="0">
                <a:pos x="293" y="244"/>
              </a:cxn>
              <a:cxn ang="0">
                <a:pos x="308" y="209"/>
              </a:cxn>
              <a:cxn ang="0">
                <a:pos x="353" y="198"/>
              </a:cxn>
              <a:cxn ang="0">
                <a:pos x="351" y="151"/>
              </a:cxn>
            </a:cxnLst>
            <a:rect l="0" t="0" r="r" b="b"/>
            <a:pathLst>
              <a:path w="353" h="317">
                <a:moveTo>
                  <a:pt x="351" y="151"/>
                </a:moveTo>
                <a:cubicBezTo>
                  <a:pt x="307" y="143"/>
                  <a:pt x="307" y="143"/>
                  <a:pt x="307" y="143"/>
                </a:cubicBezTo>
                <a:cubicBezTo>
                  <a:pt x="306" y="143"/>
                  <a:pt x="305" y="142"/>
                  <a:pt x="305" y="141"/>
                </a:cubicBezTo>
                <a:cubicBezTo>
                  <a:pt x="292" y="110"/>
                  <a:pt x="292" y="110"/>
                  <a:pt x="292" y="110"/>
                </a:cubicBezTo>
                <a:cubicBezTo>
                  <a:pt x="291" y="109"/>
                  <a:pt x="291" y="108"/>
                  <a:pt x="292" y="107"/>
                </a:cubicBezTo>
                <a:cubicBezTo>
                  <a:pt x="317" y="70"/>
                  <a:pt x="317" y="70"/>
                  <a:pt x="317" y="70"/>
                </a:cubicBezTo>
                <a:cubicBezTo>
                  <a:pt x="318" y="69"/>
                  <a:pt x="318" y="68"/>
                  <a:pt x="317" y="67"/>
                </a:cubicBezTo>
                <a:cubicBezTo>
                  <a:pt x="285" y="36"/>
                  <a:pt x="285" y="36"/>
                  <a:pt x="285" y="36"/>
                </a:cubicBezTo>
                <a:cubicBezTo>
                  <a:pt x="284" y="35"/>
                  <a:pt x="283" y="35"/>
                  <a:pt x="282" y="35"/>
                </a:cubicBezTo>
                <a:cubicBezTo>
                  <a:pt x="245" y="61"/>
                  <a:pt x="245" y="61"/>
                  <a:pt x="245" y="61"/>
                </a:cubicBezTo>
                <a:cubicBezTo>
                  <a:pt x="244" y="62"/>
                  <a:pt x="242" y="62"/>
                  <a:pt x="241" y="61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0" y="49"/>
                  <a:pt x="209" y="47"/>
                  <a:pt x="209" y="46"/>
                </a:cubicBezTo>
                <a:cubicBezTo>
                  <a:pt x="201" y="2"/>
                  <a:pt x="201" y="2"/>
                  <a:pt x="201" y="2"/>
                </a:cubicBezTo>
                <a:cubicBezTo>
                  <a:pt x="201" y="1"/>
                  <a:pt x="200" y="0"/>
                  <a:pt x="19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3" y="0"/>
                  <a:pt x="152" y="1"/>
                  <a:pt x="152" y="2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43" y="47"/>
                  <a:pt x="142" y="49"/>
                  <a:pt x="141" y="4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62"/>
                  <a:pt x="109" y="62"/>
                  <a:pt x="108" y="61"/>
                </a:cubicBezTo>
                <a:cubicBezTo>
                  <a:pt x="70" y="35"/>
                  <a:pt x="70" y="35"/>
                  <a:pt x="70" y="35"/>
                </a:cubicBezTo>
                <a:cubicBezTo>
                  <a:pt x="69" y="35"/>
                  <a:pt x="68" y="35"/>
                  <a:pt x="67" y="36"/>
                </a:cubicBezTo>
                <a:cubicBezTo>
                  <a:pt x="36" y="67"/>
                  <a:pt x="36" y="67"/>
                  <a:pt x="36" y="67"/>
                </a:cubicBezTo>
                <a:cubicBezTo>
                  <a:pt x="35" y="68"/>
                  <a:pt x="35" y="69"/>
                  <a:pt x="35" y="70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1" y="108"/>
                  <a:pt x="61" y="109"/>
                  <a:pt x="61" y="110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7" y="142"/>
                  <a:pt x="46" y="143"/>
                  <a:pt x="45" y="143"/>
                </a:cubicBezTo>
                <a:cubicBezTo>
                  <a:pt x="2" y="151"/>
                  <a:pt x="2" y="151"/>
                  <a:pt x="2" y="151"/>
                </a:cubicBezTo>
                <a:cubicBezTo>
                  <a:pt x="1" y="152"/>
                  <a:pt x="0" y="153"/>
                  <a:pt x="0" y="154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9"/>
                  <a:pt x="1" y="200"/>
                  <a:pt x="2" y="201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5" y="209"/>
                  <a:pt x="46" y="210"/>
                  <a:pt x="47" y="211"/>
                </a:cubicBezTo>
                <a:cubicBezTo>
                  <a:pt x="60" y="244"/>
                  <a:pt x="60" y="244"/>
                  <a:pt x="60" y="244"/>
                </a:cubicBezTo>
                <a:cubicBezTo>
                  <a:pt x="60" y="245"/>
                  <a:pt x="60" y="246"/>
                  <a:pt x="59" y="247"/>
                </a:cubicBezTo>
                <a:cubicBezTo>
                  <a:pt x="35" y="282"/>
                  <a:pt x="35" y="282"/>
                  <a:pt x="35" y="282"/>
                </a:cubicBezTo>
                <a:cubicBezTo>
                  <a:pt x="35" y="283"/>
                  <a:pt x="35" y="284"/>
                  <a:pt x="36" y="285"/>
                </a:cubicBezTo>
                <a:cubicBezTo>
                  <a:pt x="67" y="317"/>
                  <a:pt x="67" y="317"/>
                  <a:pt x="67" y="317"/>
                </a:cubicBezTo>
                <a:cubicBezTo>
                  <a:pt x="68" y="317"/>
                  <a:pt x="69" y="317"/>
                  <a:pt x="70" y="317"/>
                </a:cubicBezTo>
                <a:cubicBezTo>
                  <a:pt x="105" y="293"/>
                  <a:pt x="105" y="293"/>
                  <a:pt x="105" y="293"/>
                </a:cubicBezTo>
                <a:cubicBezTo>
                  <a:pt x="106" y="293"/>
                  <a:pt x="107" y="293"/>
                  <a:pt x="108" y="293"/>
                </a:cubicBezTo>
                <a:cubicBezTo>
                  <a:pt x="123" y="301"/>
                  <a:pt x="123" y="301"/>
                  <a:pt x="123" y="301"/>
                </a:cubicBezTo>
                <a:cubicBezTo>
                  <a:pt x="124" y="302"/>
                  <a:pt x="125" y="301"/>
                  <a:pt x="126" y="300"/>
                </a:cubicBezTo>
                <a:cubicBezTo>
                  <a:pt x="157" y="225"/>
                  <a:pt x="157" y="225"/>
                  <a:pt x="157" y="225"/>
                </a:cubicBezTo>
                <a:cubicBezTo>
                  <a:pt x="157" y="224"/>
                  <a:pt x="157" y="223"/>
                  <a:pt x="156" y="222"/>
                </a:cubicBezTo>
                <a:cubicBezTo>
                  <a:pt x="152" y="220"/>
                  <a:pt x="152" y="220"/>
                  <a:pt x="152" y="220"/>
                </a:cubicBezTo>
                <a:cubicBezTo>
                  <a:pt x="151" y="219"/>
                  <a:pt x="150" y="218"/>
                  <a:pt x="150" y="218"/>
                </a:cubicBezTo>
                <a:cubicBezTo>
                  <a:pt x="136" y="209"/>
                  <a:pt x="127" y="194"/>
                  <a:pt x="127" y="176"/>
                </a:cubicBezTo>
                <a:cubicBezTo>
                  <a:pt x="127" y="149"/>
                  <a:pt x="149" y="127"/>
                  <a:pt x="176" y="127"/>
                </a:cubicBezTo>
                <a:cubicBezTo>
                  <a:pt x="203" y="127"/>
                  <a:pt x="226" y="149"/>
                  <a:pt x="226" y="176"/>
                </a:cubicBezTo>
                <a:cubicBezTo>
                  <a:pt x="226" y="194"/>
                  <a:pt x="216" y="209"/>
                  <a:pt x="203" y="218"/>
                </a:cubicBezTo>
                <a:cubicBezTo>
                  <a:pt x="202" y="218"/>
                  <a:pt x="201" y="219"/>
                  <a:pt x="200" y="220"/>
                </a:cubicBezTo>
                <a:cubicBezTo>
                  <a:pt x="197" y="222"/>
                  <a:pt x="197" y="222"/>
                  <a:pt x="197" y="222"/>
                </a:cubicBezTo>
                <a:cubicBezTo>
                  <a:pt x="196" y="223"/>
                  <a:pt x="195" y="224"/>
                  <a:pt x="196" y="225"/>
                </a:cubicBezTo>
                <a:cubicBezTo>
                  <a:pt x="227" y="300"/>
                  <a:pt x="227" y="300"/>
                  <a:pt x="227" y="300"/>
                </a:cubicBezTo>
                <a:cubicBezTo>
                  <a:pt x="227" y="301"/>
                  <a:pt x="228" y="302"/>
                  <a:pt x="229" y="301"/>
                </a:cubicBezTo>
                <a:cubicBezTo>
                  <a:pt x="245" y="293"/>
                  <a:pt x="245" y="293"/>
                  <a:pt x="245" y="293"/>
                </a:cubicBezTo>
                <a:cubicBezTo>
                  <a:pt x="246" y="293"/>
                  <a:pt x="247" y="293"/>
                  <a:pt x="248" y="293"/>
                </a:cubicBezTo>
                <a:cubicBezTo>
                  <a:pt x="282" y="317"/>
                  <a:pt x="282" y="317"/>
                  <a:pt x="282" y="317"/>
                </a:cubicBezTo>
                <a:cubicBezTo>
                  <a:pt x="283" y="317"/>
                  <a:pt x="284" y="317"/>
                  <a:pt x="285" y="317"/>
                </a:cubicBezTo>
                <a:cubicBezTo>
                  <a:pt x="317" y="285"/>
                  <a:pt x="317" y="285"/>
                  <a:pt x="317" y="285"/>
                </a:cubicBezTo>
                <a:cubicBezTo>
                  <a:pt x="318" y="284"/>
                  <a:pt x="318" y="283"/>
                  <a:pt x="317" y="282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2" y="246"/>
                  <a:pt x="292" y="245"/>
                  <a:pt x="293" y="244"/>
                </a:cubicBezTo>
                <a:cubicBezTo>
                  <a:pt x="306" y="211"/>
                  <a:pt x="306" y="211"/>
                  <a:pt x="306" y="211"/>
                </a:cubicBezTo>
                <a:cubicBezTo>
                  <a:pt x="306" y="210"/>
                  <a:pt x="307" y="209"/>
                  <a:pt x="308" y="209"/>
                </a:cubicBezTo>
                <a:cubicBezTo>
                  <a:pt x="351" y="201"/>
                  <a:pt x="351" y="201"/>
                  <a:pt x="351" y="201"/>
                </a:cubicBezTo>
                <a:cubicBezTo>
                  <a:pt x="352" y="200"/>
                  <a:pt x="353" y="199"/>
                  <a:pt x="353" y="198"/>
                </a:cubicBezTo>
                <a:cubicBezTo>
                  <a:pt x="353" y="154"/>
                  <a:pt x="353" y="154"/>
                  <a:pt x="353" y="154"/>
                </a:cubicBezTo>
                <a:cubicBezTo>
                  <a:pt x="353" y="153"/>
                  <a:pt x="352" y="152"/>
                  <a:pt x="351" y="151"/>
                </a:cubicBezTo>
              </a:path>
            </a:pathLst>
          </a:custGeom>
          <a:solidFill>
            <a:srgbClr val="34AE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355"/>
          <p:cNvGrpSpPr/>
          <p:nvPr/>
        </p:nvGrpSpPr>
        <p:grpSpPr>
          <a:xfrm>
            <a:off x="161925" y="2444750"/>
            <a:ext cx="2719388" cy="571500"/>
            <a:chOff x="161925" y="2444750"/>
            <a:chExt cx="2719388" cy="571500"/>
          </a:xfrm>
          <a:solidFill>
            <a:srgbClr val="34AEE4"/>
          </a:solidFill>
        </p:grpSpPr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161925" y="2444750"/>
              <a:ext cx="236538" cy="571500"/>
            </a:xfrm>
            <a:custGeom>
              <a:avLst/>
              <a:gdLst/>
              <a:ahLst/>
              <a:cxnLst>
                <a:cxn ang="0">
                  <a:pos x="55" y="87"/>
                </a:cxn>
                <a:cxn ang="0">
                  <a:pos x="74" y="110"/>
                </a:cxn>
                <a:cxn ang="0">
                  <a:pos x="74" y="148"/>
                </a:cxn>
                <a:cxn ang="0">
                  <a:pos x="45" y="179"/>
                </a:cxn>
                <a:cxn ang="0">
                  <a:pos x="29" y="179"/>
                </a:cxn>
                <a:cxn ang="0">
                  <a:pos x="0" y="148"/>
                </a:cxn>
                <a:cxn ang="0">
                  <a:pos x="0" y="137"/>
                </a:cxn>
                <a:cxn ang="0">
                  <a:pos x="24" y="137"/>
                </a:cxn>
                <a:cxn ang="0">
                  <a:pos x="24" y="147"/>
                </a:cxn>
                <a:cxn ang="0">
                  <a:pos x="34" y="157"/>
                </a:cxn>
                <a:cxn ang="0">
                  <a:pos x="39" y="157"/>
                </a:cxn>
                <a:cxn ang="0">
                  <a:pos x="50" y="147"/>
                </a:cxn>
                <a:cxn ang="0">
                  <a:pos x="50" y="110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30" y="78"/>
                </a:cxn>
                <a:cxn ang="0">
                  <a:pos x="33" y="78"/>
                </a:cxn>
                <a:cxn ang="0">
                  <a:pos x="47" y="66"/>
                </a:cxn>
                <a:cxn ang="0">
                  <a:pos x="47" y="32"/>
                </a:cxn>
                <a:cxn ang="0">
                  <a:pos x="36" y="22"/>
                </a:cxn>
                <a:cxn ang="0">
                  <a:pos x="33" y="22"/>
                </a:cxn>
                <a:cxn ang="0">
                  <a:pos x="24" y="32"/>
                </a:cxn>
                <a:cxn ang="0">
                  <a:pos x="24" y="50"/>
                </a:cxn>
                <a:cxn ang="0">
                  <a:pos x="0" y="50"/>
                </a:cxn>
                <a:cxn ang="0">
                  <a:pos x="0" y="30"/>
                </a:cxn>
                <a:cxn ang="0">
                  <a:pos x="28" y="0"/>
                </a:cxn>
                <a:cxn ang="0">
                  <a:pos x="42" y="0"/>
                </a:cxn>
                <a:cxn ang="0">
                  <a:pos x="71" y="30"/>
                </a:cxn>
                <a:cxn ang="0">
                  <a:pos x="71" y="66"/>
                </a:cxn>
                <a:cxn ang="0">
                  <a:pos x="55" y="87"/>
                </a:cxn>
              </a:cxnLst>
              <a:rect l="0" t="0" r="r" b="b"/>
              <a:pathLst>
                <a:path w="74" h="179">
                  <a:moveTo>
                    <a:pt x="55" y="87"/>
                  </a:moveTo>
                  <a:cubicBezTo>
                    <a:pt x="68" y="90"/>
                    <a:pt x="74" y="98"/>
                    <a:pt x="74" y="110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69"/>
                    <a:pt x="64" y="179"/>
                    <a:pt x="45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10" y="179"/>
                    <a:pt x="0" y="169"/>
                    <a:pt x="0" y="14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54"/>
                    <a:pt x="27" y="157"/>
                    <a:pt x="34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6" y="157"/>
                    <a:pt x="50" y="154"/>
                    <a:pt x="50" y="147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02"/>
                    <a:pt x="45" y="98"/>
                    <a:pt x="36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42" y="78"/>
                    <a:pt x="47" y="74"/>
                    <a:pt x="47" y="66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25"/>
                    <a:pt x="43" y="22"/>
                    <a:pt x="36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22"/>
                    <a:pt x="24" y="25"/>
                    <a:pt x="24" y="3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1" y="0"/>
                    <a:pt x="71" y="10"/>
                    <a:pt x="71" y="30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77"/>
                    <a:pt x="66" y="84"/>
                    <a:pt x="55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3" name="Freeform 55"/>
            <p:cNvSpPr>
              <a:spLocks noEditPoints="1"/>
            </p:cNvSpPr>
            <p:nvPr/>
          </p:nvSpPr>
          <p:spPr bwMode="auto">
            <a:xfrm>
              <a:off x="465138" y="2444750"/>
              <a:ext cx="242888" cy="57150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76" y="34"/>
                </a:cxn>
                <a:cxn ang="0">
                  <a:pos x="76" y="153"/>
                </a:cxn>
                <a:cxn ang="0">
                  <a:pos x="47" y="179"/>
                </a:cxn>
                <a:cxn ang="0">
                  <a:pos x="0" y="179"/>
                </a:cxn>
                <a:cxn ang="0">
                  <a:pos x="24" y="157"/>
                </a:cxn>
                <a:cxn ang="0">
                  <a:pos x="42" y="157"/>
                </a:cxn>
                <a:cxn ang="0">
                  <a:pos x="52" y="149"/>
                </a:cxn>
                <a:cxn ang="0">
                  <a:pos x="52" y="34"/>
                </a:cxn>
                <a:cxn ang="0">
                  <a:pos x="41" y="21"/>
                </a:cxn>
                <a:cxn ang="0">
                  <a:pos x="24" y="21"/>
                </a:cxn>
                <a:cxn ang="0">
                  <a:pos x="24" y="157"/>
                </a:cxn>
              </a:cxnLst>
              <a:rect l="0" t="0" r="r" b="b"/>
              <a:pathLst>
                <a:path w="76" h="179">
                  <a:moveTo>
                    <a:pt x="0" y="1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4" y="0"/>
                    <a:pt x="76" y="11"/>
                    <a:pt x="76" y="34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76" y="170"/>
                    <a:pt x="66" y="179"/>
                    <a:pt x="47" y="179"/>
                  </a:cubicBezTo>
                  <a:lnTo>
                    <a:pt x="0" y="179"/>
                  </a:lnTo>
                  <a:close/>
                  <a:moveTo>
                    <a:pt x="24" y="157"/>
                  </a:moveTo>
                  <a:cubicBezTo>
                    <a:pt x="42" y="157"/>
                    <a:pt x="42" y="157"/>
                    <a:pt x="42" y="157"/>
                  </a:cubicBezTo>
                  <a:cubicBezTo>
                    <a:pt x="49" y="157"/>
                    <a:pt x="52" y="155"/>
                    <a:pt x="52" y="149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26"/>
                    <a:pt x="48" y="21"/>
                    <a:pt x="41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4" name="Freeform 56"/>
            <p:cNvSpPr>
              <a:spLocks noEditPoints="1"/>
            </p:cNvSpPr>
            <p:nvPr/>
          </p:nvSpPr>
          <p:spPr bwMode="auto">
            <a:xfrm>
              <a:off x="903288" y="2444750"/>
              <a:ext cx="231775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73" y="30"/>
                </a:cxn>
                <a:cxn ang="0">
                  <a:pos x="73" y="84"/>
                </a:cxn>
                <a:cxn ang="0">
                  <a:pos x="44" y="114"/>
                </a:cxn>
                <a:cxn ang="0">
                  <a:pos x="24" y="114"/>
                </a:cxn>
                <a:cxn ang="0">
                  <a:pos x="24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24" y="92"/>
                </a:cxn>
                <a:cxn ang="0">
                  <a:pos x="39" y="92"/>
                </a:cxn>
                <a:cxn ang="0">
                  <a:pos x="49" y="82"/>
                </a:cxn>
                <a:cxn ang="0">
                  <a:pos x="49" y="32"/>
                </a:cxn>
                <a:cxn ang="0">
                  <a:pos x="38" y="21"/>
                </a:cxn>
                <a:cxn ang="0">
                  <a:pos x="24" y="21"/>
                </a:cxn>
                <a:cxn ang="0">
                  <a:pos x="24" y="92"/>
                </a:cxn>
              </a:cxnLst>
              <a:rect l="0" t="0" r="r" b="b"/>
              <a:pathLst>
                <a:path w="73" h="179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63" y="0"/>
                    <a:pt x="73" y="10"/>
                    <a:pt x="73" y="30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104"/>
                    <a:pt x="63" y="114"/>
                    <a:pt x="44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0" y="0"/>
                  </a:lnTo>
                  <a:close/>
                  <a:moveTo>
                    <a:pt x="24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45" y="92"/>
                    <a:pt x="49" y="89"/>
                    <a:pt x="49" y="8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25"/>
                    <a:pt x="45" y="21"/>
                    <a:pt x="38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5" name="Freeform 57"/>
            <p:cNvSpPr>
              <a:spLocks noEditPoints="1"/>
            </p:cNvSpPr>
            <p:nvPr/>
          </p:nvSpPr>
          <p:spPr bwMode="auto">
            <a:xfrm>
              <a:off x="1196975" y="2444750"/>
              <a:ext cx="244475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0"/>
                </a:cxn>
                <a:cxn ang="0">
                  <a:pos x="74" y="30"/>
                </a:cxn>
                <a:cxn ang="0">
                  <a:pos x="74" y="75"/>
                </a:cxn>
                <a:cxn ang="0">
                  <a:pos x="60" y="104"/>
                </a:cxn>
                <a:cxn ang="0">
                  <a:pos x="77" y="179"/>
                </a:cxn>
                <a:cxn ang="0">
                  <a:pos x="54" y="179"/>
                </a:cxn>
                <a:cxn ang="0">
                  <a:pos x="38" y="107"/>
                </a:cxn>
                <a:cxn ang="0">
                  <a:pos x="24" y="107"/>
                </a:cxn>
                <a:cxn ang="0">
                  <a:pos x="24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24" y="86"/>
                </a:cxn>
                <a:cxn ang="0">
                  <a:pos x="39" y="86"/>
                </a:cxn>
                <a:cxn ang="0">
                  <a:pos x="50" y="73"/>
                </a:cxn>
                <a:cxn ang="0">
                  <a:pos x="50" y="34"/>
                </a:cxn>
                <a:cxn ang="0">
                  <a:pos x="39" y="21"/>
                </a:cxn>
                <a:cxn ang="0">
                  <a:pos x="24" y="21"/>
                </a:cxn>
                <a:cxn ang="0">
                  <a:pos x="24" y="86"/>
                </a:cxn>
              </a:cxnLst>
              <a:rect l="0" t="0" r="r" b="b"/>
              <a:pathLst>
                <a:path w="77" h="179">
                  <a:moveTo>
                    <a:pt x="0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65" y="0"/>
                    <a:pt x="74" y="10"/>
                    <a:pt x="74" y="3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90"/>
                    <a:pt x="69" y="100"/>
                    <a:pt x="60" y="104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54" y="179"/>
                    <a:pt x="54" y="179"/>
                    <a:pt x="54" y="179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0" y="0"/>
                  </a:lnTo>
                  <a:close/>
                  <a:moveTo>
                    <a:pt x="24" y="86"/>
                  </a:moveTo>
                  <a:cubicBezTo>
                    <a:pt x="39" y="86"/>
                    <a:pt x="39" y="86"/>
                    <a:pt x="39" y="86"/>
                  </a:cubicBezTo>
                  <a:cubicBezTo>
                    <a:pt x="46" y="86"/>
                    <a:pt x="50" y="82"/>
                    <a:pt x="50" y="7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26"/>
                    <a:pt x="46" y="21"/>
                    <a:pt x="39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497013" y="2444750"/>
              <a:ext cx="76200" cy="571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1646238" y="2444750"/>
              <a:ext cx="233363" cy="571500"/>
            </a:xfrm>
            <a:custGeom>
              <a:avLst/>
              <a:gdLst/>
              <a:ahLst/>
              <a:cxnLst>
                <a:cxn ang="0">
                  <a:pos x="99" y="173"/>
                </a:cxn>
                <a:cxn ang="0">
                  <a:pos x="99" y="0"/>
                </a:cxn>
                <a:cxn ang="0">
                  <a:pos x="147" y="0"/>
                </a:cxn>
                <a:cxn ang="0">
                  <a:pos x="147" y="360"/>
                </a:cxn>
                <a:cxn ang="0">
                  <a:pos x="99" y="360"/>
                </a:cxn>
                <a:cxn ang="0">
                  <a:pos x="99" y="288"/>
                </a:cxn>
                <a:cxn ang="0">
                  <a:pos x="48" y="125"/>
                </a:cxn>
                <a:cxn ang="0">
                  <a:pos x="48" y="360"/>
                </a:cxn>
                <a:cxn ang="0">
                  <a:pos x="0" y="360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99" y="173"/>
                </a:cxn>
              </a:cxnLst>
              <a:rect l="0" t="0" r="r" b="b"/>
              <a:pathLst>
                <a:path w="147" h="360">
                  <a:moveTo>
                    <a:pt x="99" y="173"/>
                  </a:moveTo>
                  <a:lnTo>
                    <a:pt x="99" y="0"/>
                  </a:lnTo>
                  <a:lnTo>
                    <a:pt x="147" y="0"/>
                  </a:lnTo>
                  <a:lnTo>
                    <a:pt x="147" y="360"/>
                  </a:lnTo>
                  <a:lnTo>
                    <a:pt x="99" y="360"/>
                  </a:lnTo>
                  <a:lnTo>
                    <a:pt x="99" y="288"/>
                  </a:lnTo>
                  <a:lnTo>
                    <a:pt x="48" y="125"/>
                  </a:lnTo>
                  <a:lnTo>
                    <a:pt x="48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99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1924050" y="2444750"/>
              <a:ext cx="223838" cy="571500"/>
            </a:xfrm>
            <a:custGeom>
              <a:avLst/>
              <a:gdLst/>
              <a:ahLst/>
              <a:cxnLst>
                <a:cxn ang="0">
                  <a:pos x="94" y="43"/>
                </a:cxn>
                <a:cxn ang="0">
                  <a:pos x="94" y="360"/>
                </a:cxn>
                <a:cxn ang="0">
                  <a:pos x="46" y="360"/>
                </a:cxn>
                <a:cxn ang="0">
                  <a:pos x="46" y="43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141" y="0"/>
                </a:cxn>
                <a:cxn ang="0">
                  <a:pos x="141" y="43"/>
                </a:cxn>
                <a:cxn ang="0">
                  <a:pos x="94" y="43"/>
                </a:cxn>
              </a:cxnLst>
              <a:rect l="0" t="0" r="r" b="b"/>
              <a:pathLst>
                <a:path w="141" h="360">
                  <a:moveTo>
                    <a:pt x="94" y="43"/>
                  </a:moveTo>
                  <a:lnTo>
                    <a:pt x="94" y="360"/>
                  </a:lnTo>
                  <a:lnTo>
                    <a:pt x="46" y="360"/>
                  </a:lnTo>
                  <a:lnTo>
                    <a:pt x="46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1" y="43"/>
                  </a:lnTo>
                  <a:lnTo>
                    <a:pt x="94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2192338" y="2444750"/>
              <a:ext cx="76200" cy="571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2338388" y="2444750"/>
              <a:ext cx="236538" cy="571500"/>
            </a:xfrm>
            <a:custGeom>
              <a:avLst/>
              <a:gdLst/>
              <a:ahLst/>
              <a:cxnLst>
                <a:cxn ang="0">
                  <a:pos x="101" y="173"/>
                </a:cxn>
                <a:cxn ang="0">
                  <a:pos x="101" y="0"/>
                </a:cxn>
                <a:cxn ang="0">
                  <a:pos x="149" y="0"/>
                </a:cxn>
                <a:cxn ang="0">
                  <a:pos x="149" y="360"/>
                </a:cxn>
                <a:cxn ang="0">
                  <a:pos x="101" y="360"/>
                </a:cxn>
                <a:cxn ang="0">
                  <a:pos x="101" y="288"/>
                </a:cxn>
                <a:cxn ang="0">
                  <a:pos x="49" y="125"/>
                </a:cxn>
                <a:cxn ang="0">
                  <a:pos x="49" y="360"/>
                </a:cxn>
                <a:cxn ang="0">
                  <a:pos x="0" y="36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101" y="173"/>
                </a:cxn>
              </a:cxnLst>
              <a:rect l="0" t="0" r="r" b="b"/>
              <a:pathLst>
                <a:path w="149" h="360">
                  <a:moveTo>
                    <a:pt x="101" y="173"/>
                  </a:moveTo>
                  <a:lnTo>
                    <a:pt x="101" y="0"/>
                  </a:lnTo>
                  <a:lnTo>
                    <a:pt x="149" y="0"/>
                  </a:lnTo>
                  <a:lnTo>
                    <a:pt x="149" y="360"/>
                  </a:lnTo>
                  <a:lnTo>
                    <a:pt x="101" y="360"/>
                  </a:lnTo>
                  <a:lnTo>
                    <a:pt x="101" y="288"/>
                  </a:lnTo>
                  <a:lnTo>
                    <a:pt x="49" y="125"/>
                  </a:lnTo>
                  <a:lnTo>
                    <a:pt x="49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101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2641600" y="2444750"/>
              <a:ext cx="239713" cy="571500"/>
            </a:xfrm>
            <a:custGeom>
              <a:avLst/>
              <a:gdLst/>
              <a:ahLst/>
              <a:cxnLst>
                <a:cxn ang="0">
                  <a:pos x="38" y="113"/>
                </a:cxn>
                <a:cxn ang="0">
                  <a:pos x="38" y="92"/>
                </a:cxn>
                <a:cxn ang="0">
                  <a:pos x="75" y="92"/>
                </a:cxn>
                <a:cxn ang="0">
                  <a:pos x="75" y="179"/>
                </a:cxn>
                <a:cxn ang="0">
                  <a:pos x="28" y="179"/>
                </a:cxn>
                <a:cxn ang="0">
                  <a:pos x="0" y="149"/>
                </a:cxn>
                <a:cxn ang="0">
                  <a:pos x="0" y="30"/>
                </a:cxn>
                <a:cxn ang="0">
                  <a:pos x="28" y="0"/>
                </a:cxn>
                <a:cxn ang="0">
                  <a:pos x="44" y="0"/>
                </a:cxn>
                <a:cxn ang="0">
                  <a:pos x="75" y="31"/>
                </a:cxn>
                <a:cxn ang="0">
                  <a:pos x="75" y="50"/>
                </a:cxn>
                <a:cxn ang="0">
                  <a:pos x="51" y="50"/>
                </a:cxn>
                <a:cxn ang="0">
                  <a:pos x="51" y="34"/>
                </a:cxn>
                <a:cxn ang="0">
                  <a:pos x="41" y="21"/>
                </a:cxn>
                <a:cxn ang="0">
                  <a:pos x="35" y="21"/>
                </a:cxn>
                <a:cxn ang="0">
                  <a:pos x="24" y="34"/>
                </a:cxn>
                <a:cxn ang="0">
                  <a:pos x="24" y="144"/>
                </a:cxn>
                <a:cxn ang="0">
                  <a:pos x="35" y="157"/>
                </a:cxn>
                <a:cxn ang="0">
                  <a:pos x="51" y="157"/>
                </a:cxn>
                <a:cxn ang="0">
                  <a:pos x="51" y="113"/>
                </a:cxn>
                <a:cxn ang="0">
                  <a:pos x="38" y="113"/>
                </a:cxn>
              </a:cxnLst>
              <a:rect l="0" t="0" r="r" b="b"/>
              <a:pathLst>
                <a:path w="75" h="179">
                  <a:moveTo>
                    <a:pt x="38" y="113"/>
                  </a:moveTo>
                  <a:cubicBezTo>
                    <a:pt x="38" y="92"/>
                    <a:pt x="38" y="92"/>
                    <a:pt x="38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9" y="179"/>
                    <a:pt x="0" y="169"/>
                    <a:pt x="0" y="1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5" y="0"/>
                    <a:pt x="75" y="10"/>
                    <a:pt x="75" y="31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26"/>
                    <a:pt x="47" y="21"/>
                    <a:pt x="41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28" y="21"/>
                    <a:pt x="24" y="26"/>
                    <a:pt x="24" y="3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24" y="153"/>
                    <a:pt x="28" y="157"/>
                    <a:pt x="35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1" y="113"/>
                    <a:pt x="51" y="113"/>
                    <a:pt x="51" y="113"/>
                  </a:cubicBezTo>
                  <a:lnTo>
                    <a:pt x="38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" name="Group 381"/>
          <p:cNvGrpSpPr/>
          <p:nvPr/>
        </p:nvGrpSpPr>
        <p:grpSpPr>
          <a:xfrm>
            <a:off x="6281738" y="3387725"/>
            <a:ext cx="2684463" cy="504825"/>
            <a:chOff x="6281738" y="3387725"/>
            <a:chExt cx="2684463" cy="504825"/>
          </a:xfrm>
          <a:solidFill>
            <a:srgbClr val="34AEE4"/>
          </a:solidFill>
        </p:grpSpPr>
        <p:sp>
          <p:nvSpPr>
            <p:cNvPr id="2112" name="Freeform 64"/>
            <p:cNvSpPr>
              <a:spLocks noEditPoints="1"/>
            </p:cNvSpPr>
            <p:nvPr/>
          </p:nvSpPr>
          <p:spPr bwMode="auto">
            <a:xfrm>
              <a:off x="6281738" y="3387725"/>
              <a:ext cx="212725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65" y="27"/>
                </a:cxn>
                <a:cxn ang="0">
                  <a:pos x="65" y="66"/>
                </a:cxn>
                <a:cxn ang="0">
                  <a:pos x="53" y="92"/>
                </a:cxn>
                <a:cxn ang="0">
                  <a:pos x="67" y="158"/>
                </a:cxn>
                <a:cxn ang="0">
                  <a:pos x="47" y="158"/>
                </a:cxn>
                <a:cxn ang="0">
                  <a:pos x="33" y="94"/>
                </a:cxn>
                <a:cxn ang="0">
                  <a:pos x="21" y="94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76"/>
                </a:cxn>
                <a:cxn ang="0">
                  <a:pos x="35" y="76"/>
                </a:cxn>
                <a:cxn ang="0">
                  <a:pos x="44" y="65"/>
                </a:cxn>
                <a:cxn ang="0">
                  <a:pos x="44" y="31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6"/>
                </a:cxn>
              </a:cxnLst>
              <a:rect l="0" t="0" r="r" b="b"/>
              <a:pathLst>
                <a:path w="67" h="158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7" y="0"/>
                    <a:pt x="65" y="9"/>
                    <a:pt x="65" y="27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80"/>
                    <a:pt x="61" y="89"/>
                    <a:pt x="53" y="92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41" y="76"/>
                    <a:pt x="44" y="73"/>
                    <a:pt x="44" y="6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3"/>
                    <a:pt x="41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6546850" y="3387725"/>
              <a:ext cx="165100" cy="504825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104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6" y="135"/>
                </a:cxn>
                <a:cxn ang="0">
                  <a:pos x="96" y="175"/>
                </a:cxn>
                <a:cxn ang="0">
                  <a:pos x="42" y="175"/>
                </a:cxn>
                <a:cxn ang="0">
                  <a:pos x="42" y="279"/>
                </a:cxn>
                <a:cxn ang="0">
                  <a:pos x="104" y="279"/>
                </a:cxn>
                <a:cxn ang="0">
                  <a:pos x="104" y="318"/>
                </a:cxn>
                <a:cxn ang="0">
                  <a:pos x="0" y="318"/>
                </a:cxn>
              </a:cxnLst>
              <a:rect l="0" t="0" r="r" b="b"/>
              <a:pathLst>
                <a:path w="104" h="318">
                  <a:moveTo>
                    <a:pt x="0" y="318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6" y="135"/>
                  </a:lnTo>
                  <a:lnTo>
                    <a:pt x="96" y="175"/>
                  </a:lnTo>
                  <a:lnTo>
                    <a:pt x="42" y="175"/>
                  </a:lnTo>
                  <a:lnTo>
                    <a:pt x="42" y="279"/>
                  </a:lnTo>
                  <a:lnTo>
                    <a:pt x="104" y="279"/>
                  </a:lnTo>
                  <a:lnTo>
                    <a:pt x="104" y="318"/>
                  </a:lnTo>
                  <a:lnTo>
                    <a:pt x="0" y="3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4" name="Freeform 66"/>
            <p:cNvSpPr>
              <a:spLocks noEditPoints="1"/>
            </p:cNvSpPr>
            <p:nvPr/>
          </p:nvSpPr>
          <p:spPr bwMode="auto">
            <a:xfrm>
              <a:off x="6759575" y="3387725"/>
              <a:ext cx="2047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74"/>
                </a:cxn>
                <a:cxn ang="0">
                  <a:pos x="39" y="101"/>
                </a:cxn>
                <a:cxn ang="0">
                  <a:pos x="21" y="101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82"/>
                </a:cxn>
                <a:cxn ang="0">
                  <a:pos x="35" y="82"/>
                </a:cxn>
                <a:cxn ang="0">
                  <a:pos x="43" y="7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21" y="19"/>
                </a:cxn>
                <a:cxn ang="0">
                  <a:pos x="21" y="82"/>
                </a:cxn>
              </a:cxnLst>
              <a:rect l="0" t="0" r="r" b="b"/>
              <a:pathLst>
                <a:path w="64" h="15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92"/>
                    <a:pt x="56" y="101"/>
                    <a:pt x="3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82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40" y="82"/>
                    <a:pt x="43" y="79"/>
                    <a:pt x="43" y="7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7018338" y="3387725"/>
              <a:ext cx="217488" cy="50482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28"/>
                </a:cxn>
                <a:cxn ang="0">
                  <a:pos x="43" y="158"/>
                </a:cxn>
                <a:cxn ang="0">
                  <a:pos x="25" y="15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129"/>
                </a:cxn>
                <a:cxn ang="0">
                  <a:pos x="30" y="139"/>
                </a:cxn>
                <a:cxn ang="0">
                  <a:pos x="39" y="139"/>
                </a:cxn>
                <a:cxn ang="0">
                  <a:pos x="47" y="129"/>
                </a:cxn>
                <a:cxn ang="0">
                  <a:pos x="47" y="0"/>
                </a:cxn>
                <a:cxn ang="0">
                  <a:pos x="68" y="0"/>
                </a:cxn>
              </a:cxnLst>
              <a:rect l="0" t="0" r="r" b="b"/>
              <a:pathLst>
                <a:path w="68" h="158">
                  <a:moveTo>
                    <a:pt x="68" y="0"/>
                  </a:moveTo>
                  <a:cubicBezTo>
                    <a:pt x="68" y="128"/>
                    <a:pt x="68" y="128"/>
                    <a:pt x="68" y="128"/>
                  </a:cubicBezTo>
                  <a:cubicBezTo>
                    <a:pt x="68" y="148"/>
                    <a:pt x="60" y="158"/>
                    <a:pt x="43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8" y="158"/>
                    <a:pt x="0" y="148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36"/>
                    <a:pt x="24" y="139"/>
                    <a:pt x="3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4" y="139"/>
                    <a:pt x="47" y="136"/>
                    <a:pt x="47" y="129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6" name="Freeform 68"/>
            <p:cNvSpPr>
              <a:spLocks noEditPoints="1"/>
            </p:cNvSpPr>
            <p:nvPr/>
          </p:nvSpPr>
          <p:spPr bwMode="auto">
            <a:xfrm>
              <a:off x="7299325" y="3387725"/>
              <a:ext cx="2174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66" y="27"/>
                </a:cxn>
                <a:cxn ang="0">
                  <a:pos x="66" y="66"/>
                </a:cxn>
                <a:cxn ang="0">
                  <a:pos x="53" y="92"/>
                </a:cxn>
                <a:cxn ang="0">
                  <a:pos x="68" y="158"/>
                </a:cxn>
                <a:cxn ang="0">
                  <a:pos x="48" y="158"/>
                </a:cxn>
                <a:cxn ang="0">
                  <a:pos x="34" y="94"/>
                </a:cxn>
                <a:cxn ang="0">
                  <a:pos x="21" y="94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76"/>
                </a:cxn>
                <a:cxn ang="0">
                  <a:pos x="35" y="76"/>
                </a:cxn>
                <a:cxn ang="0">
                  <a:pos x="45" y="65"/>
                </a:cxn>
                <a:cxn ang="0">
                  <a:pos x="45" y="31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6"/>
                </a:cxn>
              </a:cxnLst>
              <a:rect l="0" t="0" r="r" b="b"/>
              <a:pathLst>
                <a:path w="68" h="158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8" y="0"/>
                    <a:pt x="66" y="9"/>
                    <a:pt x="66" y="2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80"/>
                    <a:pt x="62" y="89"/>
                    <a:pt x="53" y="92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42" y="76"/>
                    <a:pt x="45" y="73"/>
                    <a:pt x="45" y="6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3"/>
                    <a:pt x="42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7" name="Freeform 69"/>
            <p:cNvSpPr>
              <a:spLocks noEditPoints="1"/>
            </p:cNvSpPr>
            <p:nvPr/>
          </p:nvSpPr>
          <p:spPr bwMode="auto">
            <a:xfrm>
              <a:off x="7564438" y="3387725"/>
              <a:ext cx="204788" cy="504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74"/>
                </a:cxn>
                <a:cxn ang="0">
                  <a:pos x="39" y="101"/>
                </a:cxn>
                <a:cxn ang="0">
                  <a:pos x="21" y="101"/>
                </a:cxn>
                <a:cxn ang="0">
                  <a:pos x="21" y="158"/>
                </a:cxn>
                <a:cxn ang="0">
                  <a:pos x="0" y="158"/>
                </a:cxn>
                <a:cxn ang="0">
                  <a:pos x="0" y="0"/>
                </a:cxn>
                <a:cxn ang="0">
                  <a:pos x="21" y="82"/>
                </a:cxn>
                <a:cxn ang="0">
                  <a:pos x="35" y="82"/>
                </a:cxn>
                <a:cxn ang="0">
                  <a:pos x="43" y="7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21" y="19"/>
                </a:cxn>
                <a:cxn ang="0">
                  <a:pos x="21" y="82"/>
                </a:cxn>
              </a:cxnLst>
              <a:rect l="0" t="0" r="r" b="b"/>
              <a:pathLst>
                <a:path w="64" h="15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92"/>
                    <a:pt x="56" y="101"/>
                    <a:pt x="3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21" y="82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40" y="82"/>
                    <a:pt x="43" y="79"/>
                    <a:pt x="43" y="7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8" name="Freeform 70"/>
            <p:cNvSpPr>
              <a:spLocks noEditPoints="1"/>
            </p:cNvSpPr>
            <p:nvPr/>
          </p:nvSpPr>
          <p:spPr bwMode="auto">
            <a:xfrm>
              <a:off x="7820025" y="3387725"/>
              <a:ext cx="227013" cy="504825"/>
            </a:xfrm>
            <a:custGeom>
              <a:avLst/>
              <a:gdLst/>
              <a:ahLst/>
              <a:cxnLst>
                <a:cxn ang="0">
                  <a:pos x="25" y="158"/>
                </a:cxn>
                <a:cxn ang="0">
                  <a:pos x="0" y="131"/>
                </a:cxn>
                <a:cxn ang="0">
                  <a:pos x="0" y="27"/>
                </a:cxn>
                <a:cxn ang="0">
                  <a:pos x="25" y="0"/>
                </a:cxn>
                <a:cxn ang="0">
                  <a:pos x="45" y="0"/>
                </a:cxn>
                <a:cxn ang="0">
                  <a:pos x="71" y="27"/>
                </a:cxn>
                <a:cxn ang="0">
                  <a:pos x="71" y="131"/>
                </a:cxn>
                <a:cxn ang="0">
                  <a:pos x="45" y="158"/>
                </a:cxn>
                <a:cxn ang="0">
                  <a:pos x="25" y="158"/>
                </a:cxn>
                <a:cxn ang="0">
                  <a:pos x="31" y="139"/>
                </a:cxn>
                <a:cxn ang="0">
                  <a:pos x="41" y="139"/>
                </a:cxn>
                <a:cxn ang="0">
                  <a:pos x="50" y="130"/>
                </a:cxn>
                <a:cxn ang="0">
                  <a:pos x="50" y="29"/>
                </a:cxn>
                <a:cxn ang="0">
                  <a:pos x="40" y="19"/>
                </a:cxn>
                <a:cxn ang="0">
                  <a:pos x="30" y="19"/>
                </a:cxn>
                <a:cxn ang="0">
                  <a:pos x="21" y="29"/>
                </a:cxn>
                <a:cxn ang="0">
                  <a:pos x="21" y="130"/>
                </a:cxn>
                <a:cxn ang="0">
                  <a:pos x="31" y="139"/>
                </a:cxn>
              </a:cxnLst>
              <a:rect l="0" t="0" r="r" b="b"/>
              <a:pathLst>
                <a:path w="71" h="158">
                  <a:moveTo>
                    <a:pt x="25" y="158"/>
                  </a:moveTo>
                  <a:cubicBezTo>
                    <a:pt x="8" y="158"/>
                    <a:pt x="0" y="149"/>
                    <a:pt x="0" y="1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1" y="9"/>
                    <a:pt x="71" y="27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71" y="149"/>
                    <a:pt x="62" y="158"/>
                    <a:pt x="45" y="158"/>
                  </a:cubicBezTo>
                  <a:lnTo>
                    <a:pt x="25" y="158"/>
                  </a:lnTo>
                  <a:close/>
                  <a:moveTo>
                    <a:pt x="31" y="139"/>
                  </a:moveTo>
                  <a:cubicBezTo>
                    <a:pt x="41" y="139"/>
                    <a:pt x="41" y="139"/>
                    <a:pt x="41" y="139"/>
                  </a:cubicBezTo>
                  <a:cubicBezTo>
                    <a:pt x="47" y="139"/>
                    <a:pt x="50" y="136"/>
                    <a:pt x="50" y="1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3"/>
                    <a:pt x="46" y="19"/>
                    <a:pt x="4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29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6"/>
                    <a:pt x="24" y="139"/>
                    <a:pt x="31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8097838" y="3387725"/>
              <a:ext cx="204788" cy="504825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0" y="19"/>
                </a:cxn>
                <a:cxn ang="0">
                  <a:pos x="21" y="29"/>
                </a:cxn>
                <a:cxn ang="0">
                  <a:pos x="21" y="55"/>
                </a:cxn>
                <a:cxn ang="0">
                  <a:pos x="23" y="61"/>
                </a:cxn>
                <a:cxn ang="0">
                  <a:pos x="29" y="65"/>
                </a:cxn>
                <a:cxn ang="0">
                  <a:pos x="49" y="76"/>
                </a:cxn>
                <a:cxn ang="0">
                  <a:pos x="58" y="82"/>
                </a:cxn>
                <a:cxn ang="0">
                  <a:pos x="62" y="87"/>
                </a:cxn>
                <a:cxn ang="0">
                  <a:pos x="64" y="98"/>
                </a:cxn>
                <a:cxn ang="0">
                  <a:pos x="64" y="132"/>
                </a:cxn>
                <a:cxn ang="0">
                  <a:pos x="38" y="158"/>
                </a:cxn>
                <a:cxn ang="0">
                  <a:pos x="26" y="158"/>
                </a:cxn>
                <a:cxn ang="0">
                  <a:pos x="0" y="129"/>
                </a:cxn>
                <a:cxn ang="0">
                  <a:pos x="0" y="121"/>
                </a:cxn>
                <a:cxn ang="0">
                  <a:pos x="21" y="121"/>
                </a:cxn>
                <a:cxn ang="0">
                  <a:pos x="21" y="130"/>
                </a:cxn>
                <a:cxn ang="0">
                  <a:pos x="31" y="139"/>
                </a:cxn>
                <a:cxn ang="0">
                  <a:pos x="35" y="139"/>
                </a:cxn>
                <a:cxn ang="0">
                  <a:pos x="43" y="130"/>
                </a:cxn>
                <a:cxn ang="0">
                  <a:pos x="43" y="103"/>
                </a:cxn>
                <a:cxn ang="0">
                  <a:pos x="41" y="97"/>
                </a:cxn>
                <a:cxn ang="0">
                  <a:pos x="35" y="93"/>
                </a:cxn>
                <a:cxn ang="0">
                  <a:pos x="15" y="82"/>
                </a:cxn>
                <a:cxn ang="0">
                  <a:pos x="6" y="76"/>
                </a:cxn>
                <a:cxn ang="0">
                  <a:pos x="2" y="70"/>
                </a:cxn>
                <a:cxn ang="0">
                  <a:pos x="0" y="60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64" y="27"/>
                </a:cxn>
                <a:cxn ang="0">
                  <a:pos x="64" y="43"/>
                </a:cxn>
                <a:cxn ang="0">
                  <a:pos x="43" y="43"/>
                </a:cxn>
              </a:cxnLst>
              <a:rect l="0" t="0" r="r" b="b"/>
              <a:pathLst>
                <a:path w="64" h="158">
                  <a:moveTo>
                    <a:pt x="43" y="43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43" y="23"/>
                    <a:pt x="40" y="19"/>
                    <a:pt x="3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2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8"/>
                    <a:pt x="22" y="60"/>
                    <a:pt x="23" y="61"/>
                  </a:cubicBezTo>
                  <a:cubicBezTo>
                    <a:pt x="24" y="62"/>
                    <a:pt x="26" y="63"/>
                    <a:pt x="29" y="65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3" y="78"/>
                    <a:pt x="56" y="80"/>
                    <a:pt x="58" y="82"/>
                  </a:cubicBezTo>
                  <a:cubicBezTo>
                    <a:pt x="60" y="83"/>
                    <a:pt x="61" y="85"/>
                    <a:pt x="62" y="87"/>
                  </a:cubicBezTo>
                  <a:cubicBezTo>
                    <a:pt x="63" y="89"/>
                    <a:pt x="64" y="92"/>
                    <a:pt x="64" y="98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64" y="149"/>
                    <a:pt x="55" y="158"/>
                    <a:pt x="38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9" y="158"/>
                    <a:pt x="0" y="149"/>
                    <a:pt x="0" y="1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6"/>
                    <a:pt x="24" y="139"/>
                    <a:pt x="31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40" y="139"/>
                    <a:pt x="43" y="136"/>
                    <a:pt x="43" y="130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0"/>
                    <a:pt x="42" y="98"/>
                    <a:pt x="41" y="97"/>
                  </a:cubicBezTo>
                  <a:cubicBezTo>
                    <a:pt x="40" y="96"/>
                    <a:pt x="38" y="95"/>
                    <a:pt x="35" y="93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1" y="80"/>
                    <a:pt x="8" y="78"/>
                    <a:pt x="6" y="76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1" y="67"/>
                    <a:pt x="0" y="64"/>
                    <a:pt x="0" y="6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64" y="9"/>
                    <a:pt x="64" y="27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8359775" y="3387725"/>
              <a:ext cx="66675" cy="5048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8486775" y="3387725"/>
              <a:ext cx="207963" cy="504825"/>
            </a:xfrm>
            <a:custGeom>
              <a:avLst/>
              <a:gdLst/>
              <a:ahLst/>
              <a:cxnLst>
                <a:cxn ang="0">
                  <a:pos x="89" y="155"/>
                </a:cxn>
                <a:cxn ang="0">
                  <a:pos x="89" y="0"/>
                </a:cxn>
                <a:cxn ang="0">
                  <a:pos x="131" y="0"/>
                </a:cxn>
                <a:cxn ang="0">
                  <a:pos x="131" y="318"/>
                </a:cxn>
                <a:cxn ang="0">
                  <a:pos x="89" y="318"/>
                </a:cxn>
                <a:cxn ang="0">
                  <a:pos x="89" y="255"/>
                </a:cxn>
                <a:cxn ang="0">
                  <a:pos x="44" y="110"/>
                </a:cxn>
                <a:cxn ang="0">
                  <a:pos x="44" y="318"/>
                </a:cxn>
                <a:cxn ang="0">
                  <a:pos x="0" y="318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89" y="155"/>
                </a:cxn>
              </a:cxnLst>
              <a:rect l="0" t="0" r="r" b="b"/>
              <a:pathLst>
                <a:path w="131" h="318">
                  <a:moveTo>
                    <a:pt x="89" y="155"/>
                  </a:moveTo>
                  <a:lnTo>
                    <a:pt x="89" y="0"/>
                  </a:lnTo>
                  <a:lnTo>
                    <a:pt x="131" y="0"/>
                  </a:lnTo>
                  <a:lnTo>
                    <a:pt x="131" y="318"/>
                  </a:lnTo>
                  <a:lnTo>
                    <a:pt x="89" y="318"/>
                  </a:lnTo>
                  <a:lnTo>
                    <a:pt x="89" y="255"/>
                  </a:lnTo>
                  <a:lnTo>
                    <a:pt x="44" y="110"/>
                  </a:lnTo>
                  <a:lnTo>
                    <a:pt x="44" y="318"/>
                  </a:lnTo>
                  <a:lnTo>
                    <a:pt x="0" y="318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9" y="1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8755063" y="3387725"/>
              <a:ext cx="211138" cy="504825"/>
            </a:xfrm>
            <a:custGeom>
              <a:avLst/>
              <a:gdLst/>
              <a:ahLst/>
              <a:cxnLst>
                <a:cxn ang="0">
                  <a:pos x="34" y="100"/>
                </a:cxn>
                <a:cxn ang="0">
                  <a:pos x="34" y="81"/>
                </a:cxn>
                <a:cxn ang="0">
                  <a:pos x="66" y="81"/>
                </a:cxn>
                <a:cxn ang="0">
                  <a:pos x="66" y="158"/>
                </a:cxn>
                <a:cxn ang="0">
                  <a:pos x="24" y="158"/>
                </a:cxn>
                <a:cxn ang="0">
                  <a:pos x="0" y="13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39" y="0"/>
                </a:cxn>
                <a:cxn ang="0">
                  <a:pos x="66" y="28"/>
                </a:cxn>
                <a:cxn ang="0">
                  <a:pos x="66" y="45"/>
                </a:cxn>
                <a:cxn ang="0">
                  <a:pos x="45" y="45"/>
                </a:cxn>
                <a:cxn ang="0">
                  <a:pos x="45" y="31"/>
                </a:cxn>
                <a:cxn ang="0">
                  <a:pos x="36" y="19"/>
                </a:cxn>
                <a:cxn ang="0">
                  <a:pos x="30" y="19"/>
                </a:cxn>
                <a:cxn ang="0">
                  <a:pos x="21" y="31"/>
                </a:cxn>
                <a:cxn ang="0">
                  <a:pos x="21" y="128"/>
                </a:cxn>
                <a:cxn ang="0">
                  <a:pos x="30" y="139"/>
                </a:cxn>
                <a:cxn ang="0">
                  <a:pos x="45" y="139"/>
                </a:cxn>
                <a:cxn ang="0">
                  <a:pos x="45" y="100"/>
                </a:cxn>
                <a:cxn ang="0">
                  <a:pos x="34" y="100"/>
                </a:cxn>
              </a:cxnLst>
              <a:rect l="0" t="0" r="r" b="b"/>
              <a:pathLst>
                <a:path w="66" h="158">
                  <a:moveTo>
                    <a:pt x="34" y="100"/>
                  </a:moveTo>
                  <a:cubicBezTo>
                    <a:pt x="34" y="81"/>
                    <a:pt x="34" y="81"/>
                    <a:pt x="34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8" y="158"/>
                    <a:pt x="0" y="149"/>
                    <a:pt x="0" y="1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66" y="10"/>
                    <a:pt x="66" y="28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3"/>
                    <a:pt x="42" y="19"/>
                    <a:pt x="36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4" y="19"/>
                    <a:pt x="21" y="23"/>
                    <a:pt x="21" y="31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35"/>
                    <a:pt x="24" y="139"/>
                    <a:pt x="30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34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" name="Group 377"/>
          <p:cNvGrpSpPr/>
          <p:nvPr/>
        </p:nvGrpSpPr>
        <p:grpSpPr>
          <a:xfrm>
            <a:off x="5451475" y="1598613"/>
            <a:ext cx="1465263" cy="425450"/>
            <a:chOff x="5451475" y="1598613"/>
            <a:chExt cx="1465263" cy="425450"/>
          </a:xfrm>
          <a:solidFill>
            <a:srgbClr val="34AEE4"/>
          </a:solidFill>
        </p:grpSpPr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5451475" y="1598613"/>
              <a:ext cx="142875" cy="425450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90" y="32"/>
                </a:cxn>
                <a:cxn ang="0">
                  <a:pos x="36" y="32"/>
                </a:cxn>
                <a:cxn ang="0">
                  <a:pos x="36" y="115"/>
                </a:cxn>
                <a:cxn ang="0">
                  <a:pos x="84" y="115"/>
                </a:cxn>
                <a:cxn ang="0">
                  <a:pos x="84" y="147"/>
                </a:cxn>
                <a:cxn ang="0">
                  <a:pos x="36" y="147"/>
                </a:cxn>
                <a:cxn ang="0">
                  <a:pos x="36" y="236"/>
                </a:cxn>
                <a:cxn ang="0">
                  <a:pos x="90" y="236"/>
                </a:cxn>
                <a:cxn ang="0">
                  <a:pos x="90" y="268"/>
                </a:cxn>
                <a:cxn ang="0">
                  <a:pos x="0" y="268"/>
                </a:cxn>
              </a:cxnLst>
              <a:rect l="0" t="0" r="r" b="b"/>
              <a:pathLst>
                <a:path w="90" h="268">
                  <a:moveTo>
                    <a:pt x="0" y="268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32"/>
                  </a:lnTo>
                  <a:lnTo>
                    <a:pt x="36" y="32"/>
                  </a:lnTo>
                  <a:lnTo>
                    <a:pt x="36" y="115"/>
                  </a:lnTo>
                  <a:lnTo>
                    <a:pt x="84" y="115"/>
                  </a:lnTo>
                  <a:lnTo>
                    <a:pt x="84" y="147"/>
                  </a:lnTo>
                  <a:lnTo>
                    <a:pt x="36" y="147"/>
                  </a:lnTo>
                  <a:lnTo>
                    <a:pt x="36" y="236"/>
                  </a:lnTo>
                  <a:lnTo>
                    <a:pt x="90" y="236"/>
                  </a:lnTo>
                  <a:lnTo>
                    <a:pt x="90" y="268"/>
                  </a:lnTo>
                  <a:lnTo>
                    <a:pt x="0" y="2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5630863" y="1598613"/>
              <a:ext cx="168275" cy="425450"/>
            </a:xfrm>
            <a:custGeom>
              <a:avLst/>
              <a:gdLst/>
              <a:ahLst/>
              <a:cxnLst>
                <a:cxn ang="0">
                  <a:pos x="36" y="36"/>
                </a:cxn>
                <a:cxn ang="0">
                  <a:pos x="36" y="24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7" y="24"/>
                </a:cxn>
                <a:cxn ang="0">
                  <a:pos x="17" y="46"/>
                </a:cxn>
                <a:cxn ang="0">
                  <a:pos x="19" y="51"/>
                </a:cxn>
                <a:cxn ang="0">
                  <a:pos x="24" y="55"/>
                </a:cxn>
                <a:cxn ang="0">
                  <a:pos x="41" y="64"/>
                </a:cxn>
                <a:cxn ang="0">
                  <a:pos x="48" y="69"/>
                </a:cxn>
                <a:cxn ang="0">
                  <a:pos x="52" y="73"/>
                </a:cxn>
                <a:cxn ang="0">
                  <a:pos x="53" y="82"/>
                </a:cxn>
                <a:cxn ang="0">
                  <a:pos x="53" y="111"/>
                </a:cxn>
                <a:cxn ang="0">
                  <a:pos x="32" y="133"/>
                </a:cxn>
                <a:cxn ang="0">
                  <a:pos x="21" y="133"/>
                </a:cxn>
                <a:cxn ang="0">
                  <a:pos x="0" y="109"/>
                </a:cxn>
                <a:cxn ang="0">
                  <a:pos x="0" y="102"/>
                </a:cxn>
                <a:cxn ang="0">
                  <a:pos x="17" y="102"/>
                </a:cxn>
                <a:cxn ang="0">
                  <a:pos x="17" y="109"/>
                </a:cxn>
                <a:cxn ang="0">
                  <a:pos x="25" y="117"/>
                </a:cxn>
                <a:cxn ang="0">
                  <a:pos x="29" y="117"/>
                </a:cxn>
                <a:cxn ang="0">
                  <a:pos x="36" y="109"/>
                </a:cxn>
                <a:cxn ang="0">
                  <a:pos x="36" y="87"/>
                </a:cxn>
                <a:cxn ang="0">
                  <a:pos x="34" y="82"/>
                </a:cxn>
                <a:cxn ang="0">
                  <a:pos x="29" y="78"/>
                </a:cxn>
                <a:cxn ang="0">
                  <a:pos x="12" y="69"/>
                </a:cxn>
                <a:cxn ang="0">
                  <a:pos x="4" y="64"/>
                </a:cxn>
                <a:cxn ang="0">
                  <a:pos x="1" y="59"/>
                </a:cxn>
                <a:cxn ang="0">
                  <a:pos x="0" y="50"/>
                </a:cxn>
                <a:cxn ang="0">
                  <a:pos x="0" y="23"/>
                </a:cxn>
                <a:cxn ang="0">
                  <a:pos x="21" y="0"/>
                </a:cxn>
                <a:cxn ang="0">
                  <a:pos x="32" y="0"/>
                </a:cxn>
                <a:cxn ang="0">
                  <a:pos x="53" y="23"/>
                </a:cxn>
                <a:cxn ang="0">
                  <a:pos x="53" y="36"/>
                </a:cxn>
                <a:cxn ang="0">
                  <a:pos x="36" y="36"/>
                </a:cxn>
              </a:cxnLst>
              <a:rect l="0" t="0" r="r" b="b"/>
              <a:pathLst>
                <a:path w="53" h="133">
                  <a:moveTo>
                    <a:pt x="36" y="36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7" y="19"/>
                    <a:pt x="17" y="24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9"/>
                    <a:pt x="18" y="50"/>
                    <a:pt x="19" y="51"/>
                  </a:cubicBezTo>
                  <a:cubicBezTo>
                    <a:pt x="20" y="52"/>
                    <a:pt x="21" y="53"/>
                    <a:pt x="24" y="5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6"/>
                    <a:pt x="47" y="67"/>
                    <a:pt x="48" y="69"/>
                  </a:cubicBezTo>
                  <a:cubicBezTo>
                    <a:pt x="50" y="70"/>
                    <a:pt x="51" y="71"/>
                    <a:pt x="52" y="73"/>
                  </a:cubicBezTo>
                  <a:cubicBezTo>
                    <a:pt x="53" y="75"/>
                    <a:pt x="53" y="78"/>
                    <a:pt x="53" y="82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26"/>
                    <a:pt x="46" y="133"/>
                    <a:pt x="32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5"/>
                    <a:pt x="0" y="10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7" y="115"/>
                    <a:pt x="20" y="117"/>
                    <a:pt x="25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3" y="117"/>
                    <a:pt x="36" y="115"/>
                    <a:pt x="36" y="109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4"/>
                    <a:pt x="35" y="83"/>
                    <a:pt x="34" y="82"/>
                  </a:cubicBezTo>
                  <a:cubicBezTo>
                    <a:pt x="33" y="81"/>
                    <a:pt x="31" y="80"/>
                    <a:pt x="29" y="7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9" y="67"/>
                    <a:pt x="6" y="65"/>
                    <a:pt x="4" y="64"/>
                  </a:cubicBezTo>
                  <a:cubicBezTo>
                    <a:pt x="3" y="62"/>
                    <a:pt x="1" y="61"/>
                    <a:pt x="1" y="59"/>
                  </a:cubicBezTo>
                  <a:cubicBezTo>
                    <a:pt x="0" y="56"/>
                    <a:pt x="0" y="54"/>
                    <a:pt x="0" y="5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6" y="0"/>
                    <a:pt x="53" y="8"/>
                    <a:pt x="53" y="23"/>
                  </a:cubicBezTo>
                  <a:cubicBezTo>
                    <a:pt x="53" y="36"/>
                    <a:pt x="53" y="36"/>
                    <a:pt x="53" y="36"/>
                  </a:cubicBezTo>
                  <a:lnTo>
                    <a:pt x="36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5" name="Freeform 77"/>
            <p:cNvSpPr>
              <a:spLocks noEditPoints="1"/>
            </p:cNvSpPr>
            <p:nvPr/>
          </p:nvSpPr>
          <p:spPr bwMode="auto">
            <a:xfrm>
              <a:off x="5846763" y="1598613"/>
              <a:ext cx="173038" cy="425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54" y="23"/>
                </a:cxn>
                <a:cxn ang="0">
                  <a:pos x="54" y="62"/>
                </a:cxn>
                <a:cxn ang="0">
                  <a:pos x="33" y="85"/>
                </a:cxn>
                <a:cxn ang="0">
                  <a:pos x="18" y="85"/>
                </a:cxn>
                <a:cxn ang="0">
                  <a:pos x="18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69"/>
                </a:cxn>
                <a:cxn ang="0">
                  <a:pos x="29" y="69"/>
                </a:cxn>
                <a:cxn ang="0">
                  <a:pos x="37" y="61"/>
                </a:cxn>
                <a:cxn ang="0">
                  <a:pos x="37" y="24"/>
                </a:cxn>
                <a:cxn ang="0">
                  <a:pos x="29" y="16"/>
                </a:cxn>
                <a:cxn ang="0">
                  <a:pos x="18" y="16"/>
                </a:cxn>
                <a:cxn ang="0">
                  <a:pos x="18" y="6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4" y="8"/>
                    <a:pt x="54" y="23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77"/>
                    <a:pt x="47" y="85"/>
                    <a:pt x="33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0"/>
                  </a:lnTo>
                  <a:close/>
                  <a:moveTo>
                    <a:pt x="18" y="69"/>
                  </a:moveTo>
                  <a:cubicBezTo>
                    <a:pt x="29" y="69"/>
                    <a:pt x="29" y="69"/>
                    <a:pt x="29" y="69"/>
                  </a:cubicBezTo>
                  <a:cubicBezTo>
                    <a:pt x="34" y="69"/>
                    <a:pt x="37" y="66"/>
                    <a:pt x="37" y="6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9"/>
                    <a:pt x="34" y="16"/>
                    <a:pt x="29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6" name="Freeform 78"/>
            <p:cNvSpPr>
              <a:spLocks noEditPoints="1"/>
            </p:cNvSpPr>
            <p:nvPr/>
          </p:nvSpPr>
          <p:spPr bwMode="auto">
            <a:xfrm>
              <a:off x="6064250" y="1598613"/>
              <a:ext cx="179388" cy="425450"/>
            </a:xfrm>
            <a:custGeom>
              <a:avLst/>
              <a:gdLst/>
              <a:ahLst/>
              <a:cxnLst>
                <a:cxn ang="0">
                  <a:pos x="14" y="65"/>
                </a:cxn>
                <a:cxn ang="0">
                  <a:pos x="1" y="49"/>
                </a:cxn>
                <a:cxn ang="0">
                  <a:pos x="1" y="23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55" y="23"/>
                </a:cxn>
                <a:cxn ang="0">
                  <a:pos x="55" y="49"/>
                </a:cxn>
                <a:cxn ang="0">
                  <a:pos x="43" y="66"/>
                </a:cxn>
                <a:cxn ang="0">
                  <a:pos x="56" y="81"/>
                </a:cxn>
                <a:cxn ang="0">
                  <a:pos x="56" y="111"/>
                </a:cxn>
                <a:cxn ang="0">
                  <a:pos x="34" y="133"/>
                </a:cxn>
                <a:cxn ang="0">
                  <a:pos x="21" y="133"/>
                </a:cxn>
                <a:cxn ang="0">
                  <a:pos x="0" y="111"/>
                </a:cxn>
                <a:cxn ang="0">
                  <a:pos x="0" y="81"/>
                </a:cxn>
                <a:cxn ang="0">
                  <a:pos x="14" y="65"/>
                </a:cxn>
                <a:cxn ang="0">
                  <a:pos x="25" y="117"/>
                </a:cxn>
                <a:cxn ang="0">
                  <a:pos x="30" y="117"/>
                </a:cxn>
                <a:cxn ang="0">
                  <a:pos x="38" y="108"/>
                </a:cxn>
                <a:cxn ang="0">
                  <a:pos x="38" y="83"/>
                </a:cxn>
                <a:cxn ang="0">
                  <a:pos x="28" y="73"/>
                </a:cxn>
                <a:cxn ang="0">
                  <a:pos x="17" y="82"/>
                </a:cxn>
                <a:cxn ang="0">
                  <a:pos x="17" y="108"/>
                </a:cxn>
                <a:cxn ang="0">
                  <a:pos x="25" y="117"/>
                </a:cxn>
                <a:cxn ang="0">
                  <a:pos x="19" y="26"/>
                </a:cxn>
                <a:cxn ang="0">
                  <a:pos x="19" y="48"/>
                </a:cxn>
                <a:cxn ang="0">
                  <a:pos x="27" y="58"/>
                </a:cxn>
                <a:cxn ang="0">
                  <a:pos x="29" y="58"/>
                </a:cxn>
                <a:cxn ang="0">
                  <a:pos x="37" y="48"/>
                </a:cxn>
                <a:cxn ang="0">
                  <a:pos x="37" y="26"/>
                </a:cxn>
                <a:cxn ang="0">
                  <a:pos x="29" y="16"/>
                </a:cxn>
                <a:cxn ang="0">
                  <a:pos x="27" y="16"/>
                </a:cxn>
                <a:cxn ang="0">
                  <a:pos x="19" y="26"/>
                </a:cxn>
              </a:cxnLst>
              <a:rect l="0" t="0" r="r" b="b"/>
              <a:pathLst>
                <a:path w="56" h="133">
                  <a:moveTo>
                    <a:pt x="14" y="65"/>
                  </a:moveTo>
                  <a:cubicBezTo>
                    <a:pt x="5" y="63"/>
                    <a:pt x="1" y="58"/>
                    <a:pt x="1" y="4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8"/>
                    <a:pt x="8" y="0"/>
                    <a:pt x="2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5" y="8"/>
                    <a:pt x="55" y="23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8"/>
                    <a:pt x="51" y="64"/>
                    <a:pt x="43" y="66"/>
                  </a:cubicBezTo>
                  <a:cubicBezTo>
                    <a:pt x="52" y="68"/>
                    <a:pt x="56" y="73"/>
                    <a:pt x="56" y="8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26"/>
                    <a:pt x="49" y="133"/>
                    <a:pt x="34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3"/>
                    <a:pt x="4" y="68"/>
                    <a:pt x="14" y="65"/>
                  </a:cubicBezTo>
                  <a:close/>
                  <a:moveTo>
                    <a:pt x="25" y="117"/>
                  </a:moveTo>
                  <a:cubicBezTo>
                    <a:pt x="30" y="117"/>
                    <a:pt x="30" y="117"/>
                    <a:pt x="30" y="117"/>
                  </a:cubicBezTo>
                  <a:cubicBezTo>
                    <a:pt x="35" y="117"/>
                    <a:pt x="38" y="114"/>
                    <a:pt x="38" y="10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76"/>
                    <a:pt x="35" y="73"/>
                    <a:pt x="28" y="73"/>
                  </a:cubicBezTo>
                  <a:cubicBezTo>
                    <a:pt x="21" y="73"/>
                    <a:pt x="17" y="76"/>
                    <a:pt x="17" y="8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14"/>
                    <a:pt x="20" y="117"/>
                    <a:pt x="25" y="117"/>
                  </a:cubicBezTo>
                  <a:close/>
                  <a:moveTo>
                    <a:pt x="19" y="2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54"/>
                    <a:pt x="21" y="58"/>
                    <a:pt x="2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57"/>
                    <a:pt x="37" y="54"/>
                    <a:pt x="37" y="4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9"/>
                    <a:pt x="34" y="16"/>
                    <a:pt x="29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6"/>
                    <a:pt x="19" y="19"/>
                    <a:pt x="19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6288088" y="1598613"/>
              <a:ext cx="165100" cy="425450"/>
            </a:xfrm>
            <a:custGeom>
              <a:avLst/>
              <a:gdLst/>
              <a:ahLst/>
              <a:cxnLst>
                <a:cxn ang="0">
                  <a:pos x="51" y="117"/>
                </a:cxn>
                <a:cxn ang="0">
                  <a:pos x="51" y="133"/>
                </a:cxn>
                <a:cxn ang="0">
                  <a:pos x="3" y="133"/>
                </a:cxn>
                <a:cxn ang="0">
                  <a:pos x="3" y="92"/>
                </a:cxn>
                <a:cxn ang="0">
                  <a:pos x="4" y="87"/>
                </a:cxn>
                <a:cxn ang="0">
                  <a:pos x="6" y="83"/>
                </a:cxn>
                <a:cxn ang="0">
                  <a:pos x="11" y="77"/>
                </a:cxn>
                <a:cxn ang="0">
                  <a:pos x="29" y="60"/>
                </a:cxn>
                <a:cxn ang="0">
                  <a:pos x="32" y="56"/>
                </a:cxn>
                <a:cxn ang="0">
                  <a:pos x="34" y="54"/>
                </a:cxn>
                <a:cxn ang="0">
                  <a:pos x="34" y="52"/>
                </a:cxn>
                <a:cxn ang="0">
                  <a:pos x="34" y="49"/>
                </a:cxn>
                <a:cxn ang="0">
                  <a:pos x="34" y="24"/>
                </a:cxn>
                <a:cxn ang="0">
                  <a:pos x="27" y="16"/>
                </a:cxn>
                <a:cxn ang="0">
                  <a:pos x="26" y="16"/>
                </a:cxn>
                <a:cxn ang="0">
                  <a:pos x="18" y="24"/>
                </a:cxn>
                <a:cxn ang="0">
                  <a:pos x="18" y="38"/>
                </a:cxn>
                <a:cxn ang="0">
                  <a:pos x="0" y="38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52" y="23"/>
                </a:cxn>
                <a:cxn ang="0">
                  <a:pos x="52" y="55"/>
                </a:cxn>
                <a:cxn ang="0">
                  <a:pos x="51" y="61"/>
                </a:cxn>
                <a:cxn ang="0">
                  <a:pos x="46" y="68"/>
                </a:cxn>
                <a:cxn ang="0">
                  <a:pos x="26" y="87"/>
                </a:cxn>
                <a:cxn ang="0">
                  <a:pos x="22" y="92"/>
                </a:cxn>
                <a:cxn ang="0">
                  <a:pos x="21" y="94"/>
                </a:cxn>
                <a:cxn ang="0">
                  <a:pos x="21" y="98"/>
                </a:cxn>
                <a:cxn ang="0">
                  <a:pos x="21" y="117"/>
                </a:cxn>
                <a:cxn ang="0">
                  <a:pos x="51" y="117"/>
                </a:cxn>
              </a:cxnLst>
              <a:rect l="0" t="0" r="r" b="b"/>
              <a:pathLst>
                <a:path w="52" h="133">
                  <a:moveTo>
                    <a:pt x="51" y="117"/>
                  </a:moveTo>
                  <a:cubicBezTo>
                    <a:pt x="51" y="133"/>
                    <a:pt x="51" y="133"/>
                    <a:pt x="51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0"/>
                    <a:pt x="4" y="88"/>
                    <a:pt x="4" y="87"/>
                  </a:cubicBezTo>
                  <a:cubicBezTo>
                    <a:pt x="4" y="85"/>
                    <a:pt x="5" y="84"/>
                    <a:pt x="6" y="83"/>
                  </a:cubicBezTo>
                  <a:cubicBezTo>
                    <a:pt x="7" y="81"/>
                    <a:pt x="8" y="79"/>
                    <a:pt x="11" y="7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8"/>
                    <a:pt x="31" y="57"/>
                    <a:pt x="32" y="56"/>
                  </a:cubicBezTo>
                  <a:cubicBezTo>
                    <a:pt x="33" y="55"/>
                    <a:pt x="33" y="54"/>
                    <a:pt x="34" y="54"/>
                  </a:cubicBezTo>
                  <a:cubicBezTo>
                    <a:pt x="34" y="53"/>
                    <a:pt x="34" y="52"/>
                    <a:pt x="34" y="52"/>
                  </a:cubicBezTo>
                  <a:cubicBezTo>
                    <a:pt x="34" y="51"/>
                    <a:pt x="34" y="50"/>
                    <a:pt x="34" y="4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9"/>
                    <a:pt x="32" y="16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16"/>
                    <a:pt x="18" y="19"/>
                    <a:pt x="18" y="2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2" y="8"/>
                    <a:pt x="52" y="2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7"/>
                    <a:pt x="52" y="59"/>
                    <a:pt x="51" y="61"/>
                  </a:cubicBezTo>
                  <a:cubicBezTo>
                    <a:pt x="51" y="63"/>
                    <a:pt x="49" y="65"/>
                    <a:pt x="46" y="68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4" y="89"/>
                    <a:pt x="22" y="91"/>
                    <a:pt x="22" y="92"/>
                  </a:cubicBezTo>
                  <a:cubicBezTo>
                    <a:pt x="22" y="93"/>
                    <a:pt x="21" y="94"/>
                    <a:pt x="21" y="94"/>
                  </a:cubicBezTo>
                  <a:cubicBezTo>
                    <a:pt x="21" y="95"/>
                    <a:pt x="21" y="97"/>
                    <a:pt x="21" y="98"/>
                  </a:cubicBezTo>
                  <a:cubicBezTo>
                    <a:pt x="21" y="117"/>
                    <a:pt x="21" y="117"/>
                    <a:pt x="21" y="117"/>
                  </a:cubicBezTo>
                  <a:lnTo>
                    <a:pt x="51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8" name="Freeform 80"/>
            <p:cNvSpPr>
              <a:spLocks noEditPoints="1"/>
            </p:cNvSpPr>
            <p:nvPr/>
          </p:nvSpPr>
          <p:spPr bwMode="auto">
            <a:xfrm>
              <a:off x="6511925" y="1598613"/>
              <a:ext cx="174625" cy="425450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26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8" y="24"/>
                </a:cxn>
                <a:cxn ang="0">
                  <a:pos x="18" y="64"/>
                </a:cxn>
                <a:cxn ang="0">
                  <a:pos x="29" y="57"/>
                </a:cxn>
                <a:cxn ang="0">
                  <a:pos x="35" y="57"/>
                </a:cxn>
                <a:cxn ang="0">
                  <a:pos x="55" y="80"/>
                </a:cxn>
                <a:cxn ang="0">
                  <a:pos x="55" y="111"/>
                </a:cxn>
                <a:cxn ang="0">
                  <a:pos x="35" y="133"/>
                </a:cxn>
                <a:cxn ang="0">
                  <a:pos x="21" y="133"/>
                </a:cxn>
                <a:cxn ang="0">
                  <a:pos x="0" y="111"/>
                </a:cxn>
                <a:cxn ang="0">
                  <a:pos x="0" y="23"/>
                </a:cxn>
                <a:cxn ang="0">
                  <a:pos x="21" y="0"/>
                </a:cxn>
                <a:cxn ang="0">
                  <a:pos x="33" y="0"/>
                </a:cxn>
                <a:cxn ang="0">
                  <a:pos x="54" y="23"/>
                </a:cxn>
                <a:cxn ang="0">
                  <a:pos x="54" y="38"/>
                </a:cxn>
                <a:cxn ang="0">
                  <a:pos x="36" y="38"/>
                </a:cxn>
                <a:cxn ang="0">
                  <a:pos x="18" y="73"/>
                </a:cxn>
                <a:cxn ang="0">
                  <a:pos x="18" y="109"/>
                </a:cxn>
                <a:cxn ang="0">
                  <a:pos x="26" y="117"/>
                </a:cxn>
                <a:cxn ang="0">
                  <a:pos x="29" y="117"/>
                </a:cxn>
                <a:cxn ang="0">
                  <a:pos x="37" y="109"/>
                </a:cxn>
                <a:cxn ang="0">
                  <a:pos x="37" y="83"/>
                </a:cxn>
                <a:cxn ang="0">
                  <a:pos x="29" y="73"/>
                </a:cxn>
                <a:cxn ang="0">
                  <a:pos x="18" y="73"/>
                </a:cxn>
              </a:cxnLst>
              <a:rect l="0" t="0" r="r" b="b"/>
              <a:pathLst>
                <a:path w="55" h="133">
                  <a:moveTo>
                    <a:pt x="36" y="38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8" y="19"/>
                    <a:pt x="18" y="2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8" y="57"/>
                    <a:pt x="55" y="65"/>
                    <a:pt x="55" y="80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26"/>
                    <a:pt x="48" y="133"/>
                    <a:pt x="35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4" y="8"/>
                    <a:pt x="54" y="23"/>
                  </a:cubicBezTo>
                  <a:cubicBezTo>
                    <a:pt x="54" y="38"/>
                    <a:pt x="54" y="38"/>
                    <a:pt x="54" y="38"/>
                  </a:cubicBezTo>
                  <a:lnTo>
                    <a:pt x="36" y="38"/>
                  </a:lnTo>
                  <a:close/>
                  <a:moveTo>
                    <a:pt x="18" y="73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18" y="115"/>
                    <a:pt x="21" y="117"/>
                    <a:pt x="26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5" y="117"/>
                    <a:pt x="37" y="115"/>
                    <a:pt x="37" y="10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76"/>
                    <a:pt x="35" y="73"/>
                    <a:pt x="29" y="73"/>
                  </a:cubicBezTo>
                  <a:lnTo>
                    <a:pt x="1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9" name="Freeform 81"/>
            <p:cNvSpPr>
              <a:spLocks noEditPoints="1"/>
            </p:cNvSpPr>
            <p:nvPr/>
          </p:nvSpPr>
          <p:spPr bwMode="auto">
            <a:xfrm>
              <a:off x="6740525" y="1598613"/>
              <a:ext cx="176213" cy="425450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26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18" y="24"/>
                </a:cxn>
                <a:cxn ang="0">
                  <a:pos x="18" y="64"/>
                </a:cxn>
                <a:cxn ang="0">
                  <a:pos x="29" y="57"/>
                </a:cxn>
                <a:cxn ang="0">
                  <a:pos x="34" y="57"/>
                </a:cxn>
                <a:cxn ang="0">
                  <a:pos x="55" y="80"/>
                </a:cxn>
                <a:cxn ang="0">
                  <a:pos x="55" y="111"/>
                </a:cxn>
                <a:cxn ang="0">
                  <a:pos x="34" y="133"/>
                </a:cxn>
                <a:cxn ang="0">
                  <a:pos x="20" y="133"/>
                </a:cxn>
                <a:cxn ang="0">
                  <a:pos x="0" y="111"/>
                </a:cxn>
                <a:cxn ang="0">
                  <a:pos x="0" y="23"/>
                </a:cxn>
                <a:cxn ang="0">
                  <a:pos x="20" y="0"/>
                </a:cxn>
                <a:cxn ang="0">
                  <a:pos x="33" y="0"/>
                </a:cxn>
                <a:cxn ang="0">
                  <a:pos x="53" y="23"/>
                </a:cxn>
                <a:cxn ang="0">
                  <a:pos x="53" y="38"/>
                </a:cxn>
                <a:cxn ang="0">
                  <a:pos x="36" y="38"/>
                </a:cxn>
                <a:cxn ang="0">
                  <a:pos x="18" y="73"/>
                </a:cxn>
                <a:cxn ang="0">
                  <a:pos x="18" y="109"/>
                </a:cxn>
                <a:cxn ang="0">
                  <a:pos x="25" y="117"/>
                </a:cxn>
                <a:cxn ang="0">
                  <a:pos x="29" y="117"/>
                </a:cxn>
                <a:cxn ang="0">
                  <a:pos x="37" y="109"/>
                </a:cxn>
                <a:cxn ang="0">
                  <a:pos x="37" y="83"/>
                </a:cxn>
                <a:cxn ang="0">
                  <a:pos x="29" y="73"/>
                </a:cxn>
                <a:cxn ang="0">
                  <a:pos x="18" y="73"/>
                </a:cxn>
              </a:cxnLst>
              <a:rect l="0" t="0" r="r" b="b"/>
              <a:pathLst>
                <a:path w="55" h="133">
                  <a:moveTo>
                    <a:pt x="36" y="38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19"/>
                    <a:pt x="33" y="16"/>
                    <a:pt x="28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8" y="19"/>
                    <a:pt x="18" y="2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48" y="57"/>
                    <a:pt x="55" y="65"/>
                    <a:pt x="55" y="80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26"/>
                    <a:pt x="48" y="133"/>
                    <a:pt x="34" y="133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7" y="133"/>
                    <a:pt x="0" y="126"/>
                    <a:pt x="0" y="1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7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7" y="0"/>
                    <a:pt x="53" y="8"/>
                    <a:pt x="53" y="23"/>
                  </a:cubicBezTo>
                  <a:cubicBezTo>
                    <a:pt x="53" y="38"/>
                    <a:pt x="53" y="38"/>
                    <a:pt x="53" y="38"/>
                  </a:cubicBezTo>
                  <a:lnTo>
                    <a:pt x="36" y="38"/>
                  </a:lnTo>
                  <a:close/>
                  <a:moveTo>
                    <a:pt x="18" y="73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18" y="115"/>
                    <a:pt x="20" y="117"/>
                    <a:pt x="25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4" y="117"/>
                    <a:pt x="37" y="115"/>
                    <a:pt x="37" y="10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76"/>
                    <a:pt x="34" y="73"/>
                    <a:pt x="29" y="73"/>
                  </a:cubicBezTo>
                  <a:lnTo>
                    <a:pt x="1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361"/>
          <p:cNvGrpSpPr/>
          <p:nvPr/>
        </p:nvGrpSpPr>
        <p:grpSpPr>
          <a:xfrm>
            <a:off x="2795588" y="190500"/>
            <a:ext cx="1898650" cy="303213"/>
            <a:chOff x="2795588" y="190500"/>
            <a:chExt cx="1898650" cy="303213"/>
          </a:xfrm>
          <a:solidFill>
            <a:srgbClr val="34AEE4"/>
          </a:solidFill>
        </p:grpSpPr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2795588" y="190500"/>
              <a:ext cx="165100" cy="303213"/>
            </a:xfrm>
            <a:custGeom>
              <a:avLst/>
              <a:gdLst/>
              <a:ahLst/>
              <a:cxnLst>
                <a:cxn ang="0">
                  <a:pos x="52" y="113"/>
                </a:cxn>
                <a:cxn ang="0">
                  <a:pos x="76" y="0"/>
                </a:cxn>
                <a:cxn ang="0">
                  <a:pos x="104" y="0"/>
                </a:cxn>
                <a:cxn ang="0">
                  <a:pos x="104" y="191"/>
                </a:cxn>
                <a:cxn ang="0">
                  <a:pos x="78" y="191"/>
                </a:cxn>
                <a:cxn ang="0">
                  <a:pos x="80" y="66"/>
                </a:cxn>
                <a:cxn ang="0">
                  <a:pos x="62" y="157"/>
                </a:cxn>
                <a:cxn ang="0">
                  <a:pos x="42" y="157"/>
                </a:cxn>
                <a:cxn ang="0">
                  <a:pos x="22" y="66"/>
                </a:cxn>
                <a:cxn ang="0">
                  <a:pos x="26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52" y="113"/>
                </a:cxn>
              </a:cxnLst>
              <a:rect l="0" t="0" r="r" b="b"/>
              <a:pathLst>
                <a:path w="104" h="191">
                  <a:moveTo>
                    <a:pt x="52" y="113"/>
                  </a:moveTo>
                  <a:lnTo>
                    <a:pt x="76" y="0"/>
                  </a:lnTo>
                  <a:lnTo>
                    <a:pt x="104" y="0"/>
                  </a:lnTo>
                  <a:lnTo>
                    <a:pt x="104" y="191"/>
                  </a:lnTo>
                  <a:lnTo>
                    <a:pt x="78" y="191"/>
                  </a:lnTo>
                  <a:lnTo>
                    <a:pt x="80" y="66"/>
                  </a:lnTo>
                  <a:lnTo>
                    <a:pt x="62" y="157"/>
                  </a:lnTo>
                  <a:lnTo>
                    <a:pt x="42" y="157"/>
                  </a:lnTo>
                  <a:lnTo>
                    <a:pt x="22" y="66"/>
                  </a:lnTo>
                  <a:lnTo>
                    <a:pt x="26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2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3000375" y="190500"/>
              <a:ext cx="98425" cy="303213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62" y="22"/>
                </a:cxn>
                <a:cxn ang="0">
                  <a:pos x="24" y="22"/>
                </a:cxn>
                <a:cxn ang="0">
                  <a:pos x="24" y="80"/>
                </a:cxn>
                <a:cxn ang="0">
                  <a:pos x="58" y="80"/>
                </a:cxn>
                <a:cxn ang="0">
                  <a:pos x="58" y="105"/>
                </a:cxn>
                <a:cxn ang="0">
                  <a:pos x="24" y="105"/>
                </a:cxn>
                <a:cxn ang="0">
                  <a:pos x="24" y="169"/>
                </a:cxn>
                <a:cxn ang="0">
                  <a:pos x="62" y="169"/>
                </a:cxn>
                <a:cxn ang="0">
                  <a:pos x="62" y="191"/>
                </a:cxn>
                <a:cxn ang="0">
                  <a:pos x="0" y="191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22"/>
                  </a:lnTo>
                  <a:lnTo>
                    <a:pt x="24" y="22"/>
                  </a:lnTo>
                  <a:lnTo>
                    <a:pt x="24" y="80"/>
                  </a:lnTo>
                  <a:lnTo>
                    <a:pt x="58" y="80"/>
                  </a:lnTo>
                  <a:lnTo>
                    <a:pt x="58" y="105"/>
                  </a:lnTo>
                  <a:lnTo>
                    <a:pt x="24" y="105"/>
                  </a:lnTo>
                  <a:lnTo>
                    <a:pt x="24" y="169"/>
                  </a:lnTo>
                  <a:lnTo>
                    <a:pt x="62" y="169"/>
                  </a:lnTo>
                  <a:lnTo>
                    <a:pt x="62" y="191"/>
                  </a:lnTo>
                  <a:lnTo>
                    <a:pt x="0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3114675" y="190500"/>
              <a:ext cx="117475" cy="303213"/>
            </a:xfrm>
            <a:custGeom>
              <a:avLst/>
              <a:gdLst/>
              <a:ahLst/>
              <a:cxnLst>
                <a:cxn ang="0">
                  <a:pos x="50" y="22"/>
                </a:cxn>
                <a:cxn ang="0">
                  <a:pos x="50" y="191"/>
                </a:cxn>
                <a:cxn ang="0">
                  <a:pos x="24" y="191"/>
                </a:cxn>
                <a:cxn ang="0">
                  <a:pos x="24" y="22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74" y="0"/>
                </a:cxn>
                <a:cxn ang="0">
                  <a:pos x="74" y="22"/>
                </a:cxn>
                <a:cxn ang="0">
                  <a:pos x="50" y="22"/>
                </a:cxn>
              </a:cxnLst>
              <a:rect l="0" t="0" r="r" b="b"/>
              <a:pathLst>
                <a:path w="74" h="191">
                  <a:moveTo>
                    <a:pt x="50" y="22"/>
                  </a:moveTo>
                  <a:lnTo>
                    <a:pt x="50" y="191"/>
                  </a:lnTo>
                  <a:lnTo>
                    <a:pt x="24" y="191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22"/>
                  </a:ln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3" name="Freeform 85"/>
            <p:cNvSpPr>
              <a:spLocks noEditPoints="1"/>
            </p:cNvSpPr>
            <p:nvPr/>
          </p:nvSpPr>
          <p:spPr bwMode="auto">
            <a:xfrm>
              <a:off x="3254375" y="190500"/>
              <a:ext cx="128588" cy="303213"/>
            </a:xfrm>
            <a:custGeom>
              <a:avLst/>
              <a:gdLst/>
              <a:ahLst/>
              <a:cxnLst>
                <a:cxn ang="0">
                  <a:pos x="12" y="95"/>
                </a:cxn>
                <a:cxn ang="0">
                  <a:pos x="0" y="95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40" y="16"/>
                </a:cxn>
                <a:cxn ang="0">
                  <a:pos x="40" y="95"/>
                </a:cxn>
                <a:cxn ang="0">
                  <a:pos x="27" y="95"/>
                </a:cxn>
                <a:cxn ang="0">
                  <a:pos x="27" y="60"/>
                </a:cxn>
                <a:cxn ang="0">
                  <a:pos x="12" y="60"/>
                </a:cxn>
                <a:cxn ang="0">
                  <a:pos x="12" y="95"/>
                </a:cxn>
                <a:cxn ang="0">
                  <a:pos x="27" y="49"/>
                </a:cxn>
                <a:cxn ang="0">
                  <a:pos x="27" y="17"/>
                </a:cxn>
                <a:cxn ang="0">
                  <a:pos x="22" y="11"/>
                </a:cxn>
                <a:cxn ang="0">
                  <a:pos x="18" y="11"/>
                </a:cxn>
                <a:cxn ang="0">
                  <a:pos x="12" y="17"/>
                </a:cxn>
                <a:cxn ang="0">
                  <a:pos x="12" y="49"/>
                </a:cxn>
                <a:cxn ang="0">
                  <a:pos x="27" y="49"/>
                </a:cxn>
              </a:cxnLst>
              <a:rect l="0" t="0" r="r" b="b"/>
              <a:pathLst>
                <a:path w="40" h="95">
                  <a:moveTo>
                    <a:pt x="1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12" y="95"/>
                  </a:lnTo>
                  <a:close/>
                  <a:moveTo>
                    <a:pt x="27" y="49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7" y="13"/>
                    <a:pt x="25" y="11"/>
                    <a:pt x="22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4" y="11"/>
                    <a:pt x="12" y="13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27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3417888" y="190500"/>
              <a:ext cx="95250" cy="303213"/>
            </a:xfrm>
            <a:custGeom>
              <a:avLst/>
              <a:gdLst/>
              <a:ahLst/>
              <a:cxnLst>
                <a:cxn ang="0">
                  <a:pos x="60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69"/>
                </a:cxn>
                <a:cxn ang="0">
                  <a:pos x="60" y="169"/>
                </a:cxn>
                <a:cxn ang="0">
                  <a:pos x="60" y="191"/>
                </a:cxn>
              </a:cxnLst>
              <a:rect l="0" t="0" r="r" b="b"/>
              <a:pathLst>
                <a:path w="60" h="191">
                  <a:moveTo>
                    <a:pt x="60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69"/>
                  </a:lnTo>
                  <a:lnTo>
                    <a:pt x="60" y="169"/>
                  </a:lnTo>
                  <a:lnTo>
                    <a:pt x="60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3590925" y="190500"/>
              <a:ext cx="228600" cy="30321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6" y="191"/>
                </a:cxn>
                <a:cxn ang="0">
                  <a:pos x="88" y="191"/>
                </a:cxn>
                <a:cxn ang="0">
                  <a:pos x="72" y="80"/>
                </a:cxn>
                <a:cxn ang="0">
                  <a:pos x="56" y="191"/>
                </a:cxn>
                <a:cxn ang="0">
                  <a:pos x="30" y="19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44" y="143"/>
                </a:cxn>
                <a:cxn ang="0">
                  <a:pos x="62" y="0"/>
                </a:cxn>
                <a:cxn ang="0">
                  <a:pos x="82" y="0"/>
                </a:cxn>
                <a:cxn ang="0">
                  <a:pos x="100" y="143"/>
                </a:cxn>
                <a:cxn ang="0">
                  <a:pos x="118" y="0"/>
                </a:cxn>
                <a:cxn ang="0">
                  <a:pos x="144" y="0"/>
                </a:cxn>
              </a:cxnLst>
              <a:rect l="0" t="0" r="r" b="b"/>
              <a:pathLst>
                <a:path w="144" h="191">
                  <a:moveTo>
                    <a:pt x="144" y="0"/>
                  </a:moveTo>
                  <a:lnTo>
                    <a:pt x="116" y="191"/>
                  </a:lnTo>
                  <a:lnTo>
                    <a:pt x="88" y="191"/>
                  </a:lnTo>
                  <a:lnTo>
                    <a:pt x="72" y="80"/>
                  </a:lnTo>
                  <a:lnTo>
                    <a:pt x="56" y="191"/>
                  </a:lnTo>
                  <a:lnTo>
                    <a:pt x="30" y="19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44" y="143"/>
                  </a:lnTo>
                  <a:lnTo>
                    <a:pt x="62" y="0"/>
                  </a:lnTo>
                  <a:lnTo>
                    <a:pt x="82" y="0"/>
                  </a:lnTo>
                  <a:lnTo>
                    <a:pt x="100" y="143"/>
                  </a:lnTo>
                  <a:lnTo>
                    <a:pt x="118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6" name="Freeform 88"/>
            <p:cNvSpPr>
              <a:spLocks noEditPoints="1"/>
            </p:cNvSpPr>
            <p:nvPr/>
          </p:nvSpPr>
          <p:spPr bwMode="auto">
            <a:xfrm>
              <a:off x="3835400" y="190500"/>
              <a:ext cx="138113" cy="303213"/>
            </a:xfrm>
            <a:custGeom>
              <a:avLst/>
              <a:gdLst/>
              <a:ahLst/>
              <a:cxnLst>
                <a:cxn ang="0">
                  <a:pos x="16" y="95"/>
                </a:cxn>
                <a:cxn ang="0">
                  <a:pos x="0" y="79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43" y="79"/>
                </a:cxn>
                <a:cxn ang="0">
                  <a:pos x="28" y="95"/>
                </a:cxn>
                <a:cxn ang="0">
                  <a:pos x="16" y="95"/>
                </a:cxn>
                <a:cxn ang="0">
                  <a:pos x="19" y="84"/>
                </a:cxn>
                <a:cxn ang="0">
                  <a:pos x="25" y="84"/>
                </a:cxn>
                <a:cxn ang="0">
                  <a:pos x="30" y="78"/>
                </a:cxn>
                <a:cxn ang="0">
                  <a:pos x="30" y="17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7"/>
                </a:cxn>
                <a:cxn ang="0">
                  <a:pos x="13" y="78"/>
                </a:cxn>
                <a:cxn ang="0">
                  <a:pos x="19" y="84"/>
                </a:cxn>
              </a:cxnLst>
              <a:rect l="0" t="0" r="r" b="b"/>
              <a:pathLst>
                <a:path w="43" h="95">
                  <a:moveTo>
                    <a:pt x="16" y="95"/>
                  </a:moveTo>
                  <a:cubicBezTo>
                    <a:pt x="5" y="95"/>
                    <a:pt x="0" y="90"/>
                    <a:pt x="0" y="7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43" y="5"/>
                    <a:pt x="43" y="16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90"/>
                    <a:pt x="38" y="95"/>
                    <a:pt x="28" y="95"/>
                  </a:cubicBezTo>
                  <a:lnTo>
                    <a:pt x="16" y="95"/>
                  </a:lnTo>
                  <a:close/>
                  <a:moveTo>
                    <a:pt x="19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9" y="84"/>
                    <a:pt x="30" y="82"/>
                    <a:pt x="30" y="7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8" y="11"/>
                    <a:pt x="24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5" y="11"/>
                    <a:pt x="13" y="13"/>
                    <a:pt x="13" y="1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2"/>
                    <a:pt x="15" y="84"/>
                    <a:pt x="19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7" name="Freeform 89"/>
            <p:cNvSpPr>
              <a:spLocks noEditPoints="1"/>
            </p:cNvSpPr>
            <p:nvPr/>
          </p:nvSpPr>
          <p:spPr bwMode="auto">
            <a:xfrm>
              <a:off x="4008438" y="190500"/>
              <a:ext cx="130175" cy="303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40" y="16"/>
                </a:cxn>
                <a:cxn ang="0">
                  <a:pos x="40" y="40"/>
                </a:cxn>
                <a:cxn ang="0">
                  <a:pos x="32" y="55"/>
                </a:cxn>
                <a:cxn ang="0">
                  <a:pos x="41" y="95"/>
                </a:cxn>
                <a:cxn ang="0">
                  <a:pos x="29" y="95"/>
                </a:cxn>
                <a:cxn ang="0">
                  <a:pos x="21" y="57"/>
                </a:cxn>
                <a:cxn ang="0">
                  <a:pos x="13" y="57"/>
                </a:cxn>
                <a:cxn ang="0">
                  <a:pos x="13" y="95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13" y="46"/>
                </a:cxn>
                <a:cxn ang="0">
                  <a:pos x="21" y="46"/>
                </a:cxn>
                <a:cxn ang="0">
                  <a:pos x="27" y="39"/>
                </a:cxn>
                <a:cxn ang="0">
                  <a:pos x="27" y="18"/>
                </a:cxn>
                <a:cxn ang="0">
                  <a:pos x="21" y="11"/>
                </a:cxn>
                <a:cxn ang="0">
                  <a:pos x="13" y="11"/>
                </a:cxn>
                <a:cxn ang="0">
                  <a:pos x="13" y="46"/>
                </a:cxn>
              </a:cxnLst>
              <a:rect l="0" t="0" r="r" b="b"/>
              <a:pathLst>
                <a:path w="41" h="95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8"/>
                    <a:pt x="37" y="53"/>
                    <a:pt x="32" y="5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0" y="0"/>
                  </a:lnTo>
                  <a:close/>
                  <a:moveTo>
                    <a:pt x="13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5" y="46"/>
                    <a:pt x="27" y="43"/>
                    <a:pt x="27" y="3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5" y="11"/>
                    <a:pt x="21" y="11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8" name="Freeform 90"/>
            <p:cNvSpPr>
              <a:spLocks noEditPoints="1"/>
            </p:cNvSpPr>
            <p:nvPr/>
          </p:nvSpPr>
          <p:spPr bwMode="auto">
            <a:xfrm>
              <a:off x="4171950" y="190500"/>
              <a:ext cx="133350" cy="303213"/>
            </a:xfrm>
            <a:custGeom>
              <a:avLst/>
              <a:gdLst/>
              <a:ahLst/>
              <a:cxnLst>
                <a:cxn ang="0">
                  <a:pos x="24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191"/>
                </a:cxn>
                <a:cxn ang="0">
                  <a:pos x="84" y="191"/>
                </a:cxn>
                <a:cxn ang="0">
                  <a:pos x="58" y="191"/>
                </a:cxn>
                <a:cxn ang="0">
                  <a:pos x="26" y="99"/>
                </a:cxn>
                <a:cxn ang="0">
                  <a:pos x="26" y="97"/>
                </a:cxn>
                <a:cxn ang="0">
                  <a:pos x="52" y="0"/>
                </a:cxn>
                <a:cxn ang="0">
                  <a:pos x="76" y="0"/>
                </a:cxn>
                <a:cxn ang="0">
                  <a:pos x="50" y="95"/>
                </a:cxn>
                <a:cxn ang="0">
                  <a:pos x="84" y="191"/>
                </a:cxn>
              </a:cxnLst>
              <a:rect l="0" t="0" r="r" b="b"/>
              <a:pathLst>
                <a:path w="84" h="191">
                  <a:moveTo>
                    <a:pt x="24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1"/>
                  </a:lnTo>
                  <a:close/>
                  <a:moveTo>
                    <a:pt x="84" y="191"/>
                  </a:moveTo>
                  <a:lnTo>
                    <a:pt x="58" y="191"/>
                  </a:lnTo>
                  <a:lnTo>
                    <a:pt x="26" y="99"/>
                  </a:lnTo>
                  <a:lnTo>
                    <a:pt x="26" y="97"/>
                  </a:lnTo>
                  <a:lnTo>
                    <a:pt x="52" y="0"/>
                  </a:lnTo>
                  <a:lnTo>
                    <a:pt x="76" y="0"/>
                  </a:lnTo>
                  <a:lnTo>
                    <a:pt x="50" y="95"/>
                  </a:lnTo>
                  <a:lnTo>
                    <a:pt x="84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4327525" y="190500"/>
              <a:ext cx="41275" cy="303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4406900" y="190500"/>
              <a:ext cx="125413" cy="303213"/>
            </a:xfrm>
            <a:custGeom>
              <a:avLst/>
              <a:gdLst/>
              <a:ahLst/>
              <a:cxnLst>
                <a:cxn ang="0">
                  <a:pos x="53" y="93"/>
                </a:cxn>
                <a:cxn ang="0">
                  <a:pos x="53" y="0"/>
                </a:cxn>
                <a:cxn ang="0">
                  <a:pos x="79" y="0"/>
                </a:cxn>
                <a:cxn ang="0">
                  <a:pos x="79" y="191"/>
                </a:cxn>
                <a:cxn ang="0">
                  <a:pos x="53" y="191"/>
                </a:cxn>
                <a:cxn ang="0">
                  <a:pos x="53" y="153"/>
                </a:cxn>
                <a:cxn ang="0">
                  <a:pos x="25" y="66"/>
                </a:cxn>
                <a:cxn ang="0">
                  <a:pos x="25" y="191"/>
                </a:cxn>
                <a:cxn ang="0">
                  <a:pos x="0" y="191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53" y="93"/>
                </a:cxn>
              </a:cxnLst>
              <a:rect l="0" t="0" r="r" b="b"/>
              <a:pathLst>
                <a:path w="79" h="191">
                  <a:moveTo>
                    <a:pt x="53" y="93"/>
                  </a:moveTo>
                  <a:lnTo>
                    <a:pt x="53" y="0"/>
                  </a:lnTo>
                  <a:lnTo>
                    <a:pt x="79" y="0"/>
                  </a:lnTo>
                  <a:lnTo>
                    <a:pt x="79" y="191"/>
                  </a:lnTo>
                  <a:lnTo>
                    <a:pt x="53" y="191"/>
                  </a:lnTo>
                  <a:lnTo>
                    <a:pt x="53" y="153"/>
                  </a:lnTo>
                  <a:lnTo>
                    <a:pt x="25" y="66"/>
                  </a:lnTo>
                  <a:lnTo>
                    <a:pt x="25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3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4567238" y="190500"/>
              <a:ext cx="127000" cy="303213"/>
            </a:xfrm>
            <a:custGeom>
              <a:avLst/>
              <a:gdLst/>
              <a:ahLst/>
              <a:cxnLst>
                <a:cxn ang="0">
                  <a:pos x="21" y="60"/>
                </a:cxn>
                <a:cxn ang="0">
                  <a:pos x="21" y="49"/>
                </a:cxn>
                <a:cxn ang="0">
                  <a:pos x="40" y="49"/>
                </a:cxn>
                <a:cxn ang="0">
                  <a:pos x="40" y="95"/>
                </a:cxn>
                <a:cxn ang="0">
                  <a:pos x="15" y="95"/>
                </a:cxn>
                <a:cxn ang="0">
                  <a:pos x="0" y="79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0" y="16"/>
                </a:cxn>
                <a:cxn ang="0">
                  <a:pos x="40" y="27"/>
                </a:cxn>
                <a:cxn ang="0">
                  <a:pos x="27" y="27"/>
                </a:cxn>
                <a:cxn ang="0">
                  <a:pos x="27" y="18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3" y="18"/>
                </a:cxn>
                <a:cxn ang="0">
                  <a:pos x="13" y="77"/>
                </a:cxn>
                <a:cxn ang="0">
                  <a:pos x="19" y="84"/>
                </a:cxn>
                <a:cxn ang="0">
                  <a:pos x="27" y="84"/>
                </a:cxn>
                <a:cxn ang="0">
                  <a:pos x="27" y="60"/>
                </a:cxn>
                <a:cxn ang="0">
                  <a:pos x="21" y="60"/>
                </a:cxn>
              </a:cxnLst>
              <a:rect l="0" t="0" r="r" b="b"/>
              <a:pathLst>
                <a:path w="40" h="95">
                  <a:moveTo>
                    <a:pt x="21" y="6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5" y="95"/>
                    <a:pt x="0" y="90"/>
                    <a:pt x="0" y="7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0" y="5"/>
                    <a:pt x="40" y="1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5" y="11"/>
                    <a:pt x="22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5" y="11"/>
                    <a:pt x="13" y="14"/>
                    <a:pt x="13" y="18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81"/>
                    <a:pt x="15" y="84"/>
                    <a:pt x="19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1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" name="Group 396"/>
          <p:cNvGrpSpPr/>
          <p:nvPr/>
        </p:nvGrpSpPr>
        <p:grpSpPr>
          <a:xfrm>
            <a:off x="6488113" y="5581650"/>
            <a:ext cx="1268413" cy="366713"/>
            <a:chOff x="6488113" y="5581650"/>
            <a:chExt cx="1268413" cy="366713"/>
          </a:xfrm>
          <a:solidFill>
            <a:srgbClr val="34AEE4"/>
          </a:solidFill>
        </p:grpSpPr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6488113" y="5581650"/>
              <a:ext cx="147638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4" y="14"/>
                </a:cxn>
                <a:cxn ang="0">
                  <a:pos x="22" y="14"/>
                </a:cxn>
                <a:cxn ang="0">
                  <a:pos x="15" y="21"/>
                </a:cxn>
                <a:cxn ang="0">
                  <a:pos x="15" y="40"/>
                </a:cxn>
                <a:cxn ang="0">
                  <a:pos x="16" y="45"/>
                </a:cxn>
                <a:cxn ang="0">
                  <a:pos x="21" y="47"/>
                </a:cxn>
                <a:cxn ang="0">
                  <a:pos x="35" y="55"/>
                </a:cxn>
                <a:cxn ang="0">
                  <a:pos x="42" y="59"/>
                </a:cxn>
                <a:cxn ang="0">
                  <a:pos x="45" y="63"/>
                </a:cxn>
                <a:cxn ang="0">
                  <a:pos x="46" y="71"/>
                </a:cxn>
                <a:cxn ang="0">
                  <a:pos x="46" y="96"/>
                </a:cxn>
                <a:cxn ang="0">
                  <a:pos x="28" y="115"/>
                </a:cxn>
                <a:cxn ang="0">
                  <a:pos x="18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5" y="88"/>
                </a:cxn>
                <a:cxn ang="0">
                  <a:pos x="15" y="95"/>
                </a:cxn>
                <a:cxn ang="0">
                  <a:pos x="22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5" y="68"/>
                </a:cxn>
                <a:cxn ang="0">
                  <a:pos x="11" y="60"/>
                </a:cxn>
                <a:cxn ang="0">
                  <a:pos x="4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46" y="20"/>
                </a:cxn>
                <a:cxn ang="0">
                  <a:pos x="46" y="31"/>
                </a:cxn>
                <a:cxn ang="0">
                  <a:pos x="31" y="31"/>
                </a:cxn>
              </a:cxnLst>
              <a:rect l="0" t="0" r="r" b="b"/>
              <a:pathLst>
                <a:path w="46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4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7" y="14"/>
                    <a:pt x="15" y="17"/>
                    <a:pt x="15" y="2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6" y="44"/>
                    <a:pt x="16" y="45"/>
                  </a:cubicBezTo>
                  <a:cubicBezTo>
                    <a:pt x="17" y="45"/>
                    <a:pt x="19" y="46"/>
                    <a:pt x="21" y="47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8" y="57"/>
                    <a:pt x="41" y="58"/>
                    <a:pt x="42" y="59"/>
                  </a:cubicBezTo>
                  <a:cubicBezTo>
                    <a:pt x="43" y="60"/>
                    <a:pt x="44" y="62"/>
                    <a:pt x="45" y="63"/>
                  </a:cubicBezTo>
                  <a:cubicBezTo>
                    <a:pt x="46" y="65"/>
                    <a:pt x="46" y="67"/>
                    <a:pt x="46" y="71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9"/>
                    <a:pt x="40" y="115"/>
                    <a:pt x="28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6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9"/>
                    <a:pt x="17" y="101"/>
                    <a:pt x="22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0" y="72"/>
                    <a:pt x="30" y="71"/>
                  </a:cubicBezTo>
                  <a:cubicBezTo>
                    <a:pt x="29" y="70"/>
                    <a:pt x="27" y="69"/>
                    <a:pt x="25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5" y="57"/>
                    <a:pt x="4" y="55"/>
                  </a:cubicBezTo>
                  <a:cubicBezTo>
                    <a:pt x="2" y="54"/>
                    <a:pt x="1" y="53"/>
                    <a:pt x="1" y="51"/>
                  </a:cubicBezTo>
                  <a:cubicBezTo>
                    <a:pt x="0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6" y="0"/>
                    <a:pt x="1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6" y="7"/>
                    <a:pt x="46" y="20"/>
                  </a:cubicBezTo>
                  <a:cubicBezTo>
                    <a:pt x="46" y="31"/>
                    <a:pt x="46" y="31"/>
                    <a:pt x="46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6677025" y="5581650"/>
              <a:ext cx="122238" cy="366713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8"/>
                </a:cxn>
                <a:cxn ang="0">
                  <a:pos x="30" y="28"/>
                </a:cxn>
                <a:cxn ang="0">
                  <a:pos x="30" y="98"/>
                </a:cxn>
                <a:cxn ang="0">
                  <a:pos x="72" y="98"/>
                </a:cxn>
                <a:cxn ang="0">
                  <a:pos x="72" y="127"/>
                </a:cxn>
                <a:cxn ang="0">
                  <a:pos x="30" y="127"/>
                </a:cxn>
                <a:cxn ang="0">
                  <a:pos x="30" y="203"/>
                </a:cxn>
                <a:cxn ang="0">
                  <a:pos x="77" y="203"/>
                </a:cxn>
                <a:cxn ang="0">
                  <a:pos x="77" y="231"/>
                </a:cxn>
                <a:cxn ang="0">
                  <a:pos x="0" y="231"/>
                </a:cxn>
              </a:cxnLst>
              <a:rect l="0" t="0" r="r" b="b"/>
              <a:pathLst>
                <a:path w="77" h="231">
                  <a:moveTo>
                    <a:pt x="0" y="231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28"/>
                  </a:lnTo>
                  <a:lnTo>
                    <a:pt x="30" y="28"/>
                  </a:lnTo>
                  <a:lnTo>
                    <a:pt x="30" y="98"/>
                  </a:lnTo>
                  <a:lnTo>
                    <a:pt x="72" y="98"/>
                  </a:lnTo>
                  <a:lnTo>
                    <a:pt x="72" y="127"/>
                  </a:lnTo>
                  <a:lnTo>
                    <a:pt x="30" y="127"/>
                  </a:lnTo>
                  <a:lnTo>
                    <a:pt x="30" y="203"/>
                  </a:lnTo>
                  <a:lnTo>
                    <a:pt x="77" y="203"/>
                  </a:lnTo>
                  <a:lnTo>
                    <a:pt x="77" y="231"/>
                  </a:lnTo>
                  <a:lnTo>
                    <a:pt x="0" y="2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6834188" y="5581650"/>
              <a:ext cx="149225" cy="3667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64" y="0"/>
                </a:cxn>
                <a:cxn ang="0">
                  <a:pos x="94" y="0"/>
                </a:cxn>
                <a:cxn ang="0">
                  <a:pos x="94" y="231"/>
                </a:cxn>
                <a:cxn ang="0">
                  <a:pos x="64" y="231"/>
                </a:cxn>
                <a:cxn ang="0">
                  <a:pos x="64" y="185"/>
                </a:cxn>
                <a:cxn ang="0">
                  <a:pos x="30" y="80"/>
                </a:cxn>
                <a:cxn ang="0">
                  <a:pos x="30" y="231"/>
                </a:cxn>
                <a:cxn ang="0">
                  <a:pos x="0" y="231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64" y="112"/>
                </a:cxn>
              </a:cxnLst>
              <a:rect l="0" t="0" r="r" b="b"/>
              <a:pathLst>
                <a:path w="94" h="231">
                  <a:moveTo>
                    <a:pt x="64" y="112"/>
                  </a:moveTo>
                  <a:lnTo>
                    <a:pt x="64" y="0"/>
                  </a:lnTo>
                  <a:lnTo>
                    <a:pt x="94" y="0"/>
                  </a:lnTo>
                  <a:lnTo>
                    <a:pt x="94" y="231"/>
                  </a:lnTo>
                  <a:lnTo>
                    <a:pt x="64" y="231"/>
                  </a:lnTo>
                  <a:lnTo>
                    <a:pt x="64" y="185"/>
                  </a:lnTo>
                  <a:lnTo>
                    <a:pt x="30" y="80"/>
                  </a:lnTo>
                  <a:lnTo>
                    <a:pt x="30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7024688" y="5581650"/>
              <a:ext cx="147638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4" y="14"/>
                </a:cxn>
                <a:cxn ang="0">
                  <a:pos x="22" y="14"/>
                </a:cxn>
                <a:cxn ang="0">
                  <a:pos x="15" y="21"/>
                </a:cxn>
                <a:cxn ang="0">
                  <a:pos x="15" y="40"/>
                </a:cxn>
                <a:cxn ang="0">
                  <a:pos x="17" y="45"/>
                </a:cxn>
                <a:cxn ang="0">
                  <a:pos x="21" y="47"/>
                </a:cxn>
                <a:cxn ang="0">
                  <a:pos x="35" y="55"/>
                </a:cxn>
                <a:cxn ang="0">
                  <a:pos x="42" y="59"/>
                </a:cxn>
                <a:cxn ang="0">
                  <a:pos x="45" y="63"/>
                </a:cxn>
                <a:cxn ang="0">
                  <a:pos x="46" y="71"/>
                </a:cxn>
                <a:cxn ang="0">
                  <a:pos x="46" y="96"/>
                </a:cxn>
                <a:cxn ang="0">
                  <a:pos x="28" y="115"/>
                </a:cxn>
                <a:cxn ang="0">
                  <a:pos x="18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5" y="88"/>
                </a:cxn>
                <a:cxn ang="0">
                  <a:pos x="15" y="95"/>
                </a:cxn>
                <a:cxn ang="0">
                  <a:pos x="22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6" y="68"/>
                </a:cxn>
                <a:cxn ang="0">
                  <a:pos x="11" y="60"/>
                </a:cxn>
                <a:cxn ang="0">
                  <a:pos x="4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46" y="20"/>
                </a:cxn>
                <a:cxn ang="0">
                  <a:pos x="46" y="31"/>
                </a:cxn>
                <a:cxn ang="0">
                  <a:pos x="31" y="31"/>
                </a:cxn>
              </a:cxnLst>
              <a:rect l="0" t="0" r="r" b="b"/>
              <a:pathLst>
                <a:path w="46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4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4"/>
                    <a:pt x="15" y="17"/>
                    <a:pt x="15" y="2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6" y="44"/>
                    <a:pt x="17" y="45"/>
                  </a:cubicBezTo>
                  <a:cubicBezTo>
                    <a:pt x="18" y="45"/>
                    <a:pt x="19" y="46"/>
                    <a:pt x="21" y="47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9" y="57"/>
                    <a:pt x="41" y="58"/>
                    <a:pt x="42" y="59"/>
                  </a:cubicBezTo>
                  <a:cubicBezTo>
                    <a:pt x="44" y="60"/>
                    <a:pt x="45" y="62"/>
                    <a:pt x="45" y="63"/>
                  </a:cubicBezTo>
                  <a:cubicBezTo>
                    <a:pt x="46" y="65"/>
                    <a:pt x="46" y="67"/>
                    <a:pt x="46" y="71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9"/>
                    <a:pt x="40" y="115"/>
                    <a:pt x="28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6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9"/>
                    <a:pt x="18" y="101"/>
                    <a:pt x="22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1" y="72"/>
                    <a:pt x="30" y="71"/>
                  </a:cubicBezTo>
                  <a:cubicBezTo>
                    <a:pt x="29" y="70"/>
                    <a:pt x="28" y="69"/>
                    <a:pt x="26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6" y="57"/>
                    <a:pt x="4" y="55"/>
                  </a:cubicBezTo>
                  <a:cubicBezTo>
                    <a:pt x="3" y="54"/>
                    <a:pt x="2" y="53"/>
                    <a:pt x="1" y="51"/>
                  </a:cubicBezTo>
                  <a:cubicBezTo>
                    <a:pt x="0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6" y="0"/>
                    <a:pt x="1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6" y="7"/>
                    <a:pt x="46" y="20"/>
                  </a:cubicBezTo>
                  <a:cubicBezTo>
                    <a:pt x="46" y="31"/>
                    <a:pt x="46" y="31"/>
                    <a:pt x="46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6" name="Freeform 98"/>
            <p:cNvSpPr>
              <a:spLocks noEditPoints="1"/>
            </p:cNvSpPr>
            <p:nvPr/>
          </p:nvSpPr>
          <p:spPr bwMode="auto">
            <a:xfrm>
              <a:off x="7210425" y="5581650"/>
              <a:ext cx="165100" cy="366713"/>
            </a:xfrm>
            <a:custGeom>
              <a:avLst/>
              <a:gdLst/>
              <a:ahLst/>
              <a:cxnLst>
                <a:cxn ang="0">
                  <a:pos x="19" y="115"/>
                </a:cxn>
                <a:cxn ang="0">
                  <a:pos x="0" y="96"/>
                </a:cxn>
                <a:cxn ang="0">
                  <a:pos x="0" y="20"/>
                </a:cxn>
                <a:cxn ang="0">
                  <a:pos x="19" y="0"/>
                </a:cxn>
                <a:cxn ang="0">
                  <a:pos x="34" y="0"/>
                </a:cxn>
                <a:cxn ang="0">
                  <a:pos x="52" y="20"/>
                </a:cxn>
                <a:cxn ang="0">
                  <a:pos x="52" y="96"/>
                </a:cxn>
                <a:cxn ang="0">
                  <a:pos x="33" y="115"/>
                </a:cxn>
                <a:cxn ang="0">
                  <a:pos x="19" y="115"/>
                </a:cxn>
                <a:cxn ang="0">
                  <a:pos x="23" y="101"/>
                </a:cxn>
                <a:cxn ang="0">
                  <a:pos x="31" y="101"/>
                </a:cxn>
                <a:cxn ang="0">
                  <a:pos x="37" y="95"/>
                </a:cxn>
                <a:cxn ang="0">
                  <a:pos x="37" y="21"/>
                </a:cxn>
                <a:cxn ang="0">
                  <a:pos x="30" y="14"/>
                </a:cxn>
                <a:cxn ang="0">
                  <a:pos x="23" y="14"/>
                </a:cxn>
                <a:cxn ang="0">
                  <a:pos x="16" y="21"/>
                </a:cxn>
                <a:cxn ang="0">
                  <a:pos x="16" y="95"/>
                </a:cxn>
                <a:cxn ang="0">
                  <a:pos x="23" y="101"/>
                </a:cxn>
              </a:cxnLst>
              <a:rect l="0" t="0" r="r" b="b"/>
              <a:pathLst>
                <a:path w="52" h="115">
                  <a:moveTo>
                    <a:pt x="19" y="115"/>
                  </a:moveTo>
                  <a:cubicBezTo>
                    <a:pt x="7" y="115"/>
                    <a:pt x="0" y="109"/>
                    <a:pt x="0" y="9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7" y="0"/>
                    <a:pt x="1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6" y="0"/>
                    <a:pt x="52" y="7"/>
                    <a:pt x="52" y="20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109"/>
                    <a:pt x="46" y="115"/>
                    <a:pt x="33" y="115"/>
                  </a:cubicBezTo>
                  <a:lnTo>
                    <a:pt x="19" y="115"/>
                  </a:lnTo>
                  <a:close/>
                  <a:moveTo>
                    <a:pt x="23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35" y="101"/>
                    <a:pt x="37" y="99"/>
                    <a:pt x="37" y="95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17"/>
                    <a:pt x="34" y="14"/>
                    <a:pt x="30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8" y="14"/>
                    <a:pt x="16" y="17"/>
                    <a:pt x="16" y="21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9"/>
                    <a:pt x="18" y="101"/>
                    <a:pt x="23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7" name="Freeform 99"/>
            <p:cNvSpPr>
              <a:spLocks noEditPoints="1"/>
            </p:cNvSpPr>
            <p:nvPr/>
          </p:nvSpPr>
          <p:spPr bwMode="auto">
            <a:xfrm>
              <a:off x="7421563" y="5581650"/>
              <a:ext cx="155575" cy="366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7" y="20"/>
                </a:cxn>
                <a:cxn ang="0">
                  <a:pos x="47" y="48"/>
                </a:cxn>
                <a:cxn ang="0">
                  <a:pos x="38" y="67"/>
                </a:cxn>
                <a:cxn ang="0">
                  <a:pos x="49" y="115"/>
                </a:cxn>
                <a:cxn ang="0">
                  <a:pos x="34" y="115"/>
                </a:cxn>
                <a:cxn ang="0">
                  <a:pos x="24" y="69"/>
                </a:cxn>
                <a:cxn ang="0">
                  <a:pos x="15" y="69"/>
                </a:cxn>
                <a:cxn ang="0">
                  <a:pos x="15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15" y="56"/>
                </a:cxn>
                <a:cxn ang="0">
                  <a:pos x="25" y="56"/>
                </a:cxn>
                <a:cxn ang="0">
                  <a:pos x="32" y="47"/>
                </a:cxn>
                <a:cxn ang="0">
                  <a:pos x="32" y="23"/>
                </a:cxn>
                <a:cxn ang="0">
                  <a:pos x="25" y="14"/>
                </a:cxn>
                <a:cxn ang="0">
                  <a:pos x="15" y="14"/>
                </a:cxn>
                <a:cxn ang="0">
                  <a:pos x="15" y="56"/>
                </a:cxn>
              </a:cxnLst>
              <a:rect l="0" t="0" r="r" b="b"/>
              <a:pathLst>
                <a:path w="49" h="115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7" y="7"/>
                    <a:pt x="47" y="20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58"/>
                    <a:pt x="44" y="65"/>
                    <a:pt x="38" y="67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0"/>
                  </a:lnTo>
                  <a:close/>
                  <a:moveTo>
                    <a:pt x="15" y="56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30" y="56"/>
                    <a:pt x="32" y="53"/>
                    <a:pt x="32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7"/>
                    <a:pt x="30" y="14"/>
                    <a:pt x="25" y="14"/>
                  </a:cubicBezTo>
                  <a:cubicBezTo>
                    <a:pt x="15" y="14"/>
                    <a:pt x="15" y="14"/>
                    <a:pt x="15" y="14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7605713" y="5581650"/>
              <a:ext cx="150813" cy="366713"/>
            </a:xfrm>
            <a:custGeom>
              <a:avLst/>
              <a:gdLst/>
              <a:ahLst/>
              <a:cxnLst>
                <a:cxn ang="0">
                  <a:pos x="31" y="31"/>
                </a:cxn>
                <a:cxn ang="0">
                  <a:pos x="31" y="21"/>
                </a:cxn>
                <a:cxn ang="0">
                  <a:pos x="25" y="14"/>
                </a:cxn>
                <a:cxn ang="0">
                  <a:pos x="22" y="14"/>
                </a:cxn>
                <a:cxn ang="0">
                  <a:pos x="16" y="21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21" y="47"/>
                </a:cxn>
                <a:cxn ang="0">
                  <a:pos x="36" y="55"/>
                </a:cxn>
                <a:cxn ang="0">
                  <a:pos x="43" y="59"/>
                </a:cxn>
                <a:cxn ang="0">
                  <a:pos x="46" y="63"/>
                </a:cxn>
                <a:cxn ang="0">
                  <a:pos x="47" y="71"/>
                </a:cxn>
                <a:cxn ang="0">
                  <a:pos x="47" y="96"/>
                </a:cxn>
                <a:cxn ang="0">
                  <a:pos x="28" y="115"/>
                </a:cxn>
                <a:cxn ang="0">
                  <a:pos x="19" y="115"/>
                </a:cxn>
                <a:cxn ang="0">
                  <a:pos x="0" y="94"/>
                </a:cxn>
                <a:cxn ang="0">
                  <a:pos x="0" y="88"/>
                </a:cxn>
                <a:cxn ang="0">
                  <a:pos x="16" y="88"/>
                </a:cxn>
                <a:cxn ang="0">
                  <a:pos x="16" y="95"/>
                </a:cxn>
                <a:cxn ang="0">
                  <a:pos x="23" y="101"/>
                </a:cxn>
                <a:cxn ang="0">
                  <a:pos x="25" y="101"/>
                </a:cxn>
                <a:cxn ang="0">
                  <a:pos x="31" y="95"/>
                </a:cxn>
                <a:cxn ang="0">
                  <a:pos x="31" y="75"/>
                </a:cxn>
                <a:cxn ang="0">
                  <a:pos x="30" y="71"/>
                </a:cxn>
                <a:cxn ang="0">
                  <a:pos x="26" y="68"/>
                </a:cxn>
                <a:cxn ang="0">
                  <a:pos x="11" y="60"/>
                </a:cxn>
                <a:cxn ang="0">
                  <a:pos x="5" y="55"/>
                </a:cxn>
                <a:cxn ang="0">
                  <a:pos x="1" y="51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19" y="0"/>
                </a:cxn>
                <a:cxn ang="0">
                  <a:pos x="28" y="0"/>
                </a:cxn>
                <a:cxn ang="0">
                  <a:pos x="47" y="20"/>
                </a:cxn>
                <a:cxn ang="0">
                  <a:pos x="47" y="31"/>
                </a:cxn>
                <a:cxn ang="0">
                  <a:pos x="31" y="31"/>
                </a:cxn>
              </a:cxnLst>
              <a:rect l="0" t="0" r="r" b="b"/>
              <a:pathLst>
                <a:path w="47" h="115">
                  <a:moveTo>
                    <a:pt x="31" y="3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9" y="14"/>
                    <a:pt x="2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4"/>
                    <a:pt x="16" y="17"/>
                    <a:pt x="16" y="2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2"/>
                    <a:pt x="16" y="44"/>
                    <a:pt x="17" y="45"/>
                  </a:cubicBezTo>
                  <a:cubicBezTo>
                    <a:pt x="18" y="45"/>
                    <a:pt x="19" y="46"/>
                    <a:pt x="21" y="47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9" y="57"/>
                    <a:pt x="41" y="58"/>
                    <a:pt x="43" y="59"/>
                  </a:cubicBezTo>
                  <a:cubicBezTo>
                    <a:pt x="44" y="60"/>
                    <a:pt x="45" y="62"/>
                    <a:pt x="46" y="63"/>
                  </a:cubicBezTo>
                  <a:cubicBezTo>
                    <a:pt x="46" y="65"/>
                    <a:pt x="47" y="67"/>
                    <a:pt x="47" y="71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9"/>
                    <a:pt x="41" y="115"/>
                    <a:pt x="28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7" y="115"/>
                    <a:pt x="0" y="108"/>
                    <a:pt x="0" y="9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9"/>
                    <a:pt x="18" y="101"/>
                    <a:pt x="23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9" y="101"/>
                    <a:pt x="31" y="99"/>
                    <a:pt x="31" y="9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3"/>
                    <a:pt x="31" y="72"/>
                    <a:pt x="30" y="71"/>
                  </a:cubicBezTo>
                  <a:cubicBezTo>
                    <a:pt x="29" y="70"/>
                    <a:pt x="28" y="69"/>
                    <a:pt x="26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58"/>
                    <a:pt x="6" y="57"/>
                    <a:pt x="5" y="55"/>
                  </a:cubicBezTo>
                  <a:cubicBezTo>
                    <a:pt x="3" y="54"/>
                    <a:pt x="2" y="53"/>
                    <a:pt x="1" y="51"/>
                  </a:cubicBezTo>
                  <a:cubicBezTo>
                    <a:pt x="1" y="49"/>
                    <a:pt x="0" y="47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7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1" y="0"/>
                    <a:pt x="47" y="7"/>
                    <a:pt x="47" y="20"/>
                  </a:cubicBezTo>
                  <a:cubicBezTo>
                    <a:pt x="47" y="31"/>
                    <a:pt x="47" y="31"/>
                    <a:pt x="47" y="31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" name="Group 390"/>
          <p:cNvGrpSpPr/>
          <p:nvPr/>
        </p:nvGrpSpPr>
        <p:grpSpPr>
          <a:xfrm>
            <a:off x="5284788" y="6030913"/>
            <a:ext cx="3668712" cy="677863"/>
            <a:chOff x="5284788" y="6030913"/>
            <a:chExt cx="3668712" cy="677863"/>
          </a:xfrm>
          <a:solidFill>
            <a:srgbClr val="34AEE4"/>
          </a:solidFill>
        </p:grpSpPr>
        <p:sp>
          <p:nvSpPr>
            <p:cNvPr id="2149" name="Freeform 101"/>
            <p:cNvSpPr>
              <a:spLocks noEditPoints="1"/>
            </p:cNvSpPr>
            <p:nvPr/>
          </p:nvSpPr>
          <p:spPr bwMode="auto">
            <a:xfrm>
              <a:off x="5284788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8" y="36"/>
                </a:cxn>
                <a:cxn ang="0">
                  <a:pos x="88" y="89"/>
                </a:cxn>
                <a:cxn ang="0">
                  <a:pos x="71" y="124"/>
                </a:cxn>
                <a:cxn ang="0">
                  <a:pos x="91" y="212"/>
                </a:cxn>
                <a:cxn ang="0">
                  <a:pos x="64" y="212"/>
                </a:cxn>
                <a:cxn ang="0">
                  <a:pos x="46" y="127"/>
                </a:cxn>
                <a:cxn ang="0">
                  <a:pos x="28" y="127"/>
                </a:cxn>
                <a:cxn ang="0">
                  <a:pos x="2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8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8" y="26"/>
                </a:cxn>
                <a:cxn ang="0">
                  <a:pos x="28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7" y="0"/>
                    <a:pt x="88" y="12"/>
                    <a:pt x="88" y="36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107"/>
                    <a:pt x="82" y="119"/>
                    <a:pt x="71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8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5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5" y="26"/>
                    <a:pt x="47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0" name="Freeform 102"/>
            <p:cNvSpPr>
              <a:spLocks noEditPoints="1"/>
            </p:cNvSpPr>
            <p:nvPr/>
          </p:nvSpPr>
          <p:spPr bwMode="auto">
            <a:xfrm>
              <a:off x="5637213" y="6030913"/>
              <a:ext cx="287338" cy="677863"/>
            </a:xfrm>
            <a:custGeom>
              <a:avLst/>
              <a:gdLst/>
              <a:ahLst/>
              <a:cxnLst>
                <a:cxn ang="0">
                  <a:pos x="29" y="212"/>
                </a:cxn>
                <a:cxn ang="0">
                  <a:pos x="0" y="212"/>
                </a:cxn>
                <a:cxn ang="0">
                  <a:pos x="0" y="36"/>
                </a:cxn>
                <a:cxn ang="0">
                  <a:pos x="34" y="0"/>
                </a:cxn>
                <a:cxn ang="0">
                  <a:pos x="56" y="0"/>
                </a:cxn>
                <a:cxn ang="0">
                  <a:pos x="90" y="36"/>
                </a:cxn>
                <a:cxn ang="0">
                  <a:pos x="90" y="212"/>
                </a:cxn>
                <a:cxn ang="0">
                  <a:pos x="61" y="212"/>
                </a:cxn>
                <a:cxn ang="0">
                  <a:pos x="61" y="135"/>
                </a:cxn>
                <a:cxn ang="0">
                  <a:pos x="29" y="135"/>
                </a:cxn>
                <a:cxn ang="0">
                  <a:pos x="29" y="212"/>
                </a:cxn>
                <a:cxn ang="0">
                  <a:pos x="61" y="109"/>
                </a:cxn>
                <a:cxn ang="0">
                  <a:pos x="61" y="38"/>
                </a:cxn>
                <a:cxn ang="0">
                  <a:pos x="49" y="26"/>
                </a:cxn>
                <a:cxn ang="0">
                  <a:pos x="41" y="26"/>
                </a:cxn>
                <a:cxn ang="0">
                  <a:pos x="29" y="38"/>
                </a:cxn>
                <a:cxn ang="0">
                  <a:pos x="29" y="109"/>
                </a:cxn>
                <a:cxn ang="0">
                  <a:pos x="61" y="109"/>
                </a:cxn>
              </a:cxnLst>
              <a:rect l="0" t="0" r="r" b="b"/>
              <a:pathLst>
                <a:path w="90" h="212">
                  <a:moveTo>
                    <a:pt x="29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2" y="0"/>
                    <a:pt x="3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90" y="12"/>
                    <a:pt x="90" y="36"/>
                  </a:cubicBezTo>
                  <a:cubicBezTo>
                    <a:pt x="90" y="212"/>
                    <a:pt x="90" y="212"/>
                    <a:pt x="90" y="212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29" y="135"/>
                    <a:pt x="29" y="135"/>
                    <a:pt x="29" y="135"/>
                  </a:cubicBezTo>
                  <a:lnTo>
                    <a:pt x="29" y="212"/>
                  </a:lnTo>
                  <a:close/>
                  <a:moveTo>
                    <a:pt x="61" y="109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0"/>
                    <a:pt x="57" y="26"/>
                    <a:pt x="49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29" y="30"/>
                    <a:pt x="29" y="38"/>
                  </a:cubicBezTo>
                  <a:cubicBezTo>
                    <a:pt x="29" y="109"/>
                    <a:pt x="29" y="109"/>
                    <a:pt x="29" y="109"/>
                  </a:cubicBezTo>
                  <a:lnTo>
                    <a:pt x="6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5994400" y="6030913"/>
              <a:ext cx="271463" cy="6778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38"/>
                </a:cxn>
                <a:cxn ang="0">
                  <a:pos x="45" y="26"/>
                </a:cxn>
                <a:cxn ang="0">
                  <a:pos x="40" y="26"/>
                </a:cxn>
                <a:cxn ang="0">
                  <a:pos x="28" y="38"/>
                </a:cxn>
                <a:cxn ang="0">
                  <a:pos x="28" y="74"/>
                </a:cxn>
                <a:cxn ang="0">
                  <a:pos x="30" y="82"/>
                </a:cxn>
                <a:cxn ang="0">
                  <a:pos x="38" y="87"/>
                </a:cxn>
                <a:cxn ang="0">
                  <a:pos x="65" y="101"/>
                </a:cxn>
                <a:cxn ang="0">
                  <a:pos x="78" y="109"/>
                </a:cxn>
                <a:cxn ang="0">
                  <a:pos x="83" y="116"/>
                </a:cxn>
                <a:cxn ang="0">
                  <a:pos x="85" y="131"/>
                </a:cxn>
                <a:cxn ang="0">
                  <a:pos x="85" y="177"/>
                </a:cxn>
                <a:cxn ang="0">
                  <a:pos x="51" y="212"/>
                </a:cxn>
                <a:cxn ang="0">
                  <a:pos x="34" y="212"/>
                </a:cxn>
                <a:cxn ang="0">
                  <a:pos x="0" y="173"/>
                </a:cxn>
                <a:cxn ang="0">
                  <a:pos x="0" y="163"/>
                </a:cxn>
                <a:cxn ang="0">
                  <a:pos x="28" y="163"/>
                </a:cxn>
                <a:cxn ang="0">
                  <a:pos x="28" y="174"/>
                </a:cxn>
                <a:cxn ang="0">
                  <a:pos x="41" y="187"/>
                </a:cxn>
                <a:cxn ang="0">
                  <a:pos x="46" y="187"/>
                </a:cxn>
                <a:cxn ang="0">
                  <a:pos x="57" y="174"/>
                </a:cxn>
                <a:cxn ang="0">
                  <a:pos x="57" y="138"/>
                </a:cxn>
                <a:cxn ang="0">
                  <a:pos x="55" y="130"/>
                </a:cxn>
                <a:cxn ang="0">
                  <a:pos x="47" y="125"/>
                </a:cxn>
                <a:cxn ang="0">
                  <a:pos x="20" y="110"/>
                </a:cxn>
                <a:cxn ang="0">
                  <a:pos x="7" y="102"/>
                </a:cxn>
                <a:cxn ang="0">
                  <a:pos x="2" y="93"/>
                </a:cxn>
                <a:cxn ang="0">
                  <a:pos x="0" y="80"/>
                </a:cxn>
                <a:cxn ang="0">
                  <a:pos x="0" y="36"/>
                </a:cxn>
                <a:cxn ang="0">
                  <a:pos x="34" y="0"/>
                </a:cxn>
                <a:cxn ang="0">
                  <a:pos x="51" y="0"/>
                </a:cxn>
                <a:cxn ang="0">
                  <a:pos x="85" y="36"/>
                </a:cxn>
                <a:cxn ang="0">
                  <a:pos x="85" y="57"/>
                </a:cxn>
                <a:cxn ang="0">
                  <a:pos x="57" y="57"/>
                </a:cxn>
              </a:cxnLst>
              <a:rect l="0" t="0" r="r" b="b"/>
              <a:pathLst>
                <a:path w="85" h="212">
                  <a:moveTo>
                    <a:pt x="57" y="57"/>
                  </a:moveTo>
                  <a:cubicBezTo>
                    <a:pt x="57" y="38"/>
                    <a:pt x="57" y="38"/>
                    <a:pt x="57" y="38"/>
                  </a:cubicBezTo>
                  <a:cubicBezTo>
                    <a:pt x="57" y="30"/>
                    <a:pt x="53" y="26"/>
                    <a:pt x="45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2" y="26"/>
                    <a:pt x="28" y="30"/>
                    <a:pt x="28" y="38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8"/>
                    <a:pt x="29" y="80"/>
                    <a:pt x="30" y="82"/>
                  </a:cubicBezTo>
                  <a:cubicBezTo>
                    <a:pt x="32" y="83"/>
                    <a:pt x="35" y="85"/>
                    <a:pt x="38" y="87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71" y="105"/>
                    <a:pt x="75" y="107"/>
                    <a:pt x="78" y="109"/>
                  </a:cubicBezTo>
                  <a:cubicBezTo>
                    <a:pt x="80" y="111"/>
                    <a:pt x="82" y="113"/>
                    <a:pt x="83" y="116"/>
                  </a:cubicBezTo>
                  <a:cubicBezTo>
                    <a:pt x="85" y="119"/>
                    <a:pt x="85" y="124"/>
                    <a:pt x="85" y="131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200"/>
                    <a:pt x="74" y="212"/>
                    <a:pt x="51" y="212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11" y="212"/>
                    <a:pt x="0" y="199"/>
                    <a:pt x="0" y="17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82"/>
                    <a:pt x="32" y="187"/>
                    <a:pt x="41" y="187"/>
                  </a:cubicBezTo>
                  <a:cubicBezTo>
                    <a:pt x="46" y="187"/>
                    <a:pt x="46" y="187"/>
                    <a:pt x="46" y="187"/>
                  </a:cubicBezTo>
                  <a:cubicBezTo>
                    <a:pt x="53" y="187"/>
                    <a:pt x="57" y="182"/>
                    <a:pt x="57" y="174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34"/>
                    <a:pt x="56" y="132"/>
                    <a:pt x="55" y="130"/>
                  </a:cubicBezTo>
                  <a:cubicBezTo>
                    <a:pt x="53" y="129"/>
                    <a:pt x="51" y="127"/>
                    <a:pt x="47" y="125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4" y="107"/>
                    <a:pt x="10" y="104"/>
                    <a:pt x="7" y="102"/>
                  </a:cubicBezTo>
                  <a:cubicBezTo>
                    <a:pt x="5" y="100"/>
                    <a:pt x="3" y="97"/>
                    <a:pt x="2" y="93"/>
                  </a:cubicBezTo>
                  <a:cubicBezTo>
                    <a:pt x="0" y="90"/>
                    <a:pt x="0" y="85"/>
                    <a:pt x="0" y="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4" y="0"/>
                    <a:pt x="85" y="12"/>
                    <a:pt x="85" y="36"/>
                  </a:cubicBezTo>
                  <a:cubicBezTo>
                    <a:pt x="85" y="57"/>
                    <a:pt x="85" y="57"/>
                    <a:pt x="85" y="57"/>
                  </a:cubicBezTo>
                  <a:lnTo>
                    <a:pt x="57" y="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" name="Freeform 104"/>
            <p:cNvSpPr>
              <a:spLocks noEditPoints="1"/>
            </p:cNvSpPr>
            <p:nvPr/>
          </p:nvSpPr>
          <p:spPr bwMode="auto">
            <a:xfrm>
              <a:off x="6342063" y="6030913"/>
              <a:ext cx="274638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0"/>
                </a:cxn>
                <a:cxn ang="0">
                  <a:pos x="86" y="36"/>
                </a:cxn>
                <a:cxn ang="0">
                  <a:pos x="86" y="99"/>
                </a:cxn>
                <a:cxn ang="0">
                  <a:pos x="52" y="135"/>
                </a:cxn>
                <a:cxn ang="0">
                  <a:pos x="29" y="135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10"/>
                </a:cxn>
                <a:cxn ang="0">
                  <a:pos x="47" y="110"/>
                </a:cxn>
                <a:cxn ang="0">
                  <a:pos x="58" y="97"/>
                </a:cxn>
                <a:cxn ang="0">
                  <a:pos x="58" y="38"/>
                </a:cxn>
                <a:cxn ang="0">
                  <a:pos x="45" y="26"/>
                </a:cxn>
                <a:cxn ang="0">
                  <a:pos x="29" y="26"/>
                </a:cxn>
                <a:cxn ang="0">
                  <a:pos x="29" y="110"/>
                </a:cxn>
              </a:cxnLst>
              <a:rect l="0" t="0" r="r" b="b"/>
              <a:pathLst>
                <a:path w="86" h="212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75" y="0"/>
                    <a:pt x="86" y="12"/>
                    <a:pt x="86" y="36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23"/>
                    <a:pt x="75" y="135"/>
                    <a:pt x="52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10"/>
                  </a:moveTo>
                  <a:cubicBezTo>
                    <a:pt x="47" y="110"/>
                    <a:pt x="47" y="110"/>
                    <a:pt x="47" y="110"/>
                  </a:cubicBezTo>
                  <a:cubicBezTo>
                    <a:pt x="54" y="110"/>
                    <a:pt x="58" y="106"/>
                    <a:pt x="58" y="9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0"/>
                    <a:pt x="54" y="26"/>
                    <a:pt x="45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3" name="Freeform 105"/>
            <p:cNvSpPr>
              <a:spLocks noEditPoints="1"/>
            </p:cNvSpPr>
            <p:nvPr/>
          </p:nvSpPr>
          <p:spPr bwMode="auto">
            <a:xfrm>
              <a:off x="6689725" y="6030913"/>
              <a:ext cx="284163" cy="677863"/>
            </a:xfrm>
            <a:custGeom>
              <a:avLst/>
              <a:gdLst/>
              <a:ahLst/>
              <a:cxnLst>
                <a:cxn ang="0">
                  <a:pos x="66" y="103"/>
                </a:cxn>
                <a:cxn ang="0">
                  <a:pos x="89" y="127"/>
                </a:cxn>
                <a:cxn ang="0">
                  <a:pos x="89" y="181"/>
                </a:cxn>
                <a:cxn ang="0">
                  <a:pos x="57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86" y="38"/>
                </a:cxn>
                <a:cxn ang="0">
                  <a:pos x="86" y="79"/>
                </a:cxn>
                <a:cxn ang="0">
                  <a:pos x="66" y="102"/>
                </a:cxn>
                <a:cxn ang="0">
                  <a:pos x="66" y="103"/>
                </a:cxn>
                <a:cxn ang="0">
                  <a:pos x="28" y="90"/>
                </a:cxn>
                <a:cxn ang="0">
                  <a:pos x="41" y="90"/>
                </a:cxn>
                <a:cxn ang="0">
                  <a:pos x="58" y="74"/>
                </a:cxn>
                <a:cxn ang="0">
                  <a:pos x="58" y="41"/>
                </a:cxn>
                <a:cxn ang="0">
                  <a:pos x="45" y="26"/>
                </a:cxn>
                <a:cxn ang="0">
                  <a:pos x="28" y="26"/>
                </a:cxn>
                <a:cxn ang="0">
                  <a:pos x="28" y="90"/>
                </a:cxn>
                <a:cxn ang="0">
                  <a:pos x="28" y="187"/>
                </a:cxn>
                <a:cxn ang="0">
                  <a:pos x="49" y="187"/>
                </a:cxn>
                <a:cxn ang="0">
                  <a:pos x="61" y="177"/>
                </a:cxn>
                <a:cxn ang="0">
                  <a:pos x="61" y="130"/>
                </a:cxn>
                <a:cxn ang="0">
                  <a:pos x="44" y="115"/>
                </a:cxn>
                <a:cxn ang="0">
                  <a:pos x="28" y="115"/>
                </a:cxn>
                <a:cxn ang="0">
                  <a:pos x="28" y="187"/>
                </a:cxn>
              </a:cxnLst>
              <a:rect l="0" t="0" r="r" b="b"/>
              <a:pathLst>
                <a:path w="89" h="212">
                  <a:moveTo>
                    <a:pt x="66" y="103"/>
                  </a:moveTo>
                  <a:cubicBezTo>
                    <a:pt x="81" y="108"/>
                    <a:pt x="89" y="116"/>
                    <a:pt x="89" y="127"/>
                  </a:cubicBezTo>
                  <a:cubicBezTo>
                    <a:pt x="89" y="181"/>
                    <a:pt x="89" y="181"/>
                    <a:pt x="89" y="181"/>
                  </a:cubicBezTo>
                  <a:cubicBezTo>
                    <a:pt x="89" y="202"/>
                    <a:pt x="78" y="212"/>
                    <a:pt x="57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3" y="0"/>
                    <a:pt x="86" y="13"/>
                    <a:pt x="86" y="38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92"/>
                    <a:pt x="79" y="99"/>
                    <a:pt x="66" y="102"/>
                  </a:cubicBezTo>
                  <a:lnTo>
                    <a:pt x="66" y="103"/>
                  </a:lnTo>
                  <a:close/>
                  <a:moveTo>
                    <a:pt x="28" y="9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52" y="90"/>
                    <a:pt x="58" y="85"/>
                    <a:pt x="58" y="7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1"/>
                    <a:pt x="53" y="26"/>
                    <a:pt x="45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90"/>
                  </a:lnTo>
                  <a:close/>
                  <a:moveTo>
                    <a:pt x="28" y="187"/>
                  </a:moveTo>
                  <a:cubicBezTo>
                    <a:pt x="49" y="187"/>
                    <a:pt x="49" y="187"/>
                    <a:pt x="49" y="187"/>
                  </a:cubicBezTo>
                  <a:cubicBezTo>
                    <a:pt x="57" y="187"/>
                    <a:pt x="61" y="184"/>
                    <a:pt x="61" y="177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61" y="120"/>
                    <a:pt x="55" y="115"/>
                    <a:pt x="44" y="115"/>
                  </a:cubicBezTo>
                  <a:cubicBezTo>
                    <a:pt x="28" y="115"/>
                    <a:pt x="28" y="115"/>
                    <a:pt x="28" y="115"/>
                  </a:cubicBezTo>
                  <a:lnTo>
                    <a:pt x="28" y="1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7050088" y="6030913"/>
              <a:ext cx="223838" cy="677863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0" y="0"/>
                </a:cxn>
                <a:cxn ang="0">
                  <a:pos x="141" y="0"/>
                </a:cxn>
                <a:cxn ang="0">
                  <a:pos x="141" y="53"/>
                </a:cxn>
                <a:cxn ang="0">
                  <a:pos x="57" y="53"/>
                </a:cxn>
                <a:cxn ang="0">
                  <a:pos x="57" y="181"/>
                </a:cxn>
                <a:cxn ang="0">
                  <a:pos x="131" y="181"/>
                </a:cxn>
                <a:cxn ang="0">
                  <a:pos x="131" y="234"/>
                </a:cxn>
                <a:cxn ang="0">
                  <a:pos x="57" y="234"/>
                </a:cxn>
                <a:cxn ang="0">
                  <a:pos x="57" y="377"/>
                </a:cxn>
                <a:cxn ang="0">
                  <a:pos x="141" y="377"/>
                </a:cxn>
                <a:cxn ang="0">
                  <a:pos x="141" y="427"/>
                </a:cxn>
                <a:cxn ang="0">
                  <a:pos x="0" y="427"/>
                </a:cxn>
              </a:cxnLst>
              <a:rect l="0" t="0" r="r" b="b"/>
              <a:pathLst>
                <a:path w="141" h="427">
                  <a:moveTo>
                    <a:pt x="0" y="427"/>
                  </a:moveTo>
                  <a:lnTo>
                    <a:pt x="0" y="0"/>
                  </a:lnTo>
                  <a:lnTo>
                    <a:pt x="141" y="0"/>
                  </a:lnTo>
                  <a:lnTo>
                    <a:pt x="141" y="53"/>
                  </a:lnTo>
                  <a:lnTo>
                    <a:pt x="57" y="53"/>
                  </a:lnTo>
                  <a:lnTo>
                    <a:pt x="57" y="181"/>
                  </a:lnTo>
                  <a:lnTo>
                    <a:pt x="131" y="181"/>
                  </a:lnTo>
                  <a:lnTo>
                    <a:pt x="131" y="234"/>
                  </a:lnTo>
                  <a:lnTo>
                    <a:pt x="57" y="234"/>
                  </a:lnTo>
                  <a:lnTo>
                    <a:pt x="57" y="377"/>
                  </a:lnTo>
                  <a:lnTo>
                    <a:pt x="141" y="377"/>
                  </a:lnTo>
                  <a:lnTo>
                    <a:pt x="141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5" name="Freeform 107"/>
            <p:cNvSpPr>
              <a:spLocks noEditPoints="1"/>
            </p:cNvSpPr>
            <p:nvPr/>
          </p:nvSpPr>
          <p:spPr bwMode="auto">
            <a:xfrm>
              <a:off x="7337425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9" y="36"/>
                </a:cxn>
                <a:cxn ang="0">
                  <a:pos x="89" y="89"/>
                </a:cxn>
                <a:cxn ang="0">
                  <a:pos x="72" y="124"/>
                </a:cxn>
                <a:cxn ang="0">
                  <a:pos x="91" y="212"/>
                </a:cxn>
                <a:cxn ang="0">
                  <a:pos x="65" y="212"/>
                </a:cxn>
                <a:cxn ang="0">
                  <a:pos x="46" y="127"/>
                </a:cxn>
                <a:cxn ang="0">
                  <a:pos x="29" y="127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9" y="26"/>
                </a:cxn>
                <a:cxn ang="0">
                  <a:pos x="29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89" y="12"/>
                    <a:pt x="89" y="36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107"/>
                    <a:pt x="83" y="119"/>
                    <a:pt x="72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6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6" y="26"/>
                    <a:pt x="47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6" name="Freeform 108"/>
            <p:cNvSpPr>
              <a:spLocks noEditPoints="1"/>
            </p:cNvSpPr>
            <p:nvPr/>
          </p:nvSpPr>
          <p:spPr bwMode="auto">
            <a:xfrm>
              <a:off x="7696200" y="6030913"/>
              <a:ext cx="290513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88" y="36"/>
                </a:cxn>
                <a:cxn ang="0">
                  <a:pos x="88" y="89"/>
                </a:cxn>
                <a:cxn ang="0">
                  <a:pos x="71" y="124"/>
                </a:cxn>
                <a:cxn ang="0">
                  <a:pos x="91" y="212"/>
                </a:cxn>
                <a:cxn ang="0">
                  <a:pos x="64" y="212"/>
                </a:cxn>
                <a:cxn ang="0">
                  <a:pos x="46" y="127"/>
                </a:cxn>
                <a:cxn ang="0">
                  <a:pos x="29" y="127"/>
                </a:cxn>
                <a:cxn ang="0">
                  <a:pos x="29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9" y="102"/>
                </a:cxn>
                <a:cxn ang="0">
                  <a:pos x="47" y="102"/>
                </a:cxn>
                <a:cxn ang="0">
                  <a:pos x="60" y="87"/>
                </a:cxn>
                <a:cxn ang="0">
                  <a:pos x="60" y="41"/>
                </a:cxn>
                <a:cxn ang="0">
                  <a:pos x="47" y="26"/>
                </a:cxn>
                <a:cxn ang="0">
                  <a:pos x="29" y="26"/>
                </a:cxn>
                <a:cxn ang="0">
                  <a:pos x="29" y="102"/>
                </a:cxn>
              </a:cxnLst>
              <a:rect l="0" t="0" r="r" b="b"/>
              <a:pathLst>
                <a:path w="91" h="212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7" y="0"/>
                    <a:pt x="88" y="12"/>
                    <a:pt x="88" y="36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107"/>
                    <a:pt x="83" y="119"/>
                    <a:pt x="71" y="124"/>
                  </a:cubicBezTo>
                  <a:cubicBezTo>
                    <a:pt x="91" y="212"/>
                    <a:pt x="91" y="212"/>
                    <a:pt x="91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9" y="102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6" y="102"/>
                    <a:pt x="60" y="97"/>
                    <a:pt x="60" y="87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1"/>
                    <a:pt x="56" y="26"/>
                    <a:pt x="47" y="26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8002588" y="6030913"/>
              <a:ext cx="309563" cy="677863"/>
            </a:xfrm>
            <a:custGeom>
              <a:avLst/>
              <a:gdLst/>
              <a:ahLst/>
              <a:cxnLst>
                <a:cxn ang="0">
                  <a:pos x="126" y="427"/>
                </a:cxn>
                <a:cxn ang="0">
                  <a:pos x="70" y="427"/>
                </a:cxn>
                <a:cxn ang="0">
                  <a:pos x="70" y="270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98" y="185"/>
                </a:cxn>
                <a:cxn ang="0">
                  <a:pos x="100" y="185"/>
                </a:cxn>
                <a:cxn ang="0">
                  <a:pos x="138" y="0"/>
                </a:cxn>
                <a:cxn ang="0">
                  <a:pos x="195" y="0"/>
                </a:cxn>
                <a:cxn ang="0">
                  <a:pos x="126" y="270"/>
                </a:cxn>
                <a:cxn ang="0">
                  <a:pos x="126" y="427"/>
                </a:cxn>
              </a:cxnLst>
              <a:rect l="0" t="0" r="r" b="b"/>
              <a:pathLst>
                <a:path w="195" h="427">
                  <a:moveTo>
                    <a:pt x="126" y="427"/>
                  </a:moveTo>
                  <a:lnTo>
                    <a:pt x="70" y="427"/>
                  </a:lnTo>
                  <a:lnTo>
                    <a:pt x="70" y="270"/>
                  </a:lnTo>
                  <a:lnTo>
                    <a:pt x="0" y="0"/>
                  </a:lnTo>
                  <a:lnTo>
                    <a:pt x="56" y="0"/>
                  </a:lnTo>
                  <a:lnTo>
                    <a:pt x="98" y="185"/>
                  </a:lnTo>
                  <a:lnTo>
                    <a:pt x="100" y="185"/>
                  </a:lnTo>
                  <a:lnTo>
                    <a:pt x="138" y="0"/>
                  </a:lnTo>
                  <a:lnTo>
                    <a:pt x="195" y="0"/>
                  </a:lnTo>
                  <a:lnTo>
                    <a:pt x="126" y="270"/>
                  </a:lnTo>
                  <a:lnTo>
                    <a:pt x="126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8" name="Freeform 110"/>
            <p:cNvSpPr>
              <a:spLocks noEditPoints="1"/>
            </p:cNvSpPr>
            <p:nvPr/>
          </p:nvSpPr>
          <p:spPr bwMode="auto">
            <a:xfrm>
              <a:off x="8515350" y="6030913"/>
              <a:ext cx="274638" cy="677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0"/>
                </a:cxn>
                <a:cxn ang="0">
                  <a:pos x="86" y="36"/>
                </a:cxn>
                <a:cxn ang="0">
                  <a:pos x="86" y="99"/>
                </a:cxn>
                <a:cxn ang="0">
                  <a:pos x="52" y="135"/>
                </a:cxn>
                <a:cxn ang="0">
                  <a:pos x="28" y="135"/>
                </a:cxn>
                <a:cxn ang="0">
                  <a:pos x="2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28" y="110"/>
                </a:cxn>
                <a:cxn ang="0">
                  <a:pos x="46" y="110"/>
                </a:cxn>
                <a:cxn ang="0">
                  <a:pos x="58" y="97"/>
                </a:cxn>
                <a:cxn ang="0">
                  <a:pos x="58" y="38"/>
                </a:cxn>
                <a:cxn ang="0">
                  <a:pos x="45" y="26"/>
                </a:cxn>
                <a:cxn ang="0">
                  <a:pos x="28" y="26"/>
                </a:cxn>
                <a:cxn ang="0">
                  <a:pos x="28" y="110"/>
                </a:cxn>
              </a:cxnLst>
              <a:rect l="0" t="0" r="r" b="b"/>
              <a:pathLst>
                <a:path w="86" h="212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74" y="0"/>
                    <a:pt x="86" y="12"/>
                    <a:pt x="86" y="36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23"/>
                    <a:pt x="75" y="135"/>
                    <a:pt x="52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0"/>
                  </a:ln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54" y="110"/>
                    <a:pt x="58" y="106"/>
                    <a:pt x="58" y="9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0"/>
                    <a:pt x="53" y="26"/>
                    <a:pt x="45" y="26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28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8861425" y="6030913"/>
              <a:ext cx="92075" cy="677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" name="Group 385"/>
          <p:cNvGrpSpPr/>
          <p:nvPr/>
        </p:nvGrpSpPr>
        <p:grpSpPr>
          <a:xfrm>
            <a:off x="152400" y="5718175"/>
            <a:ext cx="1500188" cy="403225"/>
            <a:chOff x="152400" y="5718175"/>
            <a:chExt cx="1500188" cy="403225"/>
          </a:xfrm>
          <a:solidFill>
            <a:srgbClr val="34AEE4"/>
          </a:solidFill>
        </p:grpSpPr>
        <p:sp>
          <p:nvSpPr>
            <p:cNvPr id="2160" name="Freeform 112"/>
            <p:cNvSpPr>
              <a:spLocks noEditPoints="1"/>
            </p:cNvSpPr>
            <p:nvPr/>
          </p:nvSpPr>
          <p:spPr bwMode="auto">
            <a:xfrm>
              <a:off x="152400" y="5718175"/>
              <a:ext cx="169863" cy="403225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53" y="75"/>
                </a:cxn>
                <a:cxn ang="0">
                  <a:pos x="53" y="107"/>
                </a:cxn>
                <a:cxn ang="0">
                  <a:pos x="34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1" y="22"/>
                </a:cxn>
                <a:cxn ang="0">
                  <a:pos x="51" y="47"/>
                </a:cxn>
                <a:cxn ang="0">
                  <a:pos x="39" y="60"/>
                </a:cxn>
                <a:cxn ang="0">
                  <a:pos x="39" y="61"/>
                </a:cxn>
                <a:cxn ang="0">
                  <a:pos x="17" y="53"/>
                </a:cxn>
                <a:cxn ang="0">
                  <a:pos x="25" y="53"/>
                </a:cxn>
                <a:cxn ang="0">
                  <a:pos x="34" y="44"/>
                </a:cxn>
                <a:cxn ang="0">
                  <a:pos x="34" y="24"/>
                </a:cxn>
                <a:cxn ang="0">
                  <a:pos x="27" y="15"/>
                </a:cxn>
                <a:cxn ang="0">
                  <a:pos x="17" y="15"/>
                </a:cxn>
                <a:cxn ang="0">
                  <a:pos x="17" y="53"/>
                </a:cxn>
                <a:cxn ang="0">
                  <a:pos x="17" y="110"/>
                </a:cxn>
                <a:cxn ang="0">
                  <a:pos x="29" y="110"/>
                </a:cxn>
                <a:cxn ang="0">
                  <a:pos x="36" y="105"/>
                </a:cxn>
                <a:cxn ang="0">
                  <a:pos x="36" y="77"/>
                </a:cxn>
                <a:cxn ang="0">
                  <a:pos x="26" y="68"/>
                </a:cxn>
                <a:cxn ang="0">
                  <a:pos x="17" y="68"/>
                </a:cxn>
                <a:cxn ang="0">
                  <a:pos x="17" y="110"/>
                </a:cxn>
              </a:cxnLst>
              <a:rect l="0" t="0" r="r" b="b"/>
              <a:pathLst>
                <a:path w="53" h="126">
                  <a:moveTo>
                    <a:pt x="39" y="61"/>
                  </a:moveTo>
                  <a:cubicBezTo>
                    <a:pt x="48" y="63"/>
                    <a:pt x="53" y="68"/>
                    <a:pt x="53" y="75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19"/>
                    <a:pt x="47" y="126"/>
                    <a:pt x="3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1" y="7"/>
                    <a:pt x="51" y="22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54"/>
                    <a:pt x="47" y="58"/>
                    <a:pt x="39" y="60"/>
                  </a:cubicBezTo>
                  <a:lnTo>
                    <a:pt x="39" y="61"/>
                  </a:lnTo>
                  <a:close/>
                  <a:moveTo>
                    <a:pt x="17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31" y="53"/>
                    <a:pt x="34" y="50"/>
                    <a:pt x="34" y="4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8"/>
                    <a:pt x="32" y="15"/>
                    <a:pt x="27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53"/>
                  </a:lnTo>
                  <a:close/>
                  <a:moveTo>
                    <a:pt x="17" y="110"/>
                  </a:moveTo>
                  <a:cubicBezTo>
                    <a:pt x="29" y="110"/>
                    <a:pt x="29" y="110"/>
                    <a:pt x="29" y="110"/>
                  </a:cubicBezTo>
                  <a:cubicBezTo>
                    <a:pt x="34" y="110"/>
                    <a:pt x="36" y="108"/>
                    <a:pt x="36" y="105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1"/>
                    <a:pt x="33" y="68"/>
                    <a:pt x="26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1" name="Freeform 113"/>
            <p:cNvSpPr>
              <a:spLocks noEditPoints="1"/>
            </p:cNvSpPr>
            <p:nvPr/>
          </p:nvSpPr>
          <p:spPr bwMode="auto">
            <a:xfrm>
              <a:off x="366713" y="5718175"/>
              <a:ext cx="174625" cy="40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53" y="21"/>
                </a:cxn>
                <a:cxn ang="0">
                  <a:pos x="53" y="52"/>
                </a:cxn>
                <a:cxn ang="0">
                  <a:pos x="43" y="73"/>
                </a:cxn>
                <a:cxn ang="0">
                  <a:pos x="55" y="126"/>
                </a:cxn>
                <a:cxn ang="0">
                  <a:pos x="39" y="126"/>
                </a:cxn>
                <a:cxn ang="0">
                  <a:pos x="28" y="75"/>
                </a:cxn>
                <a:cxn ang="0">
                  <a:pos x="17" y="75"/>
                </a:cxn>
                <a:cxn ang="0">
                  <a:pos x="17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7" y="60"/>
                </a:cxn>
                <a:cxn ang="0">
                  <a:pos x="28" y="60"/>
                </a:cxn>
                <a:cxn ang="0">
                  <a:pos x="36" y="51"/>
                </a:cxn>
                <a:cxn ang="0">
                  <a:pos x="36" y="24"/>
                </a:cxn>
                <a:cxn ang="0">
                  <a:pos x="28" y="15"/>
                </a:cxn>
                <a:cxn ang="0">
                  <a:pos x="17" y="15"/>
                </a:cxn>
                <a:cxn ang="0">
                  <a:pos x="17" y="60"/>
                </a:cxn>
              </a:cxnLst>
              <a:rect l="0" t="0" r="r" b="b"/>
              <a:pathLst>
                <a:path w="55" h="126">
                  <a:moveTo>
                    <a:pt x="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7" y="0"/>
                    <a:pt x="53" y="7"/>
                    <a:pt x="53" y="2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63"/>
                    <a:pt x="50" y="70"/>
                    <a:pt x="43" y="73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0" y="126"/>
                    <a:pt x="0" y="126"/>
                    <a:pt x="0" y="126"/>
                  </a:cubicBezTo>
                  <a:lnTo>
                    <a:pt x="0" y="0"/>
                  </a:lnTo>
                  <a:close/>
                  <a:moveTo>
                    <a:pt x="17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33" y="60"/>
                    <a:pt x="36" y="57"/>
                    <a:pt x="36" y="51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8"/>
                    <a:pt x="33" y="15"/>
                    <a:pt x="28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579438" y="5718175"/>
              <a:ext cx="134938" cy="40322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30"/>
                </a:cxn>
                <a:cxn ang="0">
                  <a:pos x="35" y="30"/>
                </a:cxn>
                <a:cxn ang="0">
                  <a:pos x="35" y="107"/>
                </a:cxn>
                <a:cxn ang="0">
                  <a:pos x="81" y="107"/>
                </a:cxn>
                <a:cxn ang="0">
                  <a:pos x="81" y="137"/>
                </a:cxn>
                <a:cxn ang="0">
                  <a:pos x="35" y="137"/>
                </a:cxn>
                <a:cxn ang="0">
                  <a:pos x="35" y="222"/>
                </a:cxn>
                <a:cxn ang="0">
                  <a:pos x="85" y="222"/>
                </a:cxn>
                <a:cxn ang="0">
                  <a:pos x="85" y="254"/>
                </a:cxn>
                <a:cxn ang="0">
                  <a:pos x="0" y="254"/>
                </a:cxn>
              </a:cxnLst>
              <a:rect l="0" t="0" r="r" b="b"/>
              <a:pathLst>
                <a:path w="85" h="254">
                  <a:moveTo>
                    <a:pt x="0" y="254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85" y="30"/>
                  </a:lnTo>
                  <a:lnTo>
                    <a:pt x="35" y="30"/>
                  </a:lnTo>
                  <a:lnTo>
                    <a:pt x="35" y="107"/>
                  </a:lnTo>
                  <a:lnTo>
                    <a:pt x="81" y="107"/>
                  </a:lnTo>
                  <a:lnTo>
                    <a:pt x="81" y="137"/>
                  </a:lnTo>
                  <a:lnTo>
                    <a:pt x="35" y="137"/>
                  </a:lnTo>
                  <a:lnTo>
                    <a:pt x="35" y="222"/>
                  </a:lnTo>
                  <a:lnTo>
                    <a:pt x="85" y="222"/>
                  </a:lnTo>
                  <a:lnTo>
                    <a:pt x="85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733425" y="5718175"/>
              <a:ext cx="303213" cy="403225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55" y="254"/>
                </a:cxn>
                <a:cxn ang="0">
                  <a:pos x="117" y="254"/>
                </a:cxn>
                <a:cxn ang="0">
                  <a:pos x="96" y="107"/>
                </a:cxn>
                <a:cxn ang="0">
                  <a:pos x="76" y="254"/>
                </a:cxn>
                <a:cxn ang="0">
                  <a:pos x="38" y="254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58" y="189"/>
                </a:cxn>
                <a:cxn ang="0">
                  <a:pos x="82" y="0"/>
                </a:cxn>
                <a:cxn ang="0">
                  <a:pos x="111" y="0"/>
                </a:cxn>
                <a:cxn ang="0">
                  <a:pos x="135" y="189"/>
                </a:cxn>
                <a:cxn ang="0">
                  <a:pos x="159" y="0"/>
                </a:cxn>
                <a:cxn ang="0">
                  <a:pos x="191" y="0"/>
                </a:cxn>
              </a:cxnLst>
              <a:rect l="0" t="0" r="r" b="b"/>
              <a:pathLst>
                <a:path w="191" h="254">
                  <a:moveTo>
                    <a:pt x="191" y="0"/>
                  </a:moveTo>
                  <a:lnTo>
                    <a:pt x="155" y="254"/>
                  </a:lnTo>
                  <a:lnTo>
                    <a:pt x="117" y="254"/>
                  </a:lnTo>
                  <a:lnTo>
                    <a:pt x="96" y="107"/>
                  </a:lnTo>
                  <a:lnTo>
                    <a:pt x="76" y="254"/>
                  </a:lnTo>
                  <a:lnTo>
                    <a:pt x="38" y="25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58" y="189"/>
                  </a:lnTo>
                  <a:lnTo>
                    <a:pt x="82" y="0"/>
                  </a:lnTo>
                  <a:lnTo>
                    <a:pt x="111" y="0"/>
                  </a:lnTo>
                  <a:lnTo>
                    <a:pt x="135" y="189"/>
                  </a:lnTo>
                  <a:lnTo>
                    <a:pt x="159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4" name="Freeform 116"/>
            <p:cNvSpPr>
              <a:spLocks noEditPoints="1"/>
            </p:cNvSpPr>
            <p:nvPr/>
          </p:nvSpPr>
          <p:spPr bwMode="auto">
            <a:xfrm>
              <a:off x="1068388" y="5718175"/>
              <a:ext cx="173038" cy="403225"/>
            </a:xfrm>
            <a:custGeom>
              <a:avLst/>
              <a:gdLst/>
              <a:ahLst/>
              <a:cxnLst>
                <a:cxn ang="0">
                  <a:pos x="40" y="61"/>
                </a:cxn>
                <a:cxn ang="0">
                  <a:pos x="54" y="75"/>
                </a:cxn>
                <a:cxn ang="0">
                  <a:pos x="54" y="107"/>
                </a:cxn>
                <a:cxn ang="0">
                  <a:pos x="34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2" y="22"/>
                </a:cxn>
                <a:cxn ang="0">
                  <a:pos x="52" y="47"/>
                </a:cxn>
                <a:cxn ang="0">
                  <a:pos x="40" y="60"/>
                </a:cxn>
                <a:cxn ang="0">
                  <a:pos x="40" y="61"/>
                </a:cxn>
                <a:cxn ang="0">
                  <a:pos x="17" y="53"/>
                </a:cxn>
                <a:cxn ang="0">
                  <a:pos x="25" y="53"/>
                </a:cxn>
                <a:cxn ang="0">
                  <a:pos x="35" y="44"/>
                </a:cxn>
                <a:cxn ang="0">
                  <a:pos x="35" y="24"/>
                </a:cxn>
                <a:cxn ang="0">
                  <a:pos x="27" y="15"/>
                </a:cxn>
                <a:cxn ang="0">
                  <a:pos x="17" y="15"/>
                </a:cxn>
                <a:cxn ang="0">
                  <a:pos x="17" y="53"/>
                </a:cxn>
                <a:cxn ang="0">
                  <a:pos x="17" y="110"/>
                </a:cxn>
                <a:cxn ang="0">
                  <a:pos x="30" y="110"/>
                </a:cxn>
                <a:cxn ang="0">
                  <a:pos x="37" y="105"/>
                </a:cxn>
                <a:cxn ang="0">
                  <a:pos x="37" y="77"/>
                </a:cxn>
                <a:cxn ang="0">
                  <a:pos x="27" y="68"/>
                </a:cxn>
                <a:cxn ang="0">
                  <a:pos x="17" y="68"/>
                </a:cxn>
                <a:cxn ang="0">
                  <a:pos x="17" y="110"/>
                </a:cxn>
              </a:cxnLst>
              <a:rect l="0" t="0" r="r" b="b"/>
              <a:pathLst>
                <a:path w="54" h="126">
                  <a:moveTo>
                    <a:pt x="40" y="61"/>
                  </a:moveTo>
                  <a:cubicBezTo>
                    <a:pt x="49" y="63"/>
                    <a:pt x="54" y="68"/>
                    <a:pt x="54" y="75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19"/>
                    <a:pt x="47" y="126"/>
                    <a:pt x="3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2" y="7"/>
                    <a:pt x="52" y="22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54"/>
                    <a:pt x="48" y="58"/>
                    <a:pt x="40" y="60"/>
                  </a:cubicBezTo>
                  <a:lnTo>
                    <a:pt x="40" y="61"/>
                  </a:lnTo>
                  <a:close/>
                  <a:moveTo>
                    <a:pt x="17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32" y="53"/>
                    <a:pt x="35" y="50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2" y="15"/>
                    <a:pt x="27" y="15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17" y="53"/>
                  </a:lnTo>
                  <a:close/>
                  <a:moveTo>
                    <a:pt x="17" y="110"/>
                  </a:moveTo>
                  <a:cubicBezTo>
                    <a:pt x="30" y="110"/>
                    <a:pt x="30" y="110"/>
                    <a:pt x="30" y="110"/>
                  </a:cubicBezTo>
                  <a:cubicBezTo>
                    <a:pt x="34" y="110"/>
                    <a:pt x="37" y="108"/>
                    <a:pt x="37" y="105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1"/>
                    <a:pt x="33" y="68"/>
                    <a:pt x="2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5" name="Freeform 117"/>
            <p:cNvSpPr>
              <a:spLocks noEditPoints="1"/>
            </p:cNvSpPr>
            <p:nvPr/>
          </p:nvSpPr>
          <p:spPr bwMode="auto">
            <a:xfrm>
              <a:off x="1282700" y="5718175"/>
              <a:ext cx="180975" cy="403225"/>
            </a:xfrm>
            <a:custGeom>
              <a:avLst/>
              <a:gdLst/>
              <a:ahLst/>
              <a:cxnLst>
                <a:cxn ang="0">
                  <a:pos x="21" y="126"/>
                </a:cxn>
                <a:cxn ang="0">
                  <a:pos x="0" y="104"/>
                </a:cxn>
                <a:cxn ang="0">
                  <a:pos x="0" y="21"/>
                </a:cxn>
                <a:cxn ang="0">
                  <a:pos x="20" y="0"/>
                </a:cxn>
                <a:cxn ang="0">
                  <a:pos x="37" y="0"/>
                </a:cxn>
                <a:cxn ang="0">
                  <a:pos x="57" y="21"/>
                </a:cxn>
                <a:cxn ang="0">
                  <a:pos x="57" y="104"/>
                </a:cxn>
                <a:cxn ang="0">
                  <a:pos x="37" y="126"/>
                </a:cxn>
                <a:cxn ang="0">
                  <a:pos x="21" y="126"/>
                </a:cxn>
                <a:cxn ang="0">
                  <a:pos x="25" y="110"/>
                </a:cxn>
                <a:cxn ang="0">
                  <a:pos x="33" y="110"/>
                </a:cxn>
                <a:cxn ang="0">
                  <a:pos x="40" y="103"/>
                </a:cxn>
                <a:cxn ang="0">
                  <a:pos x="40" y="22"/>
                </a:cxn>
                <a:cxn ang="0">
                  <a:pos x="32" y="15"/>
                </a:cxn>
                <a:cxn ang="0">
                  <a:pos x="24" y="15"/>
                </a:cxn>
                <a:cxn ang="0">
                  <a:pos x="17" y="22"/>
                </a:cxn>
                <a:cxn ang="0">
                  <a:pos x="17" y="103"/>
                </a:cxn>
                <a:cxn ang="0">
                  <a:pos x="25" y="110"/>
                </a:cxn>
              </a:cxnLst>
              <a:rect l="0" t="0" r="r" b="b"/>
              <a:pathLst>
                <a:path w="57" h="126">
                  <a:moveTo>
                    <a:pt x="21" y="126"/>
                  </a:moveTo>
                  <a:cubicBezTo>
                    <a:pt x="7" y="126"/>
                    <a:pt x="0" y="118"/>
                    <a:pt x="0" y="10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7" y="7"/>
                    <a:pt x="57" y="21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18"/>
                    <a:pt x="50" y="126"/>
                    <a:pt x="37" y="126"/>
                  </a:cubicBezTo>
                  <a:lnTo>
                    <a:pt x="21" y="126"/>
                  </a:lnTo>
                  <a:close/>
                  <a:moveTo>
                    <a:pt x="25" y="110"/>
                  </a:moveTo>
                  <a:cubicBezTo>
                    <a:pt x="33" y="110"/>
                    <a:pt x="33" y="110"/>
                    <a:pt x="33" y="110"/>
                  </a:cubicBezTo>
                  <a:cubicBezTo>
                    <a:pt x="38" y="110"/>
                    <a:pt x="40" y="108"/>
                    <a:pt x="40" y="10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7"/>
                    <a:pt x="38" y="15"/>
                    <a:pt x="32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0" y="15"/>
                    <a:pt x="17" y="17"/>
                    <a:pt x="17" y="22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8"/>
                    <a:pt x="20" y="110"/>
                    <a:pt x="25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1493838" y="5718175"/>
              <a:ext cx="158750" cy="40322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254"/>
                </a:cxn>
                <a:cxn ang="0">
                  <a:pos x="32" y="254"/>
                </a:cxn>
                <a:cxn ang="0">
                  <a:pos x="32" y="3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00" y="0"/>
                </a:cxn>
                <a:cxn ang="0">
                  <a:pos x="100" y="30"/>
                </a:cxn>
                <a:cxn ang="0">
                  <a:pos x="66" y="30"/>
                </a:cxn>
              </a:cxnLst>
              <a:rect l="0" t="0" r="r" b="b"/>
              <a:pathLst>
                <a:path w="100" h="254">
                  <a:moveTo>
                    <a:pt x="66" y="30"/>
                  </a:moveTo>
                  <a:lnTo>
                    <a:pt x="66" y="254"/>
                  </a:lnTo>
                  <a:lnTo>
                    <a:pt x="32" y="254"/>
                  </a:lnTo>
                  <a:lnTo>
                    <a:pt x="32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" name="Group 371"/>
          <p:cNvGrpSpPr/>
          <p:nvPr/>
        </p:nvGrpSpPr>
        <p:grpSpPr>
          <a:xfrm>
            <a:off x="1639888" y="3160713"/>
            <a:ext cx="1279525" cy="214313"/>
            <a:chOff x="1639888" y="3160713"/>
            <a:chExt cx="1279525" cy="214313"/>
          </a:xfrm>
          <a:solidFill>
            <a:srgbClr val="34AEE4"/>
          </a:solidFill>
        </p:grpSpPr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1639888" y="3160713"/>
              <a:ext cx="160338" cy="214313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80" y="135"/>
                </a:cxn>
                <a:cxn ang="0">
                  <a:pos x="62" y="135"/>
                </a:cxn>
                <a:cxn ang="0">
                  <a:pos x="50" y="56"/>
                </a:cxn>
                <a:cxn ang="0">
                  <a:pos x="40" y="135"/>
                </a:cxn>
                <a:cxn ang="0">
                  <a:pos x="2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0" y="100"/>
                </a:cxn>
                <a:cxn ang="0">
                  <a:pos x="44" y="0"/>
                </a:cxn>
                <a:cxn ang="0">
                  <a:pos x="58" y="0"/>
                </a:cxn>
                <a:cxn ang="0">
                  <a:pos x="70" y="100"/>
                </a:cxn>
                <a:cxn ang="0">
                  <a:pos x="82" y="0"/>
                </a:cxn>
                <a:cxn ang="0">
                  <a:pos x="101" y="0"/>
                </a:cxn>
              </a:cxnLst>
              <a:rect l="0" t="0" r="r" b="b"/>
              <a:pathLst>
                <a:path w="101" h="135">
                  <a:moveTo>
                    <a:pt x="101" y="0"/>
                  </a:moveTo>
                  <a:lnTo>
                    <a:pt x="80" y="135"/>
                  </a:lnTo>
                  <a:lnTo>
                    <a:pt x="62" y="135"/>
                  </a:lnTo>
                  <a:lnTo>
                    <a:pt x="50" y="56"/>
                  </a:lnTo>
                  <a:lnTo>
                    <a:pt x="40" y="135"/>
                  </a:lnTo>
                  <a:lnTo>
                    <a:pt x="2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0" y="100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0" y="100"/>
                  </a:lnTo>
                  <a:lnTo>
                    <a:pt x="82" y="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8" name="Freeform 120"/>
            <p:cNvSpPr>
              <a:spLocks noEditPoints="1"/>
            </p:cNvSpPr>
            <p:nvPr/>
          </p:nvSpPr>
          <p:spPr bwMode="auto">
            <a:xfrm>
              <a:off x="1812925" y="3160713"/>
              <a:ext cx="95250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3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19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9" name="Freeform 121"/>
            <p:cNvSpPr>
              <a:spLocks noEditPoints="1"/>
            </p:cNvSpPr>
            <p:nvPr/>
          </p:nvSpPr>
          <p:spPr bwMode="auto">
            <a:xfrm>
              <a:off x="1930400" y="3160713"/>
              <a:ext cx="95250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4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20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0" name="Freeform 122"/>
            <p:cNvSpPr>
              <a:spLocks noEditPoints="1"/>
            </p:cNvSpPr>
            <p:nvPr/>
          </p:nvSpPr>
          <p:spPr bwMode="auto">
            <a:xfrm>
              <a:off x="2051050" y="3160713"/>
              <a:ext cx="90488" cy="21431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28" y="13"/>
                </a:cxn>
                <a:cxn ang="0">
                  <a:pos x="28" y="57"/>
                </a:cxn>
                <a:cxn ang="0">
                  <a:pos x="17" y="67"/>
                </a:cxn>
                <a:cxn ang="0">
                  <a:pos x="0" y="67"/>
                </a:cxn>
                <a:cxn ang="0">
                  <a:pos x="9" y="59"/>
                </a:cxn>
                <a:cxn ang="0">
                  <a:pos x="15" y="59"/>
                </a:cxn>
                <a:cxn ang="0">
                  <a:pos x="19" y="56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59"/>
                </a:cxn>
              </a:cxnLst>
              <a:rect l="0" t="0" r="r" b="b"/>
              <a:pathLst>
                <a:path w="28" h="67">
                  <a:moveTo>
                    <a:pt x="0" y="6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4" y="0"/>
                    <a:pt x="28" y="4"/>
                    <a:pt x="28" y="1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3"/>
                    <a:pt x="24" y="67"/>
                    <a:pt x="17" y="67"/>
                  </a:cubicBezTo>
                  <a:lnTo>
                    <a:pt x="0" y="67"/>
                  </a:lnTo>
                  <a:close/>
                  <a:moveTo>
                    <a:pt x="9" y="59"/>
                  </a:moveTo>
                  <a:cubicBezTo>
                    <a:pt x="15" y="59"/>
                    <a:pt x="15" y="59"/>
                    <a:pt x="15" y="59"/>
                  </a:cubicBezTo>
                  <a:cubicBezTo>
                    <a:pt x="18" y="59"/>
                    <a:pt x="19" y="58"/>
                    <a:pt x="19" y="5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7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2151063" y="3160713"/>
              <a:ext cx="158750" cy="214313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0" y="135"/>
                </a:cxn>
                <a:cxn ang="0">
                  <a:pos x="62" y="135"/>
                </a:cxn>
                <a:cxn ang="0">
                  <a:pos x="50" y="56"/>
                </a:cxn>
                <a:cxn ang="0">
                  <a:pos x="40" y="135"/>
                </a:cxn>
                <a:cxn ang="0">
                  <a:pos x="2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0" y="100"/>
                </a:cxn>
                <a:cxn ang="0">
                  <a:pos x="44" y="0"/>
                </a:cxn>
                <a:cxn ang="0">
                  <a:pos x="58" y="0"/>
                </a:cxn>
                <a:cxn ang="0">
                  <a:pos x="70" y="100"/>
                </a:cxn>
                <a:cxn ang="0">
                  <a:pos x="82" y="0"/>
                </a:cxn>
                <a:cxn ang="0">
                  <a:pos x="100" y="0"/>
                </a:cxn>
              </a:cxnLst>
              <a:rect l="0" t="0" r="r" b="b"/>
              <a:pathLst>
                <a:path w="100" h="135">
                  <a:moveTo>
                    <a:pt x="100" y="0"/>
                  </a:moveTo>
                  <a:lnTo>
                    <a:pt x="80" y="135"/>
                  </a:lnTo>
                  <a:lnTo>
                    <a:pt x="62" y="135"/>
                  </a:lnTo>
                  <a:lnTo>
                    <a:pt x="50" y="56"/>
                  </a:lnTo>
                  <a:lnTo>
                    <a:pt x="40" y="135"/>
                  </a:lnTo>
                  <a:lnTo>
                    <a:pt x="2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0" y="100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0" y="100"/>
                  </a:lnTo>
                  <a:lnTo>
                    <a:pt x="82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2" name="Freeform 124"/>
            <p:cNvSpPr>
              <a:spLocks noEditPoints="1"/>
            </p:cNvSpPr>
            <p:nvPr/>
          </p:nvSpPr>
          <p:spPr bwMode="auto">
            <a:xfrm>
              <a:off x="2322513" y="3160713"/>
              <a:ext cx="96838" cy="214313"/>
            </a:xfrm>
            <a:custGeom>
              <a:avLst/>
              <a:gdLst/>
              <a:ahLst/>
              <a:cxnLst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19" y="67"/>
                </a:cxn>
                <a:cxn ang="0">
                  <a:pos x="11" y="67"/>
                </a:cxn>
                <a:cxn ang="0">
                  <a:pos x="13" y="59"/>
                </a:cxn>
                <a:cxn ang="0">
                  <a:pos x="17" y="59"/>
                </a:cxn>
                <a:cxn ang="0">
                  <a:pos x="21" y="55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5"/>
                </a:cxn>
                <a:cxn ang="0">
                  <a:pos x="13" y="59"/>
                </a:cxn>
              </a:cxnLst>
              <a:rect l="0" t="0" r="r" b="b"/>
              <a:pathLst>
                <a:path w="30" h="67">
                  <a:moveTo>
                    <a:pt x="11" y="67"/>
                  </a:moveTo>
                  <a:cubicBezTo>
                    <a:pt x="3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6" y="67"/>
                    <a:pt x="19" y="67"/>
                  </a:cubicBezTo>
                  <a:lnTo>
                    <a:pt x="11" y="67"/>
                  </a:lnTo>
                  <a:close/>
                  <a:moveTo>
                    <a:pt x="13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19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7"/>
                    <a:pt x="10" y="59"/>
                    <a:pt x="1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3" name="Freeform 125"/>
            <p:cNvSpPr>
              <a:spLocks noEditPoints="1"/>
            </p:cNvSpPr>
            <p:nvPr/>
          </p:nvSpPr>
          <p:spPr bwMode="auto">
            <a:xfrm>
              <a:off x="2441575" y="3160713"/>
              <a:ext cx="92075" cy="214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0"/>
                </a:cxn>
                <a:cxn ang="0">
                  <a:pos x="28" y="11"/>
                </a:cxn>
                <a:cxn ang="0">
                  <a:pos x="28" y="28"/>
                </a:cxn>
                <a:cxn ang="0">
                  <a:pos x="23" y="39"/>
                </a:cxn>
                <a:cxn ang="0">
                  <a:pos x="29" y="67"/>
                </a:cxn>
                <a:cxn ang="0">
                  <a:pos x="21" y="67"/>
                </a:cxn>
                <a:cxn ang="0">
                  <a:pos x="15" y="40"/>
                </a:cxn>
                <a:cxn ang="0">
                  <a:pos x="9" y="40"/>
                </a:cxn>
                <a:cxn ang="0">
                  <a:pos x="9" y="67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5" y="32"/>
                </a:cxn>
                <a:cxn ang="0">
                  <a:pos x="19" y="27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9" h="67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8" y="4"/>
                    <a:pt x="28" y="11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4"/>
                    <a:pt x="26" y="37"/>
                    <a:pt x="23" y="3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8" y="32"/>
                    <a:pt x="19" y="31"/>
                    <a:pt x="19" y="27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4" name="Freeform 126"/>
            <p:cNvSpPr>
              <a:spLocks noEditPoints="1"/>
            </p:cNvSpPr>
            <p:nvPr/>
          </p:nvSpPr>
          <p:spPr bwMode="auto">
            <a:xfrm>
              <a:off x="2552700" y="3160713"/>
              <a:ext cx="95250" cy="214313"/>
            </a:xfrm>
            <a:custGeom>
              <a:avLst/>
              <a:gdLst/>
              <a:ahLst/>
              <a:cxnLst>
                <a:cxn ang="0">
                  <a:pos x="18" y="135"/>
                </a:cxn>
                <a:cxn ang="0">
                  <a:pos x="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135"/>
                </a:cxn>
                <a:cxn ang="0">
                  <a:pos x="60" y="135"/>
                </a:cxn>
                <a:cxn ang="0">
                  <a:pos x="42" y="135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0"/>
                </a:cxn>
                <a:cxn ang="0">
                  <a:pos x="54" y="0"/>
                </a:cxn>
                <a:cxn ang="0">
                  <a:pos x="36" y="66"/>
                </a:cxn>
                <a:cxn ang="0">
                  <a:pos x="60" y="135"/>
                </a:cxn>
              </a:cxnLst>
              <a:rect l="0" t="0" r="r" b="b"/>
              <a:pathLst>
                <a:path w="60" h="135">
                  <a:moveTo>
                    <a:pt x="18" y="135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35"/>
                  </a:lnTo>
                  <a:close/>
                  <a:moveTo>
                    <a:pt x="60" y="135"/>
                  </a:moveTo>
                  <a:lnTo>
                    <a:pt x="42" y="135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36" y="66"/>
                  </a:lnTo>
                  <a:lnTo>
                    <a:pt x="6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2663825" y="3160713"/>
              <a:ext cx="30163" cy="214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2719388" y="3160713"/>
              <a:ext cx="85725" cy="214313"/>
            </a:xfrm>
            <a:custGeom>
              <a:avLst/>
              <a:gdLst/>
              <a:ahLst/>
              <a:cxnLst>
                <a:cxn ang="0">
                  <a:pos x="38" y="64"/>
                </a:cxn>
                <a:cxn ang="0">
                  <a:pos x="38" y="0"/>
                </a:cxn>
                <a:cxn ang="0">
                  <a:pos x="54" y="0"/>
                </a:cxn>
                <a:cxn ang="0">
                  <a:pos x="54" y="135"/>
                </a:cxn>
                <a:cxn ang="0">
                  <a:pos x="38" y="135"/>
                </a:cxn>
                <a:cxn ang="0">
                  <a:pos x="38" y="107"/>
                </a:cxn>
                <a:cxn ang="0">
                  <a:pos x="18" y="46"/>
                </a:cxn>
                <a:cxn ang="0">
                  <a:pos x="18" y="135"/>
                </a:cxn>
                <a:cxn ang="0">
                  <a:pos x="0" y="13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8" y="64"/>
                </a:cxn>
              </a:cxnLst>
              <a:rect l="0" t="0" r="r" b="b"/>
              <a:pathLst>
                <a:path w="54" h="135">
                  <a:moveTo>
                    <a:pt x="38" y="64"/>
                  </a:moveTo>
                  <a:lnTo>
                    <a:pt x="38" y="0"/>
                  </a:lnTo>
                  <a:lnTo>
                    <a:pt x="54" y="0"/>
                  </a:lnTo>
                  <a:lnTo>
                    <a:pt x="54" y="135"/>
                  </a:lnTo>
                  <a:lnTo>
                    <a:pt x="38" y="135"/>
                  </a:lnTo>
                  <a:lnTo>
                    <a:pt x="38" y="107"/>
                  </a:lnTo>
                  <a:lnTo>
                    <a:pt x="18" y="46"/>
                  </a:lnTo>
                  <a:lnTo>
                    <a:pt x="18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8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2830513" y="3160713"/>
              <a:ext cx="88900" cy="214313"/>
            </a:xfrm>
            <a:custGeom>
              <a:avLst/>
              <a:gdLst/>
              <a:ahLst/>
              <a:cxnLst>
                <a:cxn ang="0">
                  <a:pos x="14" y="42"/>
                </a:cxn>
                <a:cxn ang="0">
                  <a:pos x="14" y="34"/>
                </a:cxn>
                <a:cxn ang="0">
                  <a:pos x="28" y="34"/>
                </a:cxn>
                <a:cxn ang="0">
                  <a:pos x="28" y="67"/>
                </a:cxn>
                <a:cxn ang="0">
                  <a:pos x="11" y="67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28" y="19"/>
                </a:cxn>
                <a:cxn ang="0">
                  <a:pos x="19" y="19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9" y="54"/>
                </a:cxn>
                <a:cxn ang="0">
                  <a:pos x="13" y="59"/>
                </a:cxn>
                <a:cxn ang="0">
                  <a:pos x="19" y="59"/>
                </a:cxn>
                <a:cxn ang="0">
                  <a:pos x="19" y="42"/>
                </a:cxn>
                <a:cxn ang="0">
                  <a:pos x="14" y="42"/>
                </a:cxn>
              </a:cxnLst>
              <a:rect l="0" t="0" r="r" b="b"/>
              <a:pathLst>
                <a:path w="28" h="67">
                  <a:moveTo>
                    <a:pt x="14" y="42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4" y="67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8" y="4"/>
                    <a:pt x="28" y="1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10"/>
                    <a:pt x="9" y="1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9"/>
                    <a:pt x="13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2"/>
                    <a:pt x="19" y="42"/>
                    <a:pt x="19" y="42"/>
                  </a:cubicBezTo>
                  <a:lnTo>
                    <a:pt x="1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369"/>
          <p:cNvGrpSpPr/>
          <p:nvPr/>
        </p:nvGrpSpPr>
        <p:grpSpPr>
          <a:xfrm>
            <a:off x="1920875" y="4303713"/>
            <a:ext cx="739775" cy="322263"/>
            <a:chOff x="1920875" y="4303713"/>
            <a:chExt cx="739775" cy="322263"/>
          </a:xfrm>
          <a:solidFill>
            <a:srgbClr val="34AEE4"/>
          </a:solidFill>
        </p:grpSpPr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1920875" y="4303713"/>
              <a:ext cx="101600" cy="322263"/>
            </a:xfrm>
            <a:custGeom>
              <a:avLst/>
              <a:gdLst/>
              <a:ahLst/>
              <a:cxnLst>
                <a:cxn ang="0">
                  <a:pos x="64" y="203"/>
                </a:cxn>
                <a:cxn ang="0">
                  <a:pos x="0" y="203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9"/>
                </a:cxn>
                <a:cxn ang="0">
                  <a:pos x="64" y="179"/>
                </a:cxn>
                <a:cxn ang="0">
                  <a:pos x="64" y="203"/>
                </a:cxn>
              </a:cxnLst>
              <a:rect l="0" t="0" r="r" b="b"/>
              <a:pathLst>
                <a:path w="64" h="203">
                  <a:moveTo>
                    <a:pt x="64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9"/>
                  </a:lnTo>
                  <a:lnTo>
                    <a:pt x="64" y="179"/>
                  </a:lnTo>
                  <a:lnTo>
                    <a:pt x="64" y="2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2047875" y="4303713"/>
              <a:ext cx="109538" cy="322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0"/>
                </a:cxn>
                <a:cxn ang="0">
                  <a:pos x="69" y="0"/>
                </a:cxn>
                <a:cxn ang="0">
                  <a:pos x="69" y="24"/>
                </a:cxn>
                <a:cxn ang="0">
                  <a:pos x="27" y="24"/>
                </a:cxn>
                <a:cxn ang="0">
                  <a:pos x="27" y="87"/>
                </a:cxn>
                <a:cxn ang="0">
                  <a:pos x="63" y="87"/>
                </a:cxn>
                <a:cxn ang="0">
                  <a:pos x="63" y="111"/>
                </a:cxn>
                <a:cxn ang="0">
                  <a:pos x="27" y="111"/>
                </a:cxn>
                <a:cxn ang="0">
                  <a:pos x="27" y="179"/>
                </a:cxn>
                <a:cxn ang="0">
                  <a:pos x="69" y="179"/>
                </a:cxn>
                <a:cxn ang="0">
                  <a:pos x="69" y="203"/>
                </a:cxn>
                <a:cxn ang="0">
                  <a:pos x="0" y="203"/>
                </a:cxn>
              </a:cxnLst>
              <a:rect l="0" t="0" r="r" b="b"/>
              <a:pathLst>
                <a:path w="69" h="203">
                  <a:moveTo>
                    <a:pt x="0" y="20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24"/>
                  </a:lnTo>
                  <a:lnTo>
                    <a:pt x="27" y="24"/>
                  </a:lnTo>
                  <a:lnTo>
                    <a:pt x="27" y="87"/>
                  </a:lnTo>
                  <a:lnTo>
                    <a:pt x="63" y="87"/>
                  </a:lnTo>
                  <a:lnTo>
                    <a:pt x="63" y="111"/>
                  </a:lnTo>
                  <a:lnTo>
                    <a:pt x="27" y="111"/>
                  </a:lnTo>
                  <a:lnTo>
                    <a:pt x="27" y="179"/>
                  </a:lnTo>
                  <a:lnTo>
                    <a:pt x="69" y="179"/>
                  </a:lnTo>
                  <a:lnTo>
                    <a:pt x="69" y="20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0" name="Freeform 132"/>
            <p:cNvSpPr>
              <a:spLocks noEditPoints="1"/>
            </p:cNvSpPr>
            <p:nvPr/>
          </p:nvSpPr>
          <p:spPr bwMode="auto">
            <a:xfrm>
              <a:off x="2185988" y="4303713"/>
              <a:ext cx="133350" cy="322263"/>
            </a:xfrm>
            <a:custGeom>
              <a:avLst/>
              <a:gdLst/>
              <a:ahLst/>
              <a:cxnLst>
                <a:cxn ang="0">
                  <a:pos x="13" y="101"/>
                </a:cxn>
                <a:cxn ang="0">
                  <a:pos x="0" y="101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42" y="17"/>
                </a:cxn>
                <a:cxn ang="0">
                  <a:pos x="42" y="101"/>
                </a:cxn>
                <a:cxn ang="0">
                  <a:pos x="29" y="101"/>
                </a:cxn>
                <a:cxn ang="0">
                  <a:pos x="29" y="64"/>
                </a:cxn>
                <a:cxn ang="0">
                  <a:pos x="13" y="64"/>
                </a:cxn>
                <a:cxn ang="0">
                  <a:pos x="13" y="101"/>
                </a:cxn>
                <a:cxn ang="0">
                  <a:pos x="29" y="52"/>
                </a:cxn>
                <a:cxn ang="0">
                  <a:pos x="29" y="18"/>
                </a:cxn>
                <a:cxn ang="0">
                  <a:pos x="23" y="12"/>
                </a:cxn>
                <a:cxn ang="0">
                  <a:pos x="19" y="12"/>
                </a:cxn>
                <a:cxn ang="0">
                  <a:pos x="13" y="18"/>
                </a:cxn>
                <a:cxn ang="0">
                  <a:pos x="13" y="52"/>
                </a:cxn>
                <a:cxn ang="0">
                  <a:pos x="29" y="52"/>
                </a:cxn>
              </a:cxnLst>
              <a:rect l="0" t="0" r="r" b="b"/>
              <a:pathLst>
                <a:path w="42" h="101">
                  <a:moveTo>
                    <a:pt x="13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5" y="0"/>
                    <a:pt x="1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7" y="0"/>
                    <a:pt x="42" y="6"/>
                    <a:pt x="42" y="17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13" y="64"/>
                    <a:pt x="13" y="64"/>
                  </a:cubicBezTo>
                  <a:lnTo>
                    <a:pt x="13" y="101"/>
                  </a:lnTo>
                  <a:close/>
                  <a:moveTo>
                    <a:pt x="29" y="52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4"/>
                    <a:pt x="27" y="12"/>
                    <a:pt x="23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4"/>
                    <a:pt x="13" y="18"/>
                  </a:cubicBezTo>
                  <a:cubicBezTo>
                    <a:pt x="13" y="52"/>
                    <a:pt x="13" y="52"/>
                    <a:pt x="13" y="52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1" name="Freeform 133"/>
            <p:cNvSpPr>
              <a:spLocks noEditPoints="1"/>
            </p:cNvSpPr>
            <p:nvPr/>
          </p:nvSpPr>
          <p:spPr bwMode="auto">
            <a:xfrm>
              <a:off x="2357438" y="4303713"/>
              <a:ext cx="1412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42" y="17"/>
                </a:cxn>
                <a:cxn ang="0">
                  <a:pos x="42" y="42"/>
                </a:cxn>
                <a:cxn ang="0">
                  <a:pos x="34" y="59"/>
                </a:cxn>
                <a:cxn ang="0">
                  <a:pos x="44" y="101"/>
                </a:cxn>
                <a:cxn ang="0">
                  <a:pos x="31" y="101"/>
                </a:cxn>
                <a:cxn ang="0">
                  <a:pos x="22" y="60"/>
                </a:cxn>
                <a:cxn ang="0">
                  <a:pos x="14" y="60"/>
                </a:cxn>
                <a:cxn ang="0">
                  <a:pos x="14" y="101"/>
                </a:cxn>
                <a:cxn ang="0">
                  <a:pos x="0" y="101"/>
                </a:cxn>
                <a:cxn ang="0">
                  <a:pos x="0" y="0"/>
                </a:cxn>
                <a:cxn ang="0">
                  <a:pos x="14" y="49"/>
                </a:cxn>
                <a:cxn ang="0">
                  <a:pos x="23" y="49"/>
                </a:cxn>
                <a:cxn ang="0">
                  <a:pos x="29" y="41"/>
                </a:cxn>
                <a:cxn ang="0">
                  <a:pos x="29" y="19"/>
                </a:cxn>
                <a:cxn ang="0">
                  <a:pos x="23" y="12"/>
                </a:cxn>
                <a:cxn ang="0">
                  <a:pos x="14" y="12"/>
                </a:cxn>
                <a:cxn ang="0">
                  <a:pos x="14" y="49"/>
                </a:cxn>
              </a:cxnLst>
              <a:rect l="0" t="0" r="r" b="b"/>
              <a:pathLst>
                <a:path w="44" h="101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2" y="6"/>
                    <a:pt x="42" y="17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51"/>
                    <a:pt x="40" y="57"/>
                    <a:pt x="34" y="59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0"/>
                  </a:lnTo>
                  <a:close/>
                  <a:moveTo>
                    <a:pt x="14" y="49"/>
                  </a:moveTo>
                  <a:cubicBezTo>
                    <a:pt x="23" y="49"/>
                    <a:pt x="23" y="49"/>
                    <a:pt x="23" y="49"/>
                  </a:cubicBezTo>
                  <a:cubicBezTo>
                    <a:pt x="27" y="49"/>
                    <a:pt x="29" y="46"/>
                    <a:pt x="29" y="4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4"/>
                    <a:pt x="27" y="12"/>
                    <a:pt x="23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2530475" y="4303713"/>
              <a:ext cx="130175" cy="322263"/>
            </a:xfrm>
            <a:custGeom>
              <a:avLst/>
              <a:gdLst/>
              <a:ahLst/>
              <a:cxnLst>
                <a:cxn ang="0">
                  <a:pos x="56" y="99"/>
                </a:cxn>
                <a:cxn ang="0">
                  <a:pos x="56" y="0"/>
                </a:cxn>
                <a:cxn ang="0">
                  <a:pos x="82" y="0"/>
                </a:cxn>
                <a:cxn ang="0">
                  <a:pos x="82" y="203"/>
                </a:cxn>
                <a:cxn ang="0">
                  <a:pos x="56" y="203"/>
                </a:cxn>
                <a:cxn ang="0">
                  <a:pos x="56" y="163"/>
                </a:cxn>
                <a:cxn ang="0">
                  <a:pos x="26" y="70"/>
                </a:cxn>
                <a:cxn ang="0">
                  <a:pos x="26" y="203"/>
                </a:cxn>
                <a:cxn ang="0">
                  <a:pos x="0" y="203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56" y="99"/>
                </a:cxn>
              </a:cxnLst>
              <a:rect l="0" t="0" r="r" b="b"/>
              <a:pathLst>
                <a:path w="82" h="203">
                  <a:moveTo>
                    <a:pt x="56" y="99"/>
                  </a:moveTo>
                  <a:lnTo>
                    <a:pt x="56" y="0"/>
                  </a:lnTo>
                  <a:lnTo>
                    <a:pt x="82" y="0"/>
                  </a:lnTo>
                  <a:lnTo>
                    <a:pt x="82" y="203"/>
                  </a:lnTo>
                  <a:lnTo>
                    <a:pt x="56" y="203"/>
                  </a:lnTo>
                  <a:lnTo>
                    <a:pt x="56" y="163"/>
                  </a:lnTo>
                  <a:lnTo>
                    <a:pt x="26" y="70"/>
                  </a:lnTo>
                  <a:lnTo>
                    <a:pt x="26" y="203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6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6" name="Group 392"/>
          <p:cNvGrpSpPr/>
          <p:nvPr/>
        </p:nvGrpSpPr>
        <p:grpSpPr>
          <a:xfrm>
            <a:off x="6016625" y="4035425"/>
            <a:ext cx="989013" cy="179388"/>
            <a:chOff x="6016625" y="4035425"/>
            <a:chExt cx="989013" cy="179388"/>
          </a:xfrm>
          <a:solidFill>
            <a:srgbClr val="34AEE4"/>
          </a:solidFill>
        </p:grpSpPr>
        <p:sp>
          <p:nvSpPr>
            <p:cNvPr id="2183" name="Freeform 135"/>
            <p:cNvSpPr>
              <a:spLocks noEditPoints="1"/>
            </p:cNvSpPr>
            <p:nvPr/>
          </p:nvSpPr>
          <p:spPr bwMode="auto">
            <a:xfrm>
              <a:off x="6016625" y="4035425"/>
              <a:ext cx="7620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4" y="10"/>
                </a:cxn>
                <a:cxn ang="0">
                  <a:pos x="24" y="26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9"/>
                </a:cxn>
                <a:cxn ang="0">
                  <a:pos x="13" y="29"/>
                </a:cxn>
                <a:cxn ang="0">
                  <a:pos x="16" y="26"/>
                </a:cxn>
                <a:cxn ang="0">
                  <a:pos x="16" y="10"/>
                </a:cxn>
                <a:cxn ang="0">
                  <a:pos x="12" y="7"/>
                </a:cxn>
                <a:cxn ang="0">
                  <a:pos x="8" y="7"/>
                </a:cxn>
                <a:cxn ang="0">
                  <a:pos x="8" y="2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3"/>
                    <a:pt x="21" y="36"/>
                    <a:pt x="1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5" y="29"/>
                    <a:pt x="16" y="28"/>
                    <a:pt x="16" y="2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4" name="Freeform 136"/>
            <p:cNvSpPr>
              <a:spLocks noEditPoints="1"/>
            </p:cNvSpPr>
            <p:nvPr/>
          </p:nvSpPr>
          <p:spPr bwMode="auto">
            <a:xfrm>
              <a:off x="6111875" y="4035425"/>
              <a:ext cx="8255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25" y="10"/>
                </a:cxn>
                <a:cxn ang="0">
                  <a:pos x="25" y="24"/>
                </a:cxn>
                <a:cxn ang="0">
                  <a:pos x="20" y="33"/>
                </a:cxn>
                <a:cxn ang="0">
                  <a:pos x="26" y="56"/>
                </a:cxn>
                <a:cxn ang="0">
                  <a:pos x="18" y="56"/>
                </a:cxn>
                <a:cxn ang="0">
                  <a:pos x="13" y="34"/>
                </a:cxn>
                <a:cxn ang="0">
                  <a:pos x="8" y="34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13" y="27"/>
                </a:cxn>
                <a:cxn ang="0">
                  <a:pos x="17" y="23"/>
                </a:cxn>
                <a:cxn ang="0">
                  <a:pos x="17" y="11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27"/>
                </a:cxn>
              </a:cxnLst>
              <a:rect l="0" t="0" r="r" b="b"/>
              <a:pathLst>
                <a:path w="26" h="56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2" y="0"/>
                    <a:pt x="25" y="3"/>
                    <a:pt x="25" y="1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8"/>
                    <a:pt x="23" y="32"/>
                    <a:pt x="20" y="33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7" y="26"/>
                    <a:pt x="17" y="2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8"/>
                    <a:pt x="16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5" name="Freeform 137"/>
            <p:cNvSpPr>
              <a:spLocks noEditPoints="1"/>
            </p:cNvSpPr>
            <p:nvPr/>
          </p:nvSpPr>
          <p:spPr bwMode="auto">
            <a:xfrm>
              <a:off x="6211888" y="4035425"/>
              <a:ext cx="85725" cy="179388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7" y="10"/>
                </a:cxn>
                <a:cxn ang="0">
                  <a:pos x="27" y="47"/>
                </a:cxn>
                <a:cxn ang="0">
                  <a:pos x="17" y="56"/>
                </a:cxn>
                <a:cxn ang="0">
                  <a:pos x="10" y="56"/>
                </a:cxn>
                <a:cxn ang="0">
                  <a:pos x="12" y="49"/>
                </a:cxn>
                <a:cxn ang="0">
                  <a:pos x="16" y="49"/>
                </a:cxn>
                <a:cxn ang="0">
                  <a:pos x="19" y="46"/>
                </a:cxn>
                <a:cxn ang="0">
                  <a:pos x="19" y="1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8" y="10"/>
                </a:cxn>
                <a:cxn ang="0">
                  <a:pos x="8" y="46"/>
                </a:cxn>
                <a:cxn ang="0">
                  <a:pos x="12" y="49"/>
                </a:cxn>
              </a:cxnLst>
              <a:rect l="0" t="0" r="r" b="b"/>
              <a:pathLst>
                <a:path w="27" h="56">
                  <a:moveTo>
                    <a:pt x="10" y="56"/>
                  </a:move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3"/>
                    <a:pt x="27" y="10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53"/>
                    <a:pt x="24" y="56"/>
                    <a:pt x="17" y="56"/>
                  </a:cubicBezTo>
                  <a:lnTo>
                    <a:pt x="10" y="56"/>
                  </a:lnTo>
                  <a:close/>
                  <a:moveTo>
                    <a:pt x="12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18" y="7"/>
                    <a:pt x="15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9" y="49"/>
                    <a:pt x="1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6310313" y="4035425"/>
              <a:ext cx="73025" cy="179388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32" y="113"/>
                </a:cxn>
                <a:cxn ang="0">
                  <a:pos x="16" y="113"/>
                </a:cxn>
                <a:cxn ang="0">
                  <a:pos x="16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14"/>
                </a:cxn>
                <a:cxn ang="0">
                  <a:pos x="32" y="14"/>
                </a:cxn>
              </a:cxnLst>
              <a:rect l="0" t="0" r="r" b="b"/>
              <a:pathLst>
                <a:path w="46" h="113">
                  <a:moveTo>
                    <a:pt x="32" y="14"/>
                  </a:moveTo>
                  <a:lnTo>
                    <a:pt x="32" y="113"/>
                  </a:lnTo>
                  <a:lnTo>
                    <a:pt x="16" y="113"/>
                  </a:lnTo>
                  <a:lnTo>
                    <a:pt x="16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14"/>
                  </a:lnTo>
                  <a:lnTo>
                    <a:pt x="3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7" name="Freeform 139"/>
            <p:cNvSpPr>
              <a:spLocks noEditPoints="1"/>
            </p:cNvSpPr>
            <p:nvPr/>
          </p:nvSpPr>
          <p:spPr bwMode="auto">
            <a:xfrm>
              <a:off x="6399213" y="4035425"/>
              <a:ext cx="82550" cy="179388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6" y="10"/>
                </a:cxn>
                <a:cxn ang="0">
                  <a:pos x="26" y="47"/>
                </a:cxn>
                <a:cxn ang="0">
                  <a:pos x="17" y="56"/>
                </a:cxn>
                <a:cxn ang="0">
                  <a:pos x="9" y="56"/>
                </a:cxn>
                <a:cxn ang="0">
                  <a:pos x="11" y="49"/>
                </a:cxn>
                <a:cxn ang="0">
                  <a:pos x="15" y="49"/>
                </a:cxn>
                <a:cxn ang="0">
                  <a:pos x="18" y="46"/>
                </a:cxn>
                <a:cxn ang="0">
                  <a:pos x="18" y="10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7" y="10"/>
                </a:cxn>
                <a:cxn ang="0">
                  <a:pos x="7" y="46"/>
                </a:cxn>
                <a:cxn ang="0">
                  <a:pos x="11" y="49"/>
                </a:cxn>
              </a:cxnLst>
              <a:rect l="0" t="0" r="r" b="b"/>
              <a:pathLst>
                <a:path w="26" h="56">
                  <a:moveTo>
                    <a:pt x="9" y="56"/>
                  </a:move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6" y="3"/>
                    <a:pt x="26" y="1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53"/>
                    <a:pt x="23" y="56"/>
                    <a:pt x="17" y="56"/>
                  </a:cubicBezTo>
                  <a:lnTo>
                    <a:pt x="9" y="56"/>
                  </a:lnTo>
                  <a:close/>
                  <a:moveTo>
                    <a:pt x="11" y="4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7" y="8"/>
                    <a:pt x="7" y="1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8"/>
                    <a:pt x="9" y="49"/>
                    <a:pt x="11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6494463" y="4035425"/>
              <a:ext cx="77788" cy="179388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33" y="113"/>
                </a:cxn>
                <a:cxn ang="0">
                  <a:pos x="17" y="113"/>
                </a:cxn>
                <a:cxn ang="0">
                  <a:pos x="17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14"/>
                </a:cxn>
                <a:cxn ang="0">
                  <a:pos x="33" y="14"/>
                </a:cxn>
              </a:cxnLst>
              <a:rect l="0" t="0" r="r" b="b"/>
              <a:pathLst>
                <a:path w="49" h="113">
                  <a:moveTo>
                    <a:pt x="33" y="14"/>
                  </a:moveTo>
                  <a:lnTo>
                    <a:pt x="33" y="113"/>
                  </a:lnTo>
                  <a:lnTo>
                    <a:pt x="17" y="113"/>
                  </a:lnTo>
                  <a:lnTo>
                    <a:pt x="1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4"/>
                  </a:lnTo>
                  <a:lnTo>
                    <a:pt x="3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6575425" y="4035425"/>
              <a:ext cx="88900" cy="179388"/>
            </a:xfrm>
            <a:custGeom>
              <a:avLst/>
              <a:gdLst/>
              <a:ahLst/>
              <a:cxnLst>
                <a:cxn ang="0">
                  <a:pos x="36" y="113"/>
                </a:cxn>
                <a:cxn ang="0">
                  <a:pos x="20" y="113"/>
                </a:cxn>
                <a:cxn ang="0">
                  <a:pos x="20" y="73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36" y="73"/>
                </a:cxn>
                <a:cxn ang="0">
                  <a:pos x="36" y="113"/>
                </a:cxn>
              </a:cxnLst>
              <a:rect l="0" t="0" r="r" b="b"/>
              <a:pathLst>
                <a:path w="56" h="113">
                  <a:moveTo>
                    <a:pt x="36" y="113"/>
                  </a:moveTo>
                  <a:lnTo>
                    <a:pt x="20" y="113"/>
                  </a:lnTo>
                  <a:lnTo>
                    <a:pt x="20" y="7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36" y="73"/>
                  </a:lnTo>
                  <a:lnTo>
                    <a:pt x="36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0" name="Freeform 142"/>
            <p:cNvSpPr>
              <a:spLocks noEditPoints="1"/>
            </p:cNvSpPr>
            <p:nvPr/>
          </p:nvSpPr>
          <p:spPr bwMode="auto">
            <a:xfrm>
              <a:off x="6677025" y="4035425"/>
              <a:ext cx="76200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24" y="10"/>
                </a:cxn>
                <a:cxn ang="0">
                  <a:pos x="24" y="26"/>
                </a:cxn>
                <a:cxn ang="0">
                  <a:pos x="15" y="36"/>
                </a:cxn>
                <a:cxn ang="0">
                  <a:pos x="8" y="36"/>
                </a:cxn>
                <a:cxn ang="0">
                  <a:pos x="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" y="29"/>
                </a:cxn>
                <a:cxn ang="0">
                  <a:pos x="13" y="29"/>
                </a:cxn>
                <a:cxn ang="0">
                  <a:pos x="16" y="26"/>
                </a:cxn>
                <a:cxn ang="0">
                  <a:pos x="16" y="10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2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3"/>
                    <a:pt x="21" y="36"/>
                    <a:pt x="1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8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5" y="29"/>
                    <a:pt x="16" y="28"/>
                    <a:pt x="16" y="2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6775450" y="4035425"/>
              <a:ext cx="26988" cy="179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6824663" y="4035425"/>
              <a:ext cx="79375" cy="179388"/>
            </a:xfrm>
            <a:custGeom>
              <a:avLst/>
              <a:gdLst/>
              <a:ahLst/>
              <a:cxnLst>
                <a:cxn ang="0">
                  <a:pos x="34" y="54"/>
                </a:cxn>
                <a:cxn ang="0">
                  <a:pos x="34" y="0"/>
                </a:cxn>
                <a:cxn ang="0">
                  <a:pos x="50" y="0"/>
                </a:cxn>
                <a:cxn ang="0">
                  <a:pos x="50" y="113"/>
                </a:cxn>
                <a:cxn ang="0">
                  <a:pos x="34" y="113"/>
                </a:cxn>
                <a:cxn ang="0">
                  <a:pos x="34" y="91"/>
                </a:cxn>
                <a:cxn ang="0">
                  <a:pos x="16" y="38"/>
                </a:cxn>
                <a:cxn ang="0">
                  <a:pos x="16" y="113"/>
                </a:cxn>
                <a:cxn ang="0">
                  <a:pos x="0" y="113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34" y="54"/>
                </a:cxn>
              </a:cxnLst>
              <a:rect l="0" t="0" r="r" b="b"/>
              <a:pathLst>
                <a:path w="50" h="113">
                  <a:moveTo>
                    <a:pt x="34" y="54"/>
                  </a:moveTo>
                  <a:lnTo>
                    <a:pt x="34" y="0"/>
                  </a:lnTo>
                  <a:lnTo>
                    <a:pt x="50" y="0"/>
                  </a:lnTo>
                  <a:lnTo>
                    <a:pt x="50" y="113"/>
                  </a:lnTo>
                  <a:lnTo>
                    <a:pt x="34" y="113"/>
                  </a:lnTo>
                  <a:lnTo>
                    <a:pt x="34" y="91"/>
                  </a:lnTo>
                  <a:lnTo>
                    <a:pt x="16" y="38"/>
                  </a:lnTo>
                  <a:lnTo>
                    <a:pt x="16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6926263" y="4035425"/>
              <a:ext cx="79375" cy="179388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2" y="29"/>
                </a:cxn>
                <a:cxn ang="0">
                  <a:pos x="25" y="29"/>
                </a:cxn>
                <a:cxn ang="0">
                  <a:pos x="25" y="56"/>
                </a:cxn>
                <a:cxn ang="0">
                  <a:pos x="9" y="56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25" y="10"/>
                </a:cxn>
                <a:cxn ang="0">
                  <a:pos x="25" y="16"/>
                </a:cxn>
                <a:cxn ang="0">
                  <a:pos x="17" y="16"/>
                </a:cxn>
                <a:cxn ang="0">
                  <a:pos x="17" y="11"/>
                </a:cxn>
                <a:cxn ang="0">
                  <a:pos x="13" y="7"/>
                </a:cxn>
                <a:cxn ang="0">
                  <a:pos x="11" y="7"/>
                </a:cxn>
                <a:cxn ang="0">
                  <a:pos x="8" y="11"/>
                </a:cxn>
                <a:cxn ang="0">
                  <a:pos x="8" y="45"/>
                </a:cxn>
                <a:cxn ang="0">
                  <a:pos x="11" y="49"/>
                </a:cxn>
                <a:cxn ang="0">
                  <a:pos x="17" y="49"/>
                </a:cxn>
                <a:cxn ang="0">
                  <a:pos x="17" y="36"/>
                </a:cxn>
                <a:cxn ang="0">
                  <a:pos x="12" y="36"/>
                </a:cxn>
              </a:cxnLst>
              <a:rect l="0" t="0" r="r" b="b"/>
              <a:pathLst>
                <a:path w="25" h="56">
                  <a:moveTo>
                    <a:pt x="12" y="36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" y="56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5" y="3"/>
                    <a:pt x="25" y="1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8"/>
                    <a:pt x="15" y="7"/>
                    <a:pt x="1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8"/>
                    <a:pt x="9" y="49"/>
                    <a:pt x="1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36"/>
                    <a:pt x="17" y="36"/>
                    <a:pt x="17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" name="Group 380"/>
          <p:cNvGrpSpPr/>
          <p:nvPr/>
        </p:nvGrpSpPr>
        <p:grpSpPr>
          <a:xfrm>
            <a:off x="7277100" y="2914650"/>
            <a:ext cx="1682751" cy="341313"/>
            <a:chOff x="7277100" y="2914650"/>
            <a:chExt cx="1682751" cy="341313"/>
          </a:xfrm>
          <a:solidFill>
            <a:srgbClr val="34AEE4"/>
          </a:solidFill>
        </p:grpSpPr>
        <p:sp>
          <p:nvSpPr>
            <p:cNvPr id="2194" name="Freeform 146"/>
            <p:cNvSpPr>
              <a:spLocks noEditPoints="1"/>
            </p:cNvSpPr>
            <p:nvPr/>
          </p:nvSpPr>
          <p:spPr bwMode="auto">
            <a:xfrm>
              <a:off x="7277100" y="2914650"/>
              <a:ext cx="144463" cy="341313"/>
            </a:xfrm>
            <a:custGeom>
              <a:avLst/>
              <a:gdLst/>
              <a:ahLst/>
              <a:cxnLst>
                <a:cxn ang="0">
                  <a:pos x="15" y="107"/>
                </a:cxn>
                <a:cxn ang="0">
                  <a:pos x="0" y="107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28" y="0"/>
                </a:cxn>
                <a:cxn ang="0">
                  <a:pos x="45" y="19"/>
                </a:cxn>
                <a:cxn ang="0">
                  <a:pos x="45" y="107"/>
                </a:cxn>
                <a:cxn ang="0">
                  <a:pos x="31" y="107"/>
                </a:cxn>
                <a:cxn ang="0">
                  <a:pos x="31" y="68"/>
                </a:cxn>
                <a:cxn ang="0">
                  <a:pos x="15" y="68"/>
                </a:cxn>
                <a:cxn ang="0">
                  <a:pos x="15" y="107"/>
                </a:cxn>
                <a:cxn ang="0">
                  <a:pos x="31" y="55"/>
                </a:cxn>
                <a:cxn ang="0">
                  <a:pos x="31" y="19"/>
                </a:cxn>
                <a:cxn ang="0">
                  <a:pos x="25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55"/>
                </a:cxn>
                <a:cxn ang="0">
                  <a:pos x="31" y="55"/>
                </a:cxn>
              </a:cxnLst>
              <a:rect l="0" t="0" r="r" b="b"/>
              <a:pathLst>
                <a:path w="45" h="107">
                  <a:moveTo>
                    <a:pt x="15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5" y="6"/>
                    <a:pt x="45" y="19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5" y="68"/>
                    <a:pt x="15" y="68"/>
                    <a:pt x="15" y="68"/>
                  </a:cubicBezTo>
                  <a:lnTo>
                    <a:pt x="15" y="107"/>
                  </a:lnTo>
                  <a:close/>
                  <a:moveTo>
                    <a:pt x="31" y="55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5"/>
                    <a:pt x="29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55"/>
                    <a:pt x="15" y="55"/>
                    <a:pt x="15" y="55"/>
                  </a:cubicBezTo>
                  <a:lnTo>
                    <a:pt x="31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7462838" y="2914650"/>
              <a:ext cx="146050" cy="3413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87"/>
                </a:cxn>
                <a:cxn ang="0">
                  <a:pos x="29" y="107"/>
                </a:cxn>
                <a:cxn ang="0">
                  <a:pos x="17" y="107"/>
                </a:cxn>
                <a:cxn ang="0">
                  <a:pos x="0" y="87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87"/>
                </a:cxn>
                <a:cxn ang="0">
                  <a:pos x="20" y="94"/>
                </a:cxn>
                <a:cxn ang="0">
                  <a:pos x="26" y="94"/>
                </a:cxn>
                <a:cxn ang="0">
                  <a:pos x="32" y="87"/>
                </a:cxn>
                <a:cxn ang="0">
                  <a:pos x="32" y="0"/>
                </a:cxn>
                <a:cxn ang="0">
                  <a:pos x="46" y="0"/>
                </a:cxn>
              </a:cxnLst>
              <a:rect l="0" t="0" r="r" b="b"/>
              <a:pathLst>
                <a:path w="46" h="107">
                  <a:moveTo>
                    <a:pt x="46" y="0"/>
                  </a:moveTo>
                  <a:cubicBezTo>
                    <a:pt x="46" y="87"/>
                    <a:pt x="46" y="87"/>
                    <a:pt x="46" y="87"/>
                  </a:cubicBezTo>
                  <a:cubicBezTo>
                    <a:pt x="46" y="100"/>
                    <a:pt x="41" y="107"/>
                    <a:pt x="29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6" y="107"/>
                    <a:pt x="0" y="100"/>
                    <a:pt x="0" y="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92"/>
                    <a:pt x="16" y="94"/>
                    <a:pt x="20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30" y="94"/>
                    <a:pt x="32" y="92"/>
                    <a:pt x="32" y="87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7637463" y="2914650"/>
              <a:ext cx="131763" cy="341313"/>
            </a:xfrm>
            <a:custGeom>
              <a:avLst/>
              <a:gdLst/>
              <a:ahLst/>
              <a:cxnLst>
                <a:cxn ang="0">
                  <a:pos x="57" y="26"/>
                </a:cxn>
                <a:cxn ang="0">
                  <a:pos x="57" y="215"/>
                </a:cxn>
                <a:cxn ang="0">
                  <a:pos x="26" y="215"/>
                </a:cxn>
                <a:cxn ang="0">
                  <a:pos x="2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26"/>
                </a:cxn>
                <a:cxn ang="0">
                  <a:pos x="57" y="26"/>
                </a:cxn>
              </a:cxnLst>
              <a:rect l="0" t="0" r="r" b="b"/>
              <a:pathLst>
                <a:path w="83" h="215">
                  <a:moveTo>
                    <a:pt x="57" y="26"/>
                  </a:moveTo>
                  <a:lnTo>
                    <a:pt x="57" y="215"/>
                  </a:lnTo>
                  <a:lnTo>
                    <a:pt x="26" y="215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6"/>
                  </a:lnTo>
                  <a:lnTo>
                    <a:pt x="57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7" name="Freeform 149"/>
            <p:cNvSpPr>
              <a:spLocks noEditPoints="1"/>
            </p:cNvSpPr>
            <p:nvPr/>
          </p:nvSpPr>
          <p:spPr bwMode="auto">
            <a:xfrm>
              <a:off x="7794625" y="2914650"/>
              <a:ext cx="152400" cy="341313"/>
            </a:xfrm>
            <a:custGeom>
              <a:avLst/>
              <a:gdLst/>
              <a:ahLst/>
              <a:cxnLst>
                <a:cxn ang="0">
                  <a:pos x="17" y="107"/>
                </a:cxn>
                <a:cxn ang="0">
                  <a:pos x="0" y="89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31" y="0"/>
                </a:cxn>
                <a:cxn ang="0">
                  <a:pos x="48" y="19"/>
                </a:cxn>
                <a:cxn ang="0">
                  <a:pos x="48" y="89"/>
                </a:cxn>
                <a:cxn ang="0">
                  <a:pos x="30" y="107"/>
                </a:cxn>
                <a:cxn ang="0">
                  <a:pos x="17" y="107"/>
                </a:cxn>
                <a:cxn ang="0">
                  <a:pos x="20" y="94"/>
                </a:cxn>
                <a:cxn ang="0">
                  <a:pos x="28" y="94"/>
                </a:cxn>
                <a:cxn ang="0">
                  <a:pos x="33" y="88"/>
                </a:cxn>
                <a:cxn ang="0">
                  <a:pos x="33" y="19"/>
                </a:cxn>
                <a:cxn ang="0">
                  <a:pos x="27" y="13"/>
                </a:cxn>
                <a:cxn ang="0">
                  <a:pos x="20" y="13"/>
                </a:cxn>
                <a:cxn ang="0">
                  <a:pos x="14" y="19"/>
                </a:cxn>
                <a:cxn ang="0">
                  <a:pos x="14" y="88"/>
                </a:cxn>
                <a:cxn ang="0">
                  <a:pos x="20" y="94"/>
                </a:cxn>
              </a:cxnLst>
              <a:rect l="0" t="0" r="r" b="b"/>
              <a:pathLst>
                <a:path w="48" h="107">
                  <a:moveTo>
                    <a:pt x="17" y="107"/>
                  </a:moveTo>
                  <a:cubicBezTo>
                    <a:pt x="5" y="107"/>
                    <a:pt x="0" y="101"/>
                    <a:pt x="0" y="8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5" y="0"/>
                    <a:pt x="1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2" y="0"/>
                    <a:pt x="48" y="6"/>
                    <a:pt x="48" y="1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101"/>
                    <a:pt x="42" y="107"/>
                    <a:pt x="30" y="107"/>
                  </a:cubicBezTo>
                  <a:lnTo>
                    <a:pt x="17" y="107"/>
                  </a:lnTo>
                  <a:close/>
                  <a:moveTo>
                    <a:pt x="20" y="94"/>
                  </a:moveTo>
                  <a:cubicBezTo>
                    <a:pt x="28" y="94"/>
                    <a:pt x="28" y="94"/>
                    <a:pt x="28" y="94"/>
                  </a:cubicBezTo>
                  <a:cubicBezTo>
                    <a:pt x="32" y="94"/>
                    <a:pt x="33" y="92"/>
                    <a:pt x="33" y="88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5"/>
                    <a:pt x="31" y="13"/>
                    <a:pt x="27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6" y="13"/>
                    <a:pt x="14" y="15"/>
                    <a:pt x="14" y="1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92"/>
                    <a:pt x="16" y="94"/>
                    <a:pt x="20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7986713" y="2914650"/>
              <a:ext cx="184150" cy="341313"/>
            </a:xfrm>
            <a:custGeom>
              <a:avLst/>
              <a:gdLst/>
              <a:ahLst/>
              <a:cxnLst>
                <a:cxn ang="0">
                  <a:pos x="58" y="127"/>
                </a:cxn>
                <a:cxn ang="0">
                  <a:pos x="86" y="0"/>
                </a:cxn>
                <a:cxn ang="0">
                  <a:pos x="116" y="0"/>
                </a:cxn>
                <a:cxn ang="0">
                  <a:pos x="116" y="215"/>
                </a:cxn>
                <a:cxn ang="0">
                  <a:pos x="88" y="215"/>
                </a:cxn>
                <a:cxn ang="0">
                  <a:pos x="92" y="74"/>
                </a:cxn>
                <a:cxn ang="0">
                  <a:pos x="70" y="177"/>
                </a:cxn>
                <a:cxn ang="0">
                  <a:pos x="48" y="177"/>
                </a:cxn>
                <a:cxn ang="0">
                  <a:pos x="26" y="74"/>
                </a:cxn>
                <a:cxn ang="0">
                  <a:pos x="30" y="215"/>
                </a:cxn>
                <a:cxn ang="0">
                  <a:pos x="0" y="215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58" y="127"/>
                </a:cxn>
              </a:cxnLst>
              <a:rect l="0" t="0" r="r" b="b"/>
              <a:pathLst>
                <a:path w="116" h="215">
                  <a:moveTo>
                    <a:pt x="58" y="127"/>
                  </a:moveTo>
                  <a:lnTo>
                    <a:pt x="86" y="0"/>
                  </a:lnTo>
                  <a:lnTo>
                    <a:pt x="116" y="0"/>
                  </a:lnTo>
                  <a:lnTo>
                    <a:pt x="116" y="215"/>
                  </a:lnTo>
                  <a:lnTo>
                    <a:pt x="88" y="215"/>
                  </a:lnTo>
                  <a:lnTo>
                    <a:pt x="92" y="74"/>
                  </a:lnTo>
                  <a:lnTo>
                    <a:pt x="70" y="177"/>
                  </a:lnTo>
                  <a:lnTo>
                    <a:pt x="48" y="177"/>
                  </a:lnTo>
                  <a:lnTo>
                    <a:pt x="26" y="74"/>
                  </a:lnTo>
                  <a:lnTo>
                    <a:pt x="30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32" y="0"/>
                  </a:lnTo>
                  <a:lnTo>
                    <a:pt x="58" y="1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9" name="Freeform 151"/>
            <p:cNvSpPr>
              <a:spLocks noEditPoints="1"/>
            </p:cNvSpPr>
            <p:nvPr/>
          </p:nvSpPr>
          <p:spPr bwMode="auto">
            <a:xfrm>
              <a:off x="8212138" y="2914650"/>
              <a:ext cx="144463" cy="341313"/>
            </a:xfrm>
            <a:custGeom>
              <a:avLst/>
              <a:gdLst/>
              <a:ahLst/>
              <a:cxnLst>
                <a:cxn ang="0">
                  <a:pos x="14" y="107"/>
                </a:cxn>
                <a:cxn ang="0">
                  <a:pos x="0" y="107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28" y="0"/>
                </a:cxn>
                <a:cxn ang="0">
                  <a:pos x="45" y="19"/>
                </a:cxn>
                <a:cxn ang="0">
                  <a:pos x="45" y="107"/>
                </a:cxn>
                <a:cxn ang="0">
                  <a:pos x="31" y="107"/>
                </a:cxn>
                <a:cxn ang="0">
                  <a:pos x="31" y="68"/>
                </a:cxn>
                <a:cxn ang="0">
                  <a:pos x="14" y="68"/>
                </a:cxn>
                <a:cxn ang="0">
                  <a:pos x="14" y="107"/>
                </a:cxn>
                <a:cxn ang="0">
                  <a:pos x="31" y="55"/>
                </a:cxn>
                <a:cxn ang="0">
                  <a:pos x="31" y="19"/>
                </a:cxn>
                <a:cxn ang="0">
                  <a:pos x="25" y="13"/>
                </a:cxn>
                <a:cxn ang="0">
                  <a:pos x="21" y="13"/>
                </a:cxn>
                <a:cxn ang="0">
                  <a:pos x="14" y="19"/>
                </a:cxn>
                <a:cxn ang="0">
                  <a:pos x="14" y="55"/>
                </a:cxn>
                <a:cxn ang="0">
                  <a:pos x="31" y="55"/>
                </a:cxn>
              </a:cxnLst>
              <a:rect l="0" t="0" r="r" b="b"/>
              <a:pathLst>
                <a:path w="45" h="107">
                  <a:moveTo>
                    <a:pt x="1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5" y="6"/>
                    <a:pt x="45" y="19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14" y="68"/>
                    <a:pt x="14" y="68"/>
                  </a:cubicBezTo>
                  <a:lnTo>
                    <a:pt x="14" y="107"/>
                  </a:lnTo>
                  <a:close/>
                  <a:moveTo>
                    <a:pt x="31" y="55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5"/>
                    <a:pt x="29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4" y="15"/>
                    <a:pt x="14" y="19"/>
                  </a:cubicBezTo>
                  <a:cubicBezTo>
                    <a:pt x="14" y="55"/>
                    <a:pt x="14" y="55"/>
                    <a:pt x="14" y="55"/>
                  </a:cubicBezTo>
                  <a:lnTo>
                    <a:pt x="31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8382000" y="2914650"/>
              <a:ext cx="130175" cy="341313"/>
            </a:xfrm>
            <a:custGeom>
              <a:avLst/>
              <a:gdLst/>
              <a:ahLst/>
              <a:cxnLst>
                <a:cxn ang="0">
                  <a:pos x="56" y="26"/>
                </a:cxn>
                <a:cxn ang="0">
                  <a:pos x="56" y="215"/>
                </a:cxn>
                <a:cxn ang="0">
                  <a:pos x="26" y="215"/>
                </a:cxn>
                <a:cxn ang="0">
                  <a:pos x="2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26"/>
                </a:cxn>
                <a:cxn ang="0">
                  <a:pos x="56" y="26"/>
                </a:cxn>
              </a:cxnLst>
              <a:rect l="0" t="0" r="r" b="b"/>
              <a:pathLst>
                <a:path w="82" h="215">
                  <a:moveTo>
                    <a:pt x="56" y="26"/>
                  </a:moveTo>
                  <a:lnTo>
                    <a:pt x="56" y="215"/>
                  </a:lnTo>
                  <a:lnTo>
                    <a:pt x="26" y="215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26"/>
                  </a:lnTo>
                  <a:lnTo>
                    <a:pt x="5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8537575" y="2914650"/>
              <a:ext cx="49213" cy="341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2" name="Freeform 154"/>
            <p:cNvSpPr>
              <a:spLocks noEditPoints="1"/>
            </p:cNvSpPr>
            <p:nvPr/>
          </p:nvSpPr>
          <p:spPr bwMode="auto">
            <a:xfrm>
              <a:off x="8624888" y="2914650"/>
              <a:ext cx="152400" cy="341313"/>
            </a:xfrm>
            <a:custGeom>
              <a:avLst/>
              <a:gdLst/>
              <a:ahLst/>
              <a:cxnLst>
                <a:cxn ang="0">
                  <a:pos x="18" y="107"/>
                </a:cxn>
                <a:cxn ang="0">
                  <a:pos x="0" y="89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1" y="0"/>
                </a:cxn>
                <a:cxn ang="0">
                  <a:pos x="48" y="19"/>
                </a:cxn>
                <a:cxn ang="0">
                  <a:pos x="48" y="89"/>
                </a:cxn>
                <a:cxn ang="0">
                  <a:pos x="31" y="107"/>
                </a:cxn>
                <a:cxn ang="0">
                  <a:pos x="18" y="107"/>
                </a:cxn>
                <a:cxn ang="0">
                  <a:pos x="21" y="94"/>
                </a:cxn>
                <a:cxn ang="0">
                  <a:pos x="28" y="94"/>
                </a:cxn>
                <a:cxn ang="0">
                  <a:pos x="34" y="88"/>
                </a:cxn>
                <a:cxn ang="0">
                  <a:pos x="34" y="19"/>
                </a:cxn>
                <a:cxn ang="0">
                  <a:pos x="28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88"/>
                </a:cxn>
                <a:cxn ang="0">
                  <a:pos x="21" y="94"/>
                </a:cxn>
              </a:cxnLst>
              <a:rect l="0" t="0" r="r" b="b"/>
              <a:pathLst>
                <a:path w="48" h="107">
                  <a:moveTo>
                    <a:pt x="18" y="107"/>
                  </a:moveTo>
                  <a:cubicBezTo>
                    <a:pt x="6" y="107"/>
                    <a:pt x="0" y="101"/>
                    <a:pt x="0" y="8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3" y="0"/>
                    <a:pt x="48" y="6"/>
                    <a:pt x="48" y="1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101"/>
                    <a:pt x="43" y="107"/>
                    <a:pt x="31" y="107"/>
                  </a:cubicBezTo>
                  <a:lnTo>
                    <a:pt x="18" y="107"/>
                  </a:lnTo>
                  <a:close/>
                  <a:moveTo>
                    <a:pt x="21" y="94"/>
                  </a:moveTo>
                  <a:cubicBezTo>
                    <a:pt x="28" y="94"/>
                    <a:pt x="28" y="94"/>
                    <a:pt x="28" y="94"/>
                  </a:cubicBezTo>
                  <a:cubicBezTo>
                    <a:pt x="32" y="94"/>
                    <a:pt x="34" y="92"/>
                    <a:pt x="34" y="8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5"/>
                    <a:pt x="32" y="13"/>
                    <a:pt x="28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92"/>
                    <a:pt x="17" y="94"/>
                    <a:pt x="21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8818563" y="2914650"/>
              <a:ext cx="141288" cy="341313"/>
            </a:xfrm>
            <a:custGeom>
              <a:avLst/>
              <a:gdLst/>
              <a:ahLst/>
              <a:cxnLst>
                <a:cxn ang="0">
                  <a:pos x="61" y="105"/>
                </a:cxn>
                <a:cxn ang="0">
                  <a:pos x="61" y="0"/>
                </a:cxn>
                <a:cxn ang="0">
                  <a:pos x="89" y="0"/>
                </a:cxn>
                <a:cxn ang="0">
                  <a:pos x="89" y="215"/>
                </a:cxn>
                <a:cxn ang="0">
                  <a:pos x="61" y="215"/>
                </a:cxn>
                <a:cxn ang="0">
                  <a:pos x="61" y="173"/>
                </a:cxn>
                <a:cxn ang="0">
                  <a:pos x="29" y="74"/>
                </a:cxn>
                <a:cxn ang="0">
                  <a:pos x="29" y="215"/>
                </a:cxn>
                <a:cxn ang="0">
                  <a:pos x="0" y="21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61" y="105"/>
                </a:cxn>
              </a:cxnLst>
              <a:rect l="0" t="0" r="r" b="b"/>
              <a:pathLst>
                <a:path w="89" h="215">
                  <a:moveTo>
                    <a:pt x="61" y="105"/>
                  </a:moveTo>
                  <a:lnTo>
                    <a:pt x="61" y="0"/>
                  </a:lnTo>
                  <a:lnTo>
                    <a:pt x="89" y="0"/>
                  </a:lnTo>
                  <a:lnTo>
                    <a:pt x="89" y="215"/>
                  </a:lnTo>
                  <a:lnTo>
                    <a:pt x="61" y="215"/>
                  </a:lnTo>
                  <a:lnTo>
                    <a:pt x="61" y="173"/>
                  </a:lnTo>
                  <a:lnTo>
                    <a:pt x="29" y="74"/>
                  </a:lnTo>
                  <a:lnTo>
                    <a:pt x="29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61" y="1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Group 358"/>
          <p:cNvGrpSpPr/>
          <p:nvPr/>
        </p:nvGrpSpPr>
        <p:grpSpPr>
          <a:xfrm>
            <a:off x="165100" y="1358900"/>
            <a:ext cx="982663" cy="604838"/>
            <a:chOff x="165100" y="1358900"/>
            <a:chExt cx="982663" cy="604838"/>
          </a:xfrm>
          <a:solidFill>
            <a:srgbClr val="34AEE4"/>
          </a:solidFill>
        </p:grpSpPr>
        <p:sp>
          <p:nvSpPr>
            <p:cNvPr id="2204" name="Freeform 156"/>
            <p:cNvSpPr>
              <a:spLocks noEditPoints="1"/>
            </p:cNvSpPr>
            <p:nvPr/>
          </p:nvSpPr>
          <p:spPr bwMode="auto">
            <a:xfrm>
              <a:off x="165100" y="1358900"/>
              <a:ext cx="261938" cy="604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0"/>
                </a:cxn>
                <a:cxn ang="0">
                  <a:pos x="79" y="33"/>
                </a:cxn>
                <a:cxn ang="0">
                  <a:pos x="79" y="79"/>
                </a:cxn>
                <a:cxn ang="0">
                  <a:pos x="64" y="111"/>
                </a:cxn>
                <a:cxn ang="0">
                  <a:pos x="82" y="189"/>
                </a:cxn>
                <a:cxn ang="0">
                  <a:pos x="58" y="189"/>
                </a:cxn>
                <a:cxn ang="0">
                  <a:pos x="41" y="113"/>
                </a:cxn>
                <a:cxn ang="0">
                  <a:pos x="26" y="113"/>
                </a:cxn>
                <a:cxn ang="0">
                  <a:pos x="26" y="189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26" y="91"/>
                </a:cxn>
                <a:cxn ang="0">
                  <a:pos x="42" y="91"/>
                </a:cxn>
                <a:cxn ang="0">
                  <a:pos x="54" y="78"/>
                </a:cxn>
                <a:cxn ang="0">
                  <a:pos x="54" y="37"/>
                </a:cxn>
                <a:cxn ang="0">
                  <a:pos x="42" y="23"/>
                </a:cxn>
                <a:cxn ang="0">
                  <a:pos x="26" y="23"/>
                </a:cxn>
                <a:cxn ang="0">
                  <a:pos x="26" y="91"/>
                </a:cxn>
              </a:cxnLst>
              <a:rect l="0" t="0" r="r" b="b"/>
              <a:pathLst>
                <a:path w="82" h="189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69" y="0"/>
                    <a:pt x="79" y="11"/>
                    <a:pt x="79" y="3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96"/>
                    <a:pt x="74" y="106"/>
                    <a:pt x="64" y="111"/>
                  </a:cubicBezTo>
                  <a:cubicBezTo>
                    <a:pt x="82" y="189"/>
                    <a:pt x="82" y="189"/>
                    <a:pt x="82" y="189"/>
                  </a:cubicBezTo>
                  <a:cubicBezTo>
                    <a:pt x="58" y="189"/>
                    <a:pt x="58" y="189"/>
                    <a:pt x="58" y="189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91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50" y="91"/>
                    <a:pt x="54" y="87"/>
                    <a:pt x="54" y="7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8"/>
                    <a:pt x="50" y="23"/>
                    <a:pt x="42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484188" y="1358900"/>
              <a:ext cx="201613" cy="604838"/>
            </a:xfrm>
            <a:custGeom>
              <a:avLst/>
              <a:gdLst/>
              <a:ahLst/>
              <a:cxnLst>
                <a:cxn ang="0">
                  <a:pos x="117" y="163"/>
                </a:cxn>
                <a:cxn ang="0">
                  <a:pos x="117" y="208"/>
                </a:cxn>
                <a:cxn ang="0">
                  <a:pos x="50" y="208"/>
                </a:cxn>
                <a:cxn ang="0">
                  <a:pos x="50" y="381"/>
                </a:cxn>
                <a:cxn ang="0">
                  <a:pos x="0" y="381"/>
                </a:cxn>
                <a:cxn ang="0">
                  <a:pos x="0" y="0"/>
                </a:cxn>
                <a:cxn ang="0">
                  <a:pos x="127" y="0"/>
                </a:cxn>
                <a:cxn ang="0">
                  <a:pos x="127" y="47"/>
                </a:cxn>
                <a:cxn ang="0">
                  <a:pos x="50" y="47"/>
                </a:cxn>
                <a:cxn ang="0">
                  <a:pos x="50" y="163"/>
                </a:cxn>
                <a:cxn ang="0">
                  <a:pos x="117" y="163"/>
                </a:cxn>
              </a:cxnLst>
              <a:rect l="0" t="0" r="r" b="b"/>
              <a:pathLst>
                <a:path w="127" h="381">
                  <a:moveTo>
                    <a:pt x="117" y="163"/>
                  </a:moveTo>
                  <a:lnTo>
                    <a:pt x="117" y="208"/>
                  </a:lnTo>
                  <a:lnTo>
                    <a:pt x="50" y="208"/>
                  </a:lnTo>
                  <a:lnTo>
                    <a:pt x="50" y="381"/>
                  </a:lnTo>
                  <a:lnTo>
                    <a:pt x="0" y="38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7"/>
                  </a:lnTo>
                  <a:lnTo>
                    <a:pt x="50" y="47"/>
                  </a:lnTo>
                  <a:lnTo>
                    <a:pt x="50" y="163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739775" y="1358900"/>
              <a:ext cx="79375" cy="604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7" name="Freeform 159"/>
            <p:cNvSpPr>
              <a:spLocks noEditPoints="1"/>
            </p:cNvSpPr>
            <p:nvPr/>
          </p:nvSpPr>
          <p:spPr bwMode="auto">
            <a:xfrm>
              <a:off x="895350" y="1358900"/>
              <a:ext cx="252413" cy="604838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79" y="37"/>
                </a:cxn>
                <a:cxn ang="0">
                  <a:pos x="79" y="162"/>
                </a:cxn>
                <a:cxn ang="0">
                  <a:pos x="49" y="189"/>
                </a:cxn>
                <a:cxn ang="0">
                  <a:pos x="0" y="189"/>
                </a:cxn>
                <a:cxn ang="0">
                  <a:pos x="25" y="166"/>
                </a:cxn>
                <a:cxn ang="0">
                  <a:pos x="44" y="166"/>
                </a:cxn>
                <a:cxn ang="0">
                  <a:pos x="54" y="158"/>
                </a:cxn>
                <a:cxn ang="0">
                  <a:pos x="54" y="37"/>
                </a:cxn>
                <a:cxn ang="0">
                  <a:pos x="42" y="23"/>
                </a:cxn>
                <a:cxn ang="0">
                  <a:pos x="25" y="23"/>
                </a:cxn>
                <a:cxn ang="0">
                  <a:pos x="25" y="166"/>
                </a:cxn>
              </a:cxnLst>
              <a:rect l="0" t="0" r="r" b="b"/>
              <a:pathLst>
                <a:path w="79" h="189">
                  <a:moveTo>
                    <a:pt x="0" y="18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79" y="12"/>
                    <a:pt x="79" y="37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9" y="180"/>
                    <a:pt x="69" y="189"/>
                    <a:pt x="49" y="189"/>
                  </a:cubicBezTo>
                  <a:lnTo>
                    <a:pt x="0" y="189"/>
                  </a:lnTo>
                  <a:close/>
                  <a:moveTo>
                    <a:pt x="25" y="166"/>
                  </a:moveTo>
                  <a:cubicBezTo>
                    <a:pt x="44" y="166"/>
                    <a:pt x="44" y="166"/>
                    <a:pt x="44" y="166"/>
                  </a:cubicBezTo>
                  <a:cubicBezTo>
                    <a:pt x="50" y="166"/>
                    <a:pt x="54" y="163"/>
                    <a:pt x="54" y="15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8"/>
                    <a:pt x="50" y="23"/>
                    <a:pt x="42" y="23"/>
                  </a:cubicBezTo>
                  <a:cubicBezTo>
                    <a:pt x="25" y="23"/>
                    <a:pt x="25" y="23"/>
                    <a:pt x="25" y="23"/>
                  </a:cubicBezTo>
                  <a:lnTo>
                    <a:pt x="25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Group 360"/>
          <p:cNvGrpSpPr/>
          <p:nvPr/>
        </p:nvGrpSpPr>
        <p:grpSpPr>
          <a:xfrm>
            <a:off x="179512" y="171450"/>
            <a:ext cx="2463801" cy="725488"/>
            <a:chOff x="142875" y="171450"/>
            <a:chExt cx="2463801" cy="725488"/>
          </a:xfrm>
          <a:solidFill>
            <a:srgbClr val="34AEE4"/>
          </a:solidFill>
        </p:grpSpPr>
        <p:sp>
          <p:nvSpPr>
            <p:cNvPr id="2208" name="Freeform 160"/>
            <p:cNvSpPr>
              <a:spLocks noEditPoints="1"/>
            </p:cNvSpPr>
            <p:nvPr/>
          </p:nvSpPr>
          <p:spPr bwMode="auto">
            <a:xfrm>
              <a:off x="142875" y="171450"/>
              <a:ext cx="303213" cy="725488"/>
            </a:xfrm>
            <a:custGeom>
              <a:avLst/>
              <a:gdLst/>
              <a:ahLst/>
              <a:cxnLst>
                <a:cxn ang="0">
                  <a:pos x="30" y="227"/>
                </a:cxn>
                <a:cxn ang="0">
                  <a:pos x="0" y="227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9" y="0"/>
                </a:cxn>
                <a:cxn ang="0">
                  <a:pos x="95" y="39"/>
                </a:cxn>
                <a:cxn ang="0">
                  <a:pos x="95" y="227"/>
                </a:cxn>
                <a:cxn ang="0">
                  <a:pos x="65" y="227"/>
                </a:cxn>
                <a:cxn ang="0">
                  <a:pos x="65" y="144"/>
                </a:cxn>
                <a:cxn ang="0">
                  <a:pos x="30" y="144"/>
                </a:cxn>
                <a:cxn ang="0">
                  <a:pos x="30" y="227"/>
                </a:cxn>
                <a:cxn ang="0">
                  <a:pos x="65" y="117"/>
                </a:cxn>
                <a:cxn ang="0">
                  <a:pos x="65" y="41"/>
                </a:cxn>
                <a:cxn ang="0">
                  <a:pos x="52" y="28"/>
                </a:cxn>
                <a:cxn ang="0">
                  <a:pos x="44" y="28"/>
                </a:cxn>
                <a:cxn ang="0">
                  <a:pos x="30" y="41"/>
                </a:cxn>
                <a:cxn ang="0">
                  <a:pos x="30" y="117"/>
                </a:cxn>
                <a:cxn ang="0">
                  <a:pos x="65" y="117"/>
                </a:cxn>
              </a:cxnLst>
              <a:rect l="0" t="0" r="r" b="b"/>
              <a:pathLst>
                <a:path w="95" h="227">
                  <a:moveTo>
                    <a:pt x="3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3" y="0"/>
                    <a:pt x="95" y="13"/>
                    <a:pt x="95" y="39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65" y="227"/>
                    <a:pt x="65" y="227"/>
                    <a:pt x="65" y="227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0" y="144"/>
                    <a:pt x="30" y="144"/>
                    <a:pt x="30" y="144"/>
                  </a:cubicBezTo>
                  <a:lnTo>
                    <a:pt x="30" y="227"/>
                  </a:lnTo>
                  <a:close/>
                  <a:moveTo>
                    <a:pt x="65" y="117"/>
                  </a:moveTo>
                  <a:cubicBezTo>
                    <a:pt x="65" y="41"/>
                    <a:pt x="65" y="41"/>
                    <a:pt x="65" y="41"/>
                  </a:cubicBezTo>
                  <a:cubicBezTo>
                    <a:pt x="65" y="32"/>
                    <a:pt x="61" y="28"/>
                    <a:pt x="52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35" y="28"/>
                    <a:pt x="30" y="32"/>
                    <a:pt x="30" y="41"/>
                  </a:cubicBezTo>
                  <a:cubicBezTo>
                    <a:pt x="30" y="117"/>
                    <a:pt x="30" y="117"/>
                    <a:pt x="30" y="117"/>
                  </a:cubicBezTo>
                  <a:lnTo>
                    <a:pt x="65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9" name="Freeform 161"/>
            <p:cNvSpPr>
              <a:spLocks noEditPoints="1"/>
            </p:cNvSpPr>
            <p:nvPr/>
          </p:nvSpPr>
          <p:spPr bwMode="auto">
            <a:xfrm>
              <a:off x="531813" y="171450"/>
              <a:ext cx="312738" cy="725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94" y="39"/>
                </a:cxn>
                <a:cxn ang="0">
                  <a:pos x="94" y="95"/>
                </a:cxn>
                <a:cxn ang="0">
                  <a:pos x="76" y="133"/>
                </a:cxn>
                <a:cxn ang="0">
                  <a:pos x="98" y="227"/>
                </a:cxn>
                <a:cxn ang="0">
                  <a:pos x="69" y="227"/>
                </a:cxn>
                <a:cxn ang="0">
                  <a:pos x="49" y="136"/>
                </a:cxn>
                <a:cxn ang="0">
                  <a:pos x="31" y="136"/>
                </a:cxn>
                <a:cxn ang="0">
                  <a:pos x="31" y="227"/>
                </a:cxn>
                <a:cxn ang="0">
                  <a:pos x="0" y="227"/>
                </a:cxn>
                <a:cxn ang="0">
                  <a:pos x="0" y="0"/>
                </a:cxn>
                <a:cxn ang="0">
                  <a:pos x="31" y="110"/>
                </a:cxn>
                <a:cxn ang="0">
                  <a:pos x="50" y="110"/>
                </a:cxn>
                <a:cxn ang="0">
                  <a:pos x="64" y="93"/>
                </a:cxn>
                <a:cxn ang="0">
                  <a:pos x="64" y="44"/>
                </a:cxn>
                <a:cxn ang="0">
                  <a:pos x="50" y="28"/>
                </a:cxn>
                <a:cxn ang="0">
                  <a:pos x="31" y="28"/>
                </a:cxn>
                <a:cxn ang="0">
                  <a:pos x="31" y="110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3" y="0"/>
                    <a:pt x="94" y="13"/>
                    <a:pt x="94" y="3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5"/>
                    <a:pt x="88" y="127"/>
                    <a:pt x="76" y="133"/>
                  </a:cubicBezTo>
                  <a:cubicBezTo>
                    <a:pt x="98" y="227"/>
                    <a:pt x="98" y="227"/>
                    <a:pt x="98" y="227"/>
                  </a:cubicBezTo>
                  <a:cubicBezTo>
                    <a:pt x="69" y="227"/>
                    <a:pt x="69" y="227"/>
                    <a:pt x="69" y="227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0" y="227"/>
                    <a:pt x="0" y="227"/>
                    <a:pt x="0" y="227"/>
                  </a:cubicBezTo>
                  <a:lnTo>
                    <a:pt x="0" y="0"/>
                  </a:lnTo>
                  <a:close/>
                  <a:moveTo>
                    <a:pt x="31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9" y="110"/>
                    <a:pt x="64" y="104"/>
                    <a:pt x="64" y="93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33"/>
                    <a:pt x="59" y="28"/>
                    <a:pt x="50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1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0" name="Freeform 162"/>
            <p:cNvSpPr>
              <a:spLocks noEditPoints="1"/>
            </p:cNvSpPr>
            <p:nvPr/>
          </p:nvSpPr>
          <p:spPr bwMode="auto">
            <a:xfrm>
              <a:off x="915988" y="171450"/>
              <a:ext cx="303213" cy="725488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95" y="44"/>
                </a:cxn>
                <a:cxn ang="0">
                  <a:pos x="95" y="194"/>
                </a:cxn>
                <a:cxn ang="0">
                  <a:pos x="59" y="227"/>
                </a:cxn>
                <a:cxn ang="0">
                  <a:pos x="0" y="227"/>
                </a:cxn>
                <a:cxn ang="0">
                  <a:pos x="30" y="200"/>
                </a:cxn>
                <a:cxn ang="0">
                  <a:pos x="53" y="200"/>
                </a:cxn>
                <a:cxn ang="0">
                  <a:pos x="65" y="190"/>
                </a:cxn>
                <a:cxn ang="0">
                  <a:pos x="65" y="44"/>
                </a:cxn>
                <a:cxn ang="0">
                  <a:pos x="51" y="28"/>
                </a:cxn>
                <a:cxn ang="0">
                  <a:pos x="30" y="28"/>
                </a:cxn>
                <a:cxn ang="0">
                  <a:pos x="30" y="200"/>
                </a:cxn>
              </a:cxnLst>
              <a:rect l="0" t="0" r="r" b="b"/>
              <a:pathLst>
                <a:path w="95" h="227">
                  <a:moveTo>
                    <a:pt x="0" y="2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81" y="0"/>
                    <a:pt x="95" y="15"/>
                    <a:pt x="95" y="44"/>
                  </a:cubicBezTo>
                  <a:cubicBezTo>
                    <a:pt x="95" y="194"/>
                    <a:pt x="95" y="194"/>
                    <a:pt x="95" y="194"/>
                  </a:cubicBezTo>
                  <a:cubicBezTo>
                    <a:pt x="95" y="216"/>
                    <a:pt x="83" y="227"/>
                    <a:pt x="59" y="227"/>
                  </a:cubicBezTo>
                  <a:lnTo>
                    <a:pt x="0" y="227"/>
                  </a:lnTo>
                  <a:close/>
                  <a:moveTo>
                    <a:pt x="30" y="200"/>
                  </a:moveTo>
                  <a:cubicBezTo>
                    <a:pt x="53" y="200"/>
                    <a:pt x="53" y="200"/>
                    <a:pt x="53" y="200"/>
                  </a:cubicBezTo>
                  <a:cubicBezTo>
                    <a:pt x="61" y="200"/>
                    <a:pt x="65" y="196"/>
                    <a:pt x="65" y="190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33"/>
                    <a:pt x="60" y="28"/>
                    <a:pt x="51" y="28"/>
                  </a:cubicBezTo>
                  <a:cubicBezTo>
                    <a:pt x="30" y="28"/>
                    <a:pt x="30" y="28"/>
                    <a:pt x="30" y="28"/>
                  </a:cubicBezTo>
                  <a:lnTo>
                    <a:pt x="30" y="2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>
              <a:off x="1304925" y="171450"/>
              <a:ext cx="315913" cy="725488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9" y="184"/>
                </a:cxn>
                <a:cxn ang="0">
                  <a:pos x="62" y="227"/>
                </a:cxn>
                <a:cxn ang="0">
                  <a:pos x="36" y="227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185"/>
                </a:cxn>
                <a:cxn ang="0">
                  <a:pos x="44" y="200"/>
                </a:cxn>
                <a:cxn ang="0">
                  <a:pos x="56" y="200"/>
                </a:cxn>
                <a:cxn ang="0">
                  <a:pos x="68" y="185"/>
                </a:cxn>
                <a:cxn ang="0">
                  <a:pos x="68" y="0"/>
                </a:cxn>
                <a:cxn ang="0">
                  <a:pos x="99" y="0"/>
                </a:cxn>
              </a:cxnLst>
              <a:rect l="0" t="0" r="r" b="b"/>
              <a:pathLst>
                <a:path w="99" h="227">
                  <a:moveTo>
                    <a:pt x="99" y="0"/>
                  </a:moveTo>
                  <a:cubicBezTo>
                    <a:pt x="99" y="184"/>
                    <a:pt x="99" y="184"/>
                    <a:pt x="99" y="184"/>
                  </a:cubicBezTo>
                  <a:cubicBezTo>
                    <a:pt x="99" y="213"/>
                    <a:pt x="86" y="227"/>
                    <a:pt x="62" y="227"/>
                  </a:cubicBezTo>
                  <a:cubicBezTo>
                    <a:pt x="36" y="227"/>
                    <a:pt x="36" y="227"/>
                    <a:pt x="36" y="227"/>
                  </a:cubicBezTo>
                  <a:cubicBezTo>
                    <a:pt x="12" y="227"/>
                    <a:pt x="0" y="213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30" y="195"/>
                    <a:pt x="35" y="200"/>
                    <a:pt x="44" y="200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64" y="200"/>
                    <a:pt x="68" y="195"/>
                    <a:pt x="68" y="185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9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1709738" y="171450"/>
              <a:ext cx="96838" cy="725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1898650" y="171450"/>
              <a:ext cx="296863" cy="725488"/>
            </a:xfrm>
            <a:custGeom>
              <a:avLst/>
              <a:gdLst/>
              <a:ahLst/>
              <a:cxnLst>
                <a:cxn ang="0">
                  <a:pos x="127" y="221"/>
                </a:cxn>
                <a:cxn ang="0">
                  <a:pos x="127" y="0"/>
                </a:cxn>
                <a:cxn ang="0">
                  <a:pos x="187" y="0"/>
                </a:cxn>
                <a:cxn ang="0">
                  <a:pos x="187" y="457"/>
                </a:cxn>
                <a:cxn ang="0">
                  <a:pos x="127" y="457"/>
                </a:cxn>
                <a:cxn ang="0">
                  <a:pos x="127" y="366"/>
                </a:cxn>
                <a:cxn ang="0">
                  <a:pos x="60" y="159"/>
                </a:cxn>
                <a:cxn ang="0">
                  <a:pos x="60" y="457"/>
                </a:cxn>
                <a:cxn ang="0">
                  <a:pos x="0" y="457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127" y="221"/>
                </a:cxn>
              </a:cxnLst>
              <a:rect l="0" t="0" r="r" b="b"/>
              <a:pathLst>
                <a:path w="187" h="457">
                  <a:moveTo>
                    <a:pt x="127" y="221"/>
                  </a:moveTo>
                  <a:lnTo>
                    <a:pt x="127" y="0"/>
                  </a:lnTo>
                  <a:lnTo>
                    <a:pt x="187" y="0"/>
                  </a:lnTo>
                  <a:lnTo>
                    <a:pt x="187" y="457"/>
                  </a:lnTo>
                  <a:lnTo>
                    <a:pt x="127" y="457"/>
                  </a:lnTo>
                  <a:lnTo>
                    <a:pt x="127" y="366"/>
                  </a:lnTo>
                  <a:lnTo>
                    <a:pt x="60" y="159"/>
                  </a:lnTo>
                  <a:lnTo>
                    <a:pt x="60" y="457"/>
                  </a:lnTo>
                  <a:lnTo>
                    <a:pt x="0" y="45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7" y="2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4" name="Freeform 166"/>
            <p:cNvSpPr>
              <a:spLocks noEditPoints="1"/>
            </p:cNvSpPr>
            <p:nvPr/>
          </p:nvSpPr>
          <p:spPr bwMode="auto">
            <a:xfrm>
              <a:off x="2281238" y="171450"/>
              <a:ext cx="325438" cy="725488"/>
            </a:xfrm>
            <a:custGeom>
              <a:avLst/>
              <a:gdLst/>
              <a:ahLst/>
              <a:cxnLst>
                <a:cxn ang="0">
                  <a:pos x="37" y="227"/>
                </a:cxn>
                <a:cxn ang="0">
                  <a:pos x="0" y="189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65" y="0"/>
                </a:cxn>
                <a:cxn ang="0">
                  <a:pos x="102" y="39"/>
                </a:cxn>
                <a:cxn ang="0">
                  <a:pos x="102" y="189"/>
                </a:cxn>
                <a:cxn ang="0">
                  <a:pos x="65" y="227"/>
                </a:cxn>
                <a:cxn ang="0">
                  <a:pos x="37" y="227"/>
                </a:cxn>
                <a:cxn ang="0">
                  <a:pos x="44" y="200"/>
                </a:cxn>
                <a:cxn ang="0">
                  <a:pos x="59" y="200"/>
                </a:cxn>
                <a:cxn ang="0">
                  <a:pos x="71" y="186"/>
                </a:cxn>
                <a:cxn ang="0">
                  <a:pos x="71" y="41"/>
                </a:cxn>
                <a:cxn ang="0">
                  <a:pos x="58" y="28"/>
                </a:cxn>
                <a:cxn ang="0">
                  <a:pos x="43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4" y="200"/>
                </a:cxn>
              </a:cxnLst>
              <a:rect l="0" t="0" r="r" b="b"/>
              <a:pathLst>
                <a:path w="102" h="227">
                  <a:moveTo>
                    <a:pt x="37" y="227"/>
                  </a:moveTo>
                  <a:cubicBezTo>
                    <a:pt x="12" y="227"/>
                    <a:pt x="0" y="214"/>
                    <a:pt x="0" y="18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0" y="0"/>
                    <a:pt x="102" y="13"/>
                    <a:pt x="102" y="39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2" y="214"/>
                    <a:pt x="89" y="227"/>
                    <a:pt x="65" y="227"/>
                  </a:cubicBezTo>
                  <a:lnTo>
                    <a:pt x="37" y="227"/>
                  </a:lnTo>
                  <a:close/>
                  <a:moveTo>
                    <a:pt x="44" y="200"/>
                  </a:moveTo>
                  <a:cubicBezTo>
                    <a:pt x="59" y="200"/>
                    <a:pt x="59" y="200"/>
                    <a:pt x="59" y="200"/>
                  </a:cubicBezTo>
                  <a:cubicBezTo>
                    <a:pt x="67" y="200"/>
                    <a:pt x="71" y="195"/>
                    <a:pt x="71" y="18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2"/>
                    <a:pt x="67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5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5" y="200"/>
                    <a:pt x="44" y="2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0" name="Group 395"/>
          <p:cNvGrpSpPr/>
          <p:nvPr/>
        </p:nvGrpSpPr>
        <p:grpSpPr>
          <a:xfrm>
            <a:off x="7181850" y="4919663"/>
            <a:ext cx="708026" cy="555625"/>
            <a:chOff x="7181850" y="4919663"/>
            <a:chExt cx="708026" cy="555625"/>
          </a:xfrm>
          <a:solidFill>
            <a:srgbClr val="34AEE4"/>
          </a:solidFill>
        </p:grpSpPr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7181850" y="4919663"/>
              <a:ext cx="223838" cy="555625"/>
            </a:xfrm>
            <a:custGeom>
              <a:avLst/>
              <a:gdLst/>
              <a:ahLst/>
              <a:cxnLst>
                <a:cxn ang="0">
                  <a:pos x="70" y="133"/>
                </a:cxn>
                <a:cxn ang="0">
                  <a:pos x="70" y="144"/>
                </a:cxn>
                <a:cxn ang="0">
                  <a:pos x="42" y="174"/>
                </a:cxn>
                <a:cxn ang="0">
                  <a:pos x="27" y="174"/>
                </a:cxn>
                <a:cxn ang="0">
                  <a:pos x="0" y="144"/>
                </a:cxn>
                <a:cxn ang="0">
                  <a:pos x="0" y="30"/>
                </a:cxn>
                <a:cxn ang="0">
                  <a:pos x="27" y="0"/>
                </a:cxn>
                <a:cxn ang="0">
                  <a:pos x="42" y="0"/>
                </a:cxn>
                <a:cxn ang="0">
                  <a:pos x="70" y="30"/>
                </a:cxn>
                <a:cxn ang="0">
                  <a:pos x="70" y="49"/>
                </a:cxn>
                <a:cxn ang="0">
                  <a:pos x="47" y="49"/>
                </a:cxn>
                <a:cxn ang="0">
                  <a:pos x="47" y="31"/>
                </a:cxn>
                <a:cxn ang="0">
                  <a:pos x="37" y="21"/>
                </a:cxn>
                <a:cxn ang="0">
                  <a:pos x="32" y="21"/>
                </a:cxn>
                <a:cxn ang="0">
                  <a:pos x="23" y="31"/>
                </a:cxn>
                <a:cxn ang="0">
                  <a:pos x="23" y="142"/>
                </a:cxn>
                <a:cxn ang="0">
                  <a:pos x="32" y="153"/>
                </a:cxn>
                <a:cxn ang="0">
                  <a:pos x="38" y="153"/>
                </a:cxn>
                <a:cxn ang="0">
                  <a:pos x="47" y="142"/>
                </a:cxn>
                <a:cxn ang="0">
                  <a:pos x="47" y="133"/>
                </a:cxn>
                <a:cxn ang="0">
                  <a:pos x="70" y="133"/>
                </a:cxn>
              </a:cxnLst>
              <a:rect l="0" t="0" r="r" b="b"/>
              <a:pathLst>
                <a:path w="70" h="174">
                  <a:moveTo>
                    <a:pt x="70" y="133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70" y="164"/>
                    <a:pt x="61" y="174"/>
                    <a:pt x="42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9" y="174"/>
                    <a:pt x="0" y="164"/>
                    <a:pt x="0" y="14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2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1" y="0"/>
                    <a:pt x="70" y="10"/>
                    <a:pt x="70" y="3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24"/>
                    <a:pt x="44" y="21"/>
                    <a:pt x="37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6" y="21"/>
                    <a:pt x="23" y="24"/>
                    <a:pt x="23" y="31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23" y="149"/>
                    <a:pt x="26" y="153"/>
                    <a:pt x="32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44" y="153"/>
                    <a:pt x="47" y="149"/>
                    <a:pt x="47" y="142"/>
                  </a:cubicBezTo>
                  <a:cubicBezTo>
                    <a:pt x="47" y="133"/>
                    <a:pt x="47" y="133"/>
                    <a:pt x="47" y="133"/>
                  </a:cubicBezTo>
                  <a:lnTo>
                    <a:pt x="7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7381875" y="5089525"/>
              <a:ext cx="233363" cy="239713"/>
            </a:xfrm>
            <a:custGeom>
              <a:avLst/>
              <a:gdLst/>
              <a:ahLst/>
              <a:cxnLst>
                <a:cxn ang="0">
                  <a:pos x="97" y="97"/>
                </a:cxn>
                <a:cxn ang="0">
                  <a:pos x="97" y="151"/>
                </a:cxn>
                <a:cxn ang="0">
                  <a:pos x="55" y="151"/>
                </a:cxn>
                <a:cxn ang="0">
                  <a:pos x="55" y="97"/>
                </a:cxn>
                <a:cxn ang="0">
                  <a:pos x="0" y="97"/>
                </a:cxn>
                <a:cxn ang="0">
                  <a:pos x="0" y="56"/>
                </a:cxn>
                <a:cxn ang="0">
                  <a:pos x="55" y="56"/>
                </a:cxn>
                <a:cxn ang="0">
                  <a:pos x="55" y="0"/>
                </a:cxn>
                <a:cxn ang="0">
                  <a:pos x="97" y="0"/>
                </a:cxn>
                <a:cxn ang="0">
                  <a:pos x="97" y="56"/>
                </a:cxn>
                <a:cxn ang="0">
                  <a:pos x="147" y="56"/>
                </a:cxn>
                <a:cxn ang="0">
                  <a:pos x="147" y="97"/>
                </a:cxn>
                <a:cxn ang="0">
                  <a:pos x="97" y="97"/>
                </a:cxn>
              </a:cxnLst>
              <a:rect l="0" t="0" r="r" b="b"/>
              <a:pathLst>
                <a:path w="147" h="151">
                  <a:moveTo>
                    <a:pt x="97" y="97"/>
                  </a:moveTo>
                  <a:lnTo>
                    <a:pt x="97" y="151"/>
                  </a:lnTo>
                  <a:lnTo>
                    <a:pt x="55" y="151"/>
                  </a:lnTo>
                  <a:lnTo>
                    <a:pt x="55" y="97"/>
                  </a:lnTo>
                  <a:lnTo>
                    <a:pt x="0" y="97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97" y="0"/>
                  </a:lnTo>
                  <a:lnTo>
                    <a:pt x="97" y="56"/>
                  </a:lnTo>
                  <a:lnTo>
                    <a:pt x="147" y="56"/>
                  </a:lnTo>
                  <a:lnTo>
                    <a:pt x="147" y="97"/>
                  </a:lnTo>
                  <a:lnTo>
                    <a:pt x="97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>
              <a:off x="7656513" y="5089525"/>
              <a:ext cx="233363" cy="239713"/>
            </a:xfrm>
            <a:custGeom>
              <a:avLst/>
              <a:gdLst/>
              <a:ahLst/>
              <a:cxnLst>
                <a:cxn ang="0">
                  <a:pos x="97" y="97"/>
                </a:cxn>
                <a:cxn ang="0">
                  <a:pos x="97" y="151"/>
                </a:cxn>
                <a:cxn ang="0">
                  <a:pos x="55" y="151"/>
                </a:cxn>
                <a:cxn ang="0">
                  <a:pos x="55" y="97"/>
                </a:cxn>
                <a:cxn ang="0">
                  <a:pos x="0" y="97"/>
                </a:cxn>
                <a:cxn ang="0">
                  <a:pos x="0" y="56"/>
                </a:cxn>
                <a:cxn ang="0">
                  <a:pos x="55" y="56"/>
                </a:cxn>
                <a:cxn ang="0">
                  <a:pos x="55" y="0"/>
                </a:cxn>
                <a:cxn ang="0">
                  <a:pos x="97" y="0"/>
                </a:cxn>
                <a:cxn ang="0">
                  <a:pos x="97" y="56"/>
                </a:cxn>
                <a:cxn ang="0">
                  <a:pos x="147" y="56"/>
                </a:cxn>
                <a:cxn ang="0">
                  <a:pos x="147" y="97"/>
                </a:cxn>
                <a:cxn ang="0">
                  <a:pos x="97" y="97"/>
                </a:cxn>
              </a:cxnLst>
              <a:rect l="0" t="0" r="r" b="b"/>
              <a:pathLst>
                <a:path w="147" h="151">
                  <a:moveTo>
                    <a:pt x="97" y="97"/>
                  </a:moveTo>
                  <a:lnTo>
                    <a:pt x="97" y="151"/>
                  </a:lnTo>
                  <a:lnTo>
                    <a:pt x="55" y="151"/>
                  </a:lnTo>
                  <a:lnTo>
                    <a:pt x="55" y="97"/>
                  </a:lnTo>
                  <a:lnTo>
                    <a:pt x="0" y="97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97" y="0"/>
                  </a:lnTo>
                  <a:lnTo>
                    <a:pt x="97" y="56"/>
                  </a:lnTo>
                  <a:lnTo>
                    <a:pt x="147" y="56"/>
                  </a:lnTo>
                  <a:lnTo>
                    <a:pt x="147" y="97"/>
                  </a:lnTo>
                  <a:lnTo>
                    <a:pt x="97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" name="Group 393"/>
          <p:cNvGrpSpPr/>
          <p:nvPr/>
        </p:nvGrpSpPr>
        <p:grpSpPr>
          <a:xfrm>
            <a:off x="7200900" y="4057650"/>
            <a:ext cx="552451" cy="347663"/>
            <a:chOff x="7200900" y="4057650"/>
            <a:chExt cx="552451" cy="347663"/>
          </a:xfrm>
          <a:solidFill>
            <a:srgbClr val="34AEE4"/>
          </a:solidFill>
        </p:grpSpPr>
        <p:sp>
          <p:nvSpPr>
            <p:cNvPr id="2218" name="Freeform 170"/>
            <p:cNvSpPr>
              <a:spLocks noEditPoints="1"/>
            </p:cNvSpPr>
            <p:nvPr/>
          </p:nvSpPr>
          <p:spPr bwMode="auto">
            <a:xfrm>
              <a:off x="7200900" y="4057650"/>
              <a:ext cx="146050" cy="347663"/>
            </a:xfrm>
            <a:custGeom>
              <a:avLst/>
              <a:gdLst/>
              <a:ahLst/>
              <a:cxnLst>
                <a:cxn ang="0">
                  <a:pos x="34" y="53"/>
                </a:cxn>
                <a:cxn ang="0">
                  <a:pos x="46" y="65"/>
                </a:cxn>
                <a:cxn ang="0">
                  <a:pos x="46" y="93"/>
                </a:cxn>
                <a:cxn ang="0">
                  <a:pos x="29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44" y="19"/>
                </a:cxn>
                <a:cxn ang="0">
                  <a:pos x="44" y="40"/>
                </a:cxn>
                <a:cxn ang="0">
                  <a:pos x="34" y="52"/>
                </a:cxn>
                <a:cxn ang="0">
                  <a:pos x="34" y="53"/>
                </a:cxn>
                <a:cxn ang="0">
                  <a:pos x="14" y="46"/>
                </a:cxn>
                <a:cxn ang="0">
                  <a:pos x="21" y="46"/>
                </a:cxn>
                <a:cxn ang="0">
                  <a:pos x="30" y="38"/>
                </a:cxn>
                <a:cxn ang="0">
                  <a:pos x="30" y="21"/>
                </a:cxn>
                <a:cxn ang="0">
                  <a:pos x="23" y="13"/>
                </a:cxn>
                <a:cxn ang="0">
                  <a:pos x="14" y="13"/>
                </a:cxn>
                <a:cxn ang="0">
                  <a:pos x="14" y="46"/>
                </a:cxn>
                <a:cxn ang="0">
                  <a:pos x="14" y="96"/>
                </a:cxn>
                <a:cxn ang="0">
                  <a:pos x="25" y="96"/>
                </a:cxn>
                <a:cxn ang="0">
                  <a:pos x="31" y="91"/>
                </a:cxn>
                <a:cxn ang="0">
                  <a:pos x="31" y="67"/>
                </a:cxn>
                <a:cxn ang="0">
                  <a:pos x="22" y="59"/>
                </a:cxn>
                <a:cxn ang="0">
                  <a:pos x="14" y="59"/>
                </a:cxn>
                <a:cxn ang="0">
                  <a:pos x="14" y="96"/>
                </a:cxn>
              </a:cxnLst>
              <a:rect l="0" t="0" r="r" b="b"/>
              <a:pathLst>
                <a:path w="46" h="109">
                  <a:moveTo>
                    <a:pt x="34" y="53"/>
                  </a:moveTo>
                  <a:cubicBezTo>
                    <a:pt x="42" y="55"/>
                    <a:pt x="46" y="59"/>
                    <a:pt x="46" y="65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104"/>
                    <a:pt x="40" y="109"/>
                    <a:pt x="29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4" y="6"/>
                    <a:pt x="44" y="1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7"/>
                    <a:pt x="41" y="51"/>
                    <a:pt x="34" y="52"/>
                  </a:cubicBezTo>
                  <a:lnTo>
                    <a:pt x="34" y="53"/>
                  </a:lnTo>
                  <a:close/>
                  <a:moveTo>
                    <a:pt x="14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7" y="46"/>
                    <a:pt x="30" y="43"/>
                    <a:pt x="30" y="3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5"/>
                    <a:pt x="27" y="13"/>
                    <a:pt x="23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4" y="46"/>
                  </a:lnTo>
                  <a:close/>
                  <a:moveTo>
                    <a:pt x="14" y="96"/>
                  </a:moveTo>
                  <a:cubicBezTo>
                    <a:pt x="25" y="96"/>
                    <a:pt x="25" y="96"/>
                    <a:pt x="25" y="96"/>
                  </a:cubicBezTo>
                  <a:cubicBezTo>
                    <a:pt x="29" y="96"/>
                    <a:pt x="31" y="94"/>
                    <a:pt x="31" y="9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2"/>
                    <a:pt x="28" y="59"/>
                    <a:pt x="22" y="59"/>
                  </a:cubicBezTo>
                  <a:cubicBezTo>
                    <a:pt x="14" y="59"/>
                    <a:pt x="14" y="59"/>
                    <a:pt x="14" y="59"/>
                  </a:cubicBezTo>
                  <a:lnTo>
                    <a:pt x="14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9" name="Freeform 171"/>
            <p:cNvSpPr>
              <a:spLocks noEditPoints="1"/>
            </p:cNvSpPr>
            <p:nvPr/>
          </p:nvSpPr>
          <p:spPr bwMode="auto">
            <a:xfrm>
              <a:off x="7385050" y="4057650"/>
              <a:ext cx="147638" cy="347663"/>
            </a:xfrm>
            <a:custGeom>
              <a:avLst/>
              <a:gdLst/>
              <a:ahLst/>
              <a:cxnLst>
                <a:cxn ang="0">
                  <a:pos x="34" y="53"/>
                </a:cxn>
                <a:cxn ang="0">
                  <a:pos x="46" y="65"/>
                </a:cxn>
                <a:cxn ang="0">
                  <a:pos x="46" y="93"/>
                </a:cxn>
                <a:cxn ang="0">
                  <a:pos x="29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44" y="19"/>
                </a:cxn>
                <a:cxn ang="0">
                  <a:pos x="44" y="40"/>
                </a:cxn>
                <a:cxn ang="0">
                  <a:pos x="34" y="52"/>
                </a:cxn>
                <a:cxn ang="0">
                  <a:pos x="34" y="53"/>
                </a:cxn>
                <a:cxn ang="0">
                  <a:pos x="15" y="46"/>
                </a:cxn>
                <a:cxn ang="0">
                  <a:pos x="21" y="46"/>
                </a:cxn>
                <a:cxn ang="0">
                  <a:pos x="30" y="38"/>
                </a:cxn>
                <a:cxn ang="0">
                  <a:pos x="30" y="21"/>
                </a:cxn>
                <a:cxn ang="0">
                  <a:pos x="23" y="13"/>
                </a:cxn>
                <a:cxn ang="0">
                  <a:pos x="15" y="13"/>
                </a:cxn>
                <a:cxn ang="0">
                  <a:pos x="15" y="46"/>
                </a:cxn>
                <a:cxn ang="0">
                  <a:pos x="15" y="96"/>
                </a:cxn>
                <a:cxn ang="0">
                  <a:pos x="26" y="96"/>
                </a:cxn>
                <a:cxn ang="0">
                  <a:pos x="31" y="91"/>
                </a:cxn>
                <a:cxn ang="0">
                  <a:pos x="31" y="67"/>
                </a:cxn>
                <a:cxn ang="0">
                  <a:pos x="23" y="59"/>
                </a:cxn>
                <a:cxn ang="0">
                  <a:pos x="15" y="59"/>
                </a:cxn>
                <a:cxn ang="0">
                  <a:pos x="15" y="96"/>
                </a:cxn>
              </a:cxnLst>
              <a:rect l="0" t="0" r="r" b="b"/>
              <a:pathLst>
                <a:path w="46" h="109">
                  <a:moveTo>
                    <a:pt x="34" y="53"/>
                  </a:moveTo>
                  <a:cubicBezTo>
                    <a:pt x="42" y="55"/>
                    <a:pt x="46" y="59"/>
                    <a:pt x="46" y="65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104"/>
                    <a:pt x="40" y="109"/>
                    <a:pt x="29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4" y="6"/>
                    <a:pt x="44" y="1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7"/>
                    <a:pt x="41" y="51"/>
                    <a:pt x="34" y="52"/>
                  </a:cubicBezTo>
                  <a:lnTo>
                    <a:pt x="34" y="53"/>
                  </a:lnTo>
                  <a:close/>
                  <a:moveTo>
                    <a:pt x="15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7" y="46"/>
                    <a:pt x="30" y="43"/>
                    <a:pt x="30" y="3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5"/>
                    <a:pt x="28" y="13"/>
                    <a:pt x="23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46"/>
                  </a:lnTo>
                  <a:close/>
                  <a:moveTo>
                    <a:pt x="15" y="96"/>
                  </a:moveTo>
                  <a:cubicBezTo>
                    <a:pt x="26" y="96"/>
                    <a:pt x="26" y="96"/>
                    <a:pt x="26" y="96"/>
                  </a:cubicBezTo>
                  <a:cubicBezTo>
                    <a:pt x="29" y="96"/>
                    <a:pt x="31" y="94"/>
                    <a:pt x="31" y="9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2"/>
                    <a:pt x="28" y="59"/>
                    <a:pt x="23" y="59"/>
                  </a:cubicBezTo>
                  <a:cubicBezTo>
                    <a:pt x="15" y="59"/>
                    <a:pt x="15" y="59"/>
                    <a:pt x="15" y="59"/>
                  </a:cubicBezTo>
                  <a:lnTo>
                    <a:pt x="1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0" name="Freeform 172"/>
            <p:cNvSpPr>
              <a:spLocks noEditPoints="1"/>
            </p:cNvSpPr>
            <p:nvPr/>
          </p:nvSpPr>
          <p:spPr bwMode="auto">
            <a:xfrm>
              <a:off x="7567613" y="4057650"/>
              <a:ext cx="185738" cy="347663"/>
            </a:xfrm>
            <a:custGeom>
              <a:avLst/>
              <a:gdLst/>
              <a:ahLst/>
              <a:cxnLst>
                <a:cxn ang="0">
                  <a:pos x="58" y="109"/>
                </a:cxn>
                <a:cxn ang="0">
                  <a:pos x="18" y="109"/>
                </a:cxn>
                <a:cxn ang="0">
                  <a:pos x="0" y="91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32" y="0"/>
                </a:cxn>
                <a:cxn ang="0">
                  <a:pos x="49" y="18"/>
                </a:cxn>
                <a:cxn ang="0">
                  <a:pos x="49" y="96"/>
                </a:cxn>
                <a:cxn ang="0">
                  <a:pos x="58" y="96"/>
                </a:cxn>
                <a:cxn ang="0">
                  <a:pos x="58" y="109"/>
                </a:cxn>
                <a:cxn ang="0">
                  <a:pos x="35" y="96"/>
                </a:cxn>
                <a:cxn ang="0">
                  <a:pos x="35" y="19"/>
                </a:cxn>
                <a:cxn ang="0">
                  <a:pos x="28" y="13"/>
                </a:cxn>
                <a:cxn ang="0">
                  <a:pos x="21" y="13"/>
                </a:cxn>
                <a:cxn ang="0">
                  <a:pos x="15" y="19"/>
                </a:cxn>
                <a:cxn ang="0">
                  <a:pos x="15" y="89"/>
                </a:cxn>
                <a:cxn ang="0">
                  <a:pos x="22" y="96"/>
                </a:cxn>
                <a:cxn ang="0">
                  <a:pos x="35" y="96"/>
                </a:cxn>
              </a:cxnLst>
              <a:rect l="0" t="0" r="r" b="b"/>
              <a:pathLst>
                <a:path w="58" h="109">
                  <a:moveTo>
                    <a:pt x="58" y="109"/>
                  </a:moveTo>
                  <a:cubicBezTo>
                    <a:pt x="18" y="109"/>
                    <a:pt x="18" y="109"/>
                    <a:pt x="18" y="109"/>
                  </a:cubicBezTo>
                  <a:cubicBezTo>
                    <a:pt x="6" y="109"/>
                    <a:pt x="0" y="103"/>
                    <a:pt x="0" y="9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4" y="0"/>
                    <a:pt x="49" y="6"/>
                    <a:pt x="49" y="1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8" y="96"/>
                    <a:pt x="58" y="96"/>
                    <a:pt x="58" y="96"/>
                  </a:cubicBezTo>
                  <a:lnTo>
                    <a:pt x="58" y="109"/>
                  </a:lnTo>
                  <a:close/>
                  <a:moveTo>
                    <a:pt x="35" y="96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5"/>
                    <a:pt x="33" y="13"/>
                    <a:pt x="28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3"/>
                    <a:pt x="15" y="15"/>
                    <a:pt x="15" y="1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94"/>
                    <a:pt x="17" y="96"/>
                    <a:pt x="22" y="96"/>
                  </a:cubicBezTo>
                  <a:lnTo>
                    <a:pt x="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" name="Group 366"/>
          <p:cNvGrpSpPr/>
          <p:nvPr/>
        </p:nvGrpSpPr>
        <p:grpSpPr>
          <a:xfrm>
            <a:off x="4972050" y="1181100"/>
            <a:ext cx="3265488" cy="309563"/>
            <a:chOff x="4972050" y="1181100"/>
            <a:chExt cx="3265488" cy="309563"/>
          </a:xfrm>
          <a:solidFill>
            <a:srgbClr val="34AEE4"/>
          </a:solidFill>
        </p:grpSpPr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4972050" y="1181100"/>
              <a:ext cx="134938" cy="309563"/>
            </a:xfrm>
            <a:custGeom>
              <a:avLst/>
              <a:gdLst/>
              <a:ahLst/>
              <a:cxnLst>
                <a:cxn ang="0">
                  <a:pos x="59" y="195"/>
                </a:cxn>
                <a:cxn ang="0">
                  <a:pos x="59" y="106"/>
                </a:cxn>
                <a:cxn ang="0">
                  <a:pos x="26" y="10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2"/>
                </a:cxn>
                <a:cxn ang="0">
                  <a:pos x="59" y="82"/>
                </a:cxn>
                <a:cxn ang="0">
                  <a:pos x="59" y="0"/>
                </a:cxn>
                <a:cxn ang="0">
                  <a:pos x="85" y="0"/>
                </a:cxn>
                <a:cxn ang="0">
                  <a:pos x="85" y="195"/>
                </a:cxn>
                <a:cxn ang="0">
                  <a:pos x="59" y="195"/>
                </a:cxn>
              </a:cxnLst>
              <a:rect l="0" t="0" r="r" b="b"/>
              <a:pathLst>
                <a:path w="85" h="195">
                  <a:moveTo>
                    <a:pt x="59" y="195"/>
                  </a:moveTo>
                  <a:lnTo>
                    <a:pt x="59" y="106"/>
                  </a:lnTo>
                  <a:lnTo>
                    <a:pt x="26" y="10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2"/>
                  </a:lnTo>
                  <a:lnTo>
                    <a:pt x="59" y="82"/>
                  </a:lnTo>
                  <a:lnTo>
                    <a:pt x="59" y="0"/>
                  </a:lnTo>
                  <a:lnTo>
                    <a:pt x="85" y="0"/>
                  </a:lnTo>
                  <a:lnTo>
                    <a:pt x="85" y="195"/>
                  </a:lnTo>
                  <a:lnTo>
                    <a:pt x="59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5145088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3" name="Freeform 175"/>
            <p:cNvSpPr>
              <a:spLocks/>
            </p:cNvSpPr>
            <p:nvPr/>
          </p:nvSpPr>
          <p:spPr bwMode="auto">
            <a:xfrm>
              <a:off x="5221288" y="1181100"/>
              <a:ext cx="131763" cy="309563"/>
            </a:xfrm>
            <a:custGeom>
              <a:avLst/>
              <a:gdLst/>
              <a:ahLst/>
              <a:cxnLst>
                <a:cxn ang="0">
                  <a:pos x="21" y="61"/>
                </a:cxn>
                <a:cxn ang="0">
                  <a:pos x="21" y="50"/>
                </a:cxn>
                <a:cxn ang="0">
                  <a:pos x="41" y="50"/>
                </a:cxn>
                <a:cxn ang="0">
                  <a:pos x="41" y="97"/>
                </a:cxn>
                <a:cxn ang="0">
                  <a:pos x="15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1" y="17"/>
                </a:cxn>
                <a:cxn ang="0">
                  <a:pos x="41" y="27"/>
                </a:cxn>
                <a:cxn ang="0">
                  <a:pos x="28" y="27"/>
                </a:cxn>
                <a:cxn ang="0">
                  <a:pos x="28" y="19"/>
                </a:cxn>
                <a:cxn ang="0">
                  <a:pos x="22" y="12"/>
                </a:cxn>
                <a:cxn ang="0">
                  <a:pos x="19" y="12"/>
                </a:cxn>
                <a:cxn ang="0">
                  <a:pos x="13" y="19"/>
                </a:cxn>
                <a:cxn ang="0">
                  <a:pos x="13" y="78"/>
                </a:cxn>
                <a:cxn ang="0">
                  <a:pos x="19" y="85"/>
                </a:cxn>
                <a:cxn ang="0">
                  <a:pos x="28" y="85"/>
                </a:cxn>
                <a:cxn ang="0">
                  <a:pos x="28" y="61"/>
                </a:cxn>
                <a:cxn ang="0">
                  <a:pos x="21" y="61"/>
                </a:cxn>
              </a:cxnLst>
              <a:rect l="0" t="0" r="r" b="b"/>
              <a:pathLst>
                <a:path w="41" h="97">
                  <a:moveTo>
                    <a:pt x="21" y="61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1" y="5"/>
                    <a:pt x="41" y="1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4"/>
                    <a:pt x="26" y="12"/>
                    <a:pt x="2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4"/>
                    <a:pt x="13" y="1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3"/>
                    <a:pt x="15" y="85"/>
                    <a:pt x="1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61"/>
                    <a:pt x="28" y="61"/>
                    <a:pt x="28" y="61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5384800" y="1181100"/>
              <a:ext cx="133350" cy="309563"/>
            </a:xfrm>
            <a:custGeom>
              <a:avLst/>
              <a:gdLst/>
              <a:ahLst/>
              <a:cxnLst>
                <a:cxn ang="0">
                  <a:pos x="58" y="195"/>
                </a:cxn>
                <a:cxn ang="0">
                  <a:pos x="58" y="106"/>
                </a:cxn>
                <a:cxn ang="0">
                  <a:pos x="26" y="10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2"/>
                </a:cxn>
                <a:cxn ang="0">
                  <a:pos x="58" y="82"/>
                </a:cxn>
                <a:cxn ang="0">
                  <a:pos x="58" y="0"/>
                </a:cxn>
                <a:cxn ang="0">
                  <a:pos x="84" y="0"/>
                </a:cxn>
                <a:cxn ang="0">
                  <a:pos x="84" y="195"/>
                </a:cxn>
                <a:cxn ang="0">
                  <a:pos x="58" y="195"/>
                </a:cxn>
              </a:cxnLst>
              <a:rect l="0" t="0" r="r" b="b"/>
              <a:pathLst>
                <a:path w="84" h="195">
                  <a:moveTo>
                    <a:pt x="58" y="195"/>
                  </a:moveTo>
                  <a:lnTo>
                    <a:pt x="58" y="106"/>
                  </a:lnTo>
                  <a:lnTo>
                    <a:pt x="26" y="10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2"/>
                  </a:lnTo>
                  <a:lnTo>
                    <a:pt x="58" y="82"/>
                  </a:lnTo>
                  <a:lnTo>
                    <a:pt x="58" y="0"/>
                  </a:lnTo>
                  <a:lnTo>
                    <a:pt x="84" y="0"/>
                  </a:lnTo>
                  <a:lnTo>
                    <a:pt x="84" y="195"/>
                  </a:lnTo>
                  <a:lnTo>
                    <a:pt x="58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5" name="Freeform 177"/>
            <p:cNvSpPr>
              <a:spLocks noEditPoints="1"/>
            </p:cNvSpPr>
            <p:nvPr/>
          </p:nvSpPr>
          <p:spPr bwMode="auto">
            <a:xfrm>
              <a:off x="5624513" y="1181100"/>
              <a:ext cx="130175" cy="309563"/>
            </a:xfrm>
            <a:custGeom>
              <a:avLst/>
              <a:gdLst/>
              <a:ahLst/>
              <a:cxnLst>
                <a:cxn ang="0">
                  <a:pos x="13" y="97"/>
                </a:cxn>
                <a:cxn ang="0">
                  <a:pos x="0" y="97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41" y="16"/>
                </a:cxn>
                <a:cxn ang="0">
                  <a:pos x="41" y="97"/>
                </a:cxn>
                <a:cxn ang="0">
                  <a:pos x="28" y="97"/>
                </a:cxn>
                <a:cxn ang="0">
                  <a:pos x="28" y="61"/>
                </a:cxn>
                <a:cxn ang="0">
                  <a:pos x="13" y="61"/>
                </a:cxn>
                <a:cxn ang="0">
                  <a:pos x="13" y="97"/>
                </a:cxn>
                <a:cxn ang="0">
                  <a:pos x="28" y="50"/>
                </a:cxn>
                <a:cxn ang="0">
                  <a:pos x="28" y="17"/>
                </a:cxn>
                <a:cxn ang="0">
                  <a:pos x="23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50"/>
                </a:cxn>
                <a:cxn ang="0">
                  <a:pos x="28" y="50"/>
                </a:cxn>
              </a:cxnLst>
              <a:rect l="0" t="0" r="r" b="b"/>
              <a:pathLst>
                <a:path w="41" h="97">
                  <a:moveTo>
                    <a:pt x="13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6" y="0"/>
                    <a:pt x="1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13" y="61"/>
                    <a:pt x="13" y="61"/>
                    <a:pt x="13" y="61"/>
                  </a:cubicBezTo>
                  <a:lnTo>
                    <a:pt x="13" y="97"/>
                  </a:lnTo>
                  <a:close/>
                  <a:moveTo>
                    <a:pt x="28" y="50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6" y="12"/>
                    <a:pt x="23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50"/>
                    <a:pt x="13" y="50"/>
                    <a:pt x="13" y="5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>
              <a:off x="5792788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>
              <a:off x="5878513" y="1181100"/>
              <a:ext cx="122238" cy="309563"/>
            </a:xfrm>
            <a:custGeom>
              <a:avLst/>
              <a:gdLst/>
              <a:ahLst/>
              <a:cxnLst>
                <a:cxn ang="0">
                  <a:pos x="51" y="24"/>
                </a:cxn>
                <a:cxn ang="0">
                  <a:pos x="51" y="195"/>
                </a:cxn>
                <a:cxn ang="0">
                  <a:pos x="25" y="195"/>
                </a:cxn>
                <a:cxn ang="0">
                  <a:pos x="25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4"/>
                </a:cxn>
                <a:cxn ang="0">
                  <a:pos x="51" y="24"/>
                </a:cxn>
              </a:cxnLst>
              <a:rect l="0" t="0" r="r" b="b"/>
              <a:pathLst>
                <a:path w="77" h="195">
                  <a:moveTo>
                    <a:pt x="51" y="24"/>
                  </a:moveTo>
                  <a:lnTo>
                    <a:pt x="51" y="195"/>
                  </a:lnTo>
                  <a:lnTo>
                    <a:pt x="25" y="195"/>
                  </a:lnTo>
                  <a:lnTo>
                    <a:pt x="25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4"/>
                  </a:lnTo>
                  <a:lnTo>
                    <a:pt x="51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6022975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6086475" y="1181100"/>
              <a:ext cx="122238" cy="309563"/>
            </a:xfrm>
            <a:custGeom>
              <a:avLst/>
              <a:gdLst/>
              <a:ahLst/>
              <a:cxnLst>
                <a:cxn ang="0">
                  <a:pos x="52" y="24"/>
                </a:cxn>
                <a:cxn ang="0">
                  <a:pos x="52" y="195"/>
                </a:cxn>
                <a:cxn ang="0">
                  <a:pos x="26" y="195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24"/>
                </a:cxn>
                <a:cxn ang="0">
                  <a:pos x="52" y="24"/>
                </a:cxn>
              </a:cxnLst>
              <a:rect l="0" t="0" r="r" b="b"/>
              <a:pathLst>
                <a:path w="77" h="195">
                  <a:moveTo>
                    <a:pt x="52" y="24"/>
                  </a:moveTo>
                  <a:lnTo>
                    <a:pt x="52" y="195"/>
                  </a:lnTo>
                  <a:lnTo>
                    <a:pt x="26" y="195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4"/>
                  </a:lnTo>
                  <a:lnTo>
                    <a:pt x="5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6234113" y="1181100"/>
              <a:ext cx="133350" cy="309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79"/>
                </a:cxn>
                <a:cxn ang="0">
                  <a:pos x="26" y="97"/>
                </a:cxn>
                <a:cxn ang="0">
                  <a:pos x="15" y="97"/>
                </a:cxn>
                <a:cxn ang="0">
                  <a:pos x="0" y="7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79"/>
                </a:cxn>
                <a:cxn ang="0">
                  <a:pos x="19" y="85"/>
                </a:cxn>
                <a:cxn ang="0">
                  <a:pos x="24" y="85"/>
                </a:cxn>
                <a:cxn ang="0">
                  <a:pos x="29" y="79"/>
                </a:cxn>
                <a:cxn ang="0">
                  <a:pos x="29" y="0"/>
                </a:cxn>
                <a:cxn ang="0">
                  <a:pos x="42" y="0"/>
                </a:cxn>
              </a:cxnLst>
              <a:rect l="0" t="0" r="r" b="b"/>
              <a:pathLst>
                <a:path w="42" h="97">
                  <a:moveTo>
                    <a:pt x="42" y="0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42" y="91"/>
                    <a:pt x="37" y="97"/>
                    <a:pt x="26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1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83"/>
                    <a:pt x="15" y="85"/>
                    <a:pt x="19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7" y="85"/>
                    <a:pt x="29" y="83"/>
                    <a:pt x="29" y="7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1" name="Freeform 183"/>
            <p:cNvSpPr>
              <a:spLocks noEditPoints="1"/>
            </p:cNvSpPr>
            <p:nvPr/>
          </p:nvSpPr>
          <p:spPr bwMode="auto">
            <a:xfrm>
              <a:off x="6405563" y="1181100"/>
              <a:ext cx="131763" cy="3095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1" y="19"/>
                </a:cxn>
                <a:cxn ang="0">
                  <a:pos x="41" y="83"/>
                </a:cxn>
                <a:cxn ang="0">
                  <a:pos x="26" y="97"/>
                </a:cxn>
                <a:cxn ang="0">
                  <a:pos x="0" y="97"/>
                </a:cxn>
                <a:cxn ang="0">
                  <a:pos x="13" y="85"/>
                </a:cxn>
                <a:cxn ang="0">
                  <a:pos x="23" y="85"/>
                </a:cxn>
                <a:cxn ang="0">
                  <a:pos x="28" y="81"/>
                </a:cxn>
                <a:cxn ang="0">
                  <a:pos x="28" y="19"/>
                </a:cxn>
                <a:cxn ang="0">
                  <a:pos x="22" y="12"/>
                </a:cxn>
                <a:cxn ang="0">
                  <a:pos x="13" y="12"/>
                </a:cxn>
                <a:cxn ang="0">
                  <a:pos x="13" y="85"/>
                </a:cxn>
              </a:cxnLst>
              <a:rect l="0" t="0" r="r" b="b"/>
              <a:pathLst>
                <a:path w="41" h="97">
                  <a:moveTo>
                    <a:pt x="0" y="9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1" y="6"/>
                    <a:pt x="41" y="19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2"/>
                    <a:pt x="36" y="97"/>
                    <a:pt x="26" y="97"/>
                  </a:cubicBezTo>
                  <a:lnTo>
                    <a:pt x="0" y="97"/>
                  </a:lnTo>
                  <a:close/>
                  <a:moveTo>
                    <a:pt x="13" y="85"/>
                  </a:moveTo>
                  <a:cubicBezTo>
                    <a:pt x="23" y="85"/>
                    <a:pt x="23" y="85"/>
                    <a:pt x="23" y="85"/>
                  </a:cubicBezTo>
                  <a:cubicBezTo>
                    <a:pt x="26" y="85"/>
                    <a:pt x="28" y="84"/>
                    <a:pt x="28" y="8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4"/>
                    <a:pt x="26" y="12"/>
                    <a:pt x="2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>
              <a:off x="6575425" y="1181100"/>
              <a:ext cx="101600" cy="309563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0" y="0"/>
                </a:cxn>
                <a:cxn ang="0">
                  <a:pos x="64" y="0"/>
                </a:cxn>
                <a:cxn ang="0">
                  <a:pos x="64" y="24"/>
                </a:cxn>
                <a:cxn ang="0">
                  <a:pos x="26" y="24"/>
                </a:cxn>
                <a:cxn ang="0">
                  <a:pos x="26" y="82"/>
                </a:cxn>
                <a:cxn ang="0">
                  <a:pos x="60" y="82"/>
                </a:cxn>
                <a:cxn ang="0">
                  <a:pos x="60" y="106"/>
                </a:cxn>
                <a:cxn ang="0">
                  <a:pos x="26" y="106"/>
                </a:cxn>
                <a:cxn ang="0">
                  <a:pos x="26" y="171"/>
                </a:cxn>
                <a:cxn ang="0">
                  <a:pos x="64" y="171"/>
                </a:cxn>
                <a:cxn ang="0">
                  <a:pos x="64" y="195"/>
                </a:cxn>
                <a:cxn ang="0">
                  <a:pos x="0" y="195"/>
                </a:cxn>
              </a:cxnLst>
              <a:rect l="0" t="0" r="r" b="b"/>
              <a:pathLst>
                <a:path w="64" h="195">
                  <a:moveTo>
                    <a:pt x="0" y="19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64" y="24"/>
                  </a:lnTo>
                  <a:lnTo>
                    <a:pt x="26" y="24"/>
                  </a:lnTo>
                  <a:lnTo>
                    <a:pt x="26" y="82"/>
                  </a:lnTo>
                  <a:lnTo>
                    <a:pt x="60" y="82"/>
                  </a:lnTo>
                  <a:lnTo>
                    <a:pt x="60" y="106"/>
                  </a:lnTo>
                  <a:lnTo>
                    <a:pt x="26" y="106"/>
                  </a:lnTo>
                  <a:lnTo>
                    <a:pt x="26" y="171"/>
                  </a:lnTo>
                  <a:lnTo>
                    <a:pt x="64" y="171"/>
                  </a:lnTo>
                  <a:lnTo>
                    <a:pt x="64" y="19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3" name="Freeform 185"/>
            <p:cNvSpPr>
              <a:spLocks noEditPoints="1"/>
            </p:cNvSpPr>
            <p:nvPr/>
          </p:nvSpPr>
          <p:spPr bwMode="auto">
            <a:xfrm>
              <a:off x="6775450" y="1181100"/>
              <a:ext cx="131763" cy="30956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1" y="58"/>
                </a:cxn>
                <a:cxn ang="0">
                  <a:pos x="41" y="83"/>
                </a:cxn>
                <a:cxn ang="0">
                  <a:pos x="26" y="97"/>
                </a:cxn>
                <a:cxn ang="0">
                  <a:pos x="0" y="97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9" y="17"/>
                </a:cxn>
                <a:cxn ang="0">
                  <a:pos x="39" y="36"/>
                </a:cxn>
                <a:cxn ang="0">
                  <a:pos x="30" y="46"/>
                </a:cxn>
                <a:cxn ang="0">
                  <a:pos x="30" y="47"/>
                </a:cxn>
                <a:cxn ang="0">
                  <a:pos x="13" y="41"/>
                </a:cxn>
                <a:cxn ang="0">
                  <a:pos x="19" y="41"/>
                </a:cxn>
                <a:cxn ang="0">
                  <a:pos x="26" y="34"/>
                </a:cxn>
                <a:cxn ang="0">
                  <a:pos x="26" y="19"/>
                </a:cxn>
                <a:cxn ang="0">
                  <a:pos x="21" y="12"/>
                </a:cxn>
                <a:cxn ang="0">
                  <a:pos x="13" y="12"/>
                </a:cxn>
                <a:cxn ang="0">
                  <a:pos x="13" y="41"/>
                </a:cxn>
                <a:cxn ang="0">
                  <a:pos x="13" y="85"/>
                </a:cxn>
                <a:cxn ang="0">
                  <a:pos x="23" y="85"/>
                </a:cxn>
                <a:cxn ang="0">
                  <a:pos x="28" y="81"/>
                </a:cxn>
                <a:cxn ang="0">
                  <a:pos x="28" y="60"/>
                </a:cxn>
                <a:cxn ang="0">
                  <a:pos x="20" y="53"/>
                </a:cxn>
                <a:cxn ang="0">
                  <a:pos x="13" y="53"/>
                </a:cxn>
                <a:cxn ang="0">
                  <a:pos x="13" y="85"/>
                </a:cxn>
              </a:cxnLst>
              <a:rect l="0" t="0" r="r" b="b"/>
              <a:pathLst>
                <a:path w="41" h="97">
                  <a:moveTo>
                    <a:pt x="30" y="47"/>
                  </a:moveTo>
                  <a:cubicBezTo>
                    <a:pt x="37" y="49"/>
                    <a:pt x="41" y="53"/>
                    <a:pt x="41" y="58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2"/>
                    <a:pt x="36" y="97"/>
                    <a:pt x="26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39" y="6"/>
                    <a:pt x="39" y="1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42"/>
                    <a:pt x="36" y="45"/>
                    <a:pt x="30" y="46"/>
                  </a:cubicBezTo>
                  <a:lnTo>
                    <a:pt x="30" y="47"/>
                  </a:lnTo>
                  <a:close/>
                  <a:moveTo>
                    <a:pt x="13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4" y="41"/>
                    <a:pt x="26" y="39"/>
                    <a:pt x="26" y="3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4"/>
                    <a:pt x="25" y="12"/>
                    <a:pt x="21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41"/>
                  </a:lnTo>
                  <a:close/>
                  <a:moveTo>
                    <a:pt x="13" y="85"/>
                  </a:moveTo>
                  <a:cubicBezTo>
                    <a:pt x="23" y="85"/>
                    <a:pt x="23" y="85"/>
                    <a:pt x="23" y="85"/>
                  </a:cubicBezTo>
                  <a:cubicBezTo>
                    <a:pt x="26" y="85"/>
                    <a:pt x="28" y="84"/>
                    <a:pt x="28" y="8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55"/>
                    <a:pt x="25" y="53"/>
                    <a:pt x="20" y="53"/>
                  </a:cubicBezTo>
                  <a:cubicBezTo>
                    <a:pt x="13" y="53"/>
                    <a:pt x="13" y="53"/>
                    <a:pt x="13" y="53"/>
                  </a:cubicBezTo>
                  <a:lnTo>
                    <a:pt x="13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4" name="Freeform 186"/>
            <p:cNvSpPr>
              <a:spLocks noEditPoints="1"/>
            </p:cNvSpPr>
            <p:nvPr/>
          </p:nvSpPr>
          <p:spPr bwMode="auto">
            <a:xfrm>
              <a:off x="6938963" y="1181100"/>
              <a:ext cx="130175" cy="309563"/>
            </a:xfrm>
            <a:custGeom>
              <a:avLst/>
              <a:gdLst/>
              <a:ahLst/>
              <a:cxnLst>
                <a:cxn ang="0">
                  <a:pos x="13" y="97"/>
                </a:cxn>
                <a:cxn ang="0">
                  <a:pos x="0" y="97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41" y="16"/>
                </a:cxn>
                <a:cxn ang="0">
                  <a:pos x="41" y="97"/>
                </a:cxn>
                <a:cxn ang="0">
                  <a:pos x="28" y="97"/>
                </a:cxn>
                <a:cxn ang="0">
                  <a:pos x="28" y="61"/>
                </a:cxn>
                <a:cxn ang="0">
                  <a:pos x="13" y="61"/>
                </a:cxn>
                <a:cxn ang="0">
                  <a:pos x="13" y="97"/>
                </a:cxn>
                <a:cxn ang="0">
                  <a:pos x="28" y="50"/>
                </a:cxn>
                <a:cxn ang="0">
                  <a:pos x="28" y="17"/>
                </a:cxn>
                <a:cxn ang="0">
                  <a:pos x="22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50"/>
                </a:cxn>
                <a:cxn ang="0">
                  <a:pos x="28" y="50"/>
                </a:cxn>
              </a:cxnLst>
              <a:rect l="0" t="0" r="r" b="b"/>
              <a:pathLst>
                <a:path w="41" h="97">
                  <a:moveTo>
                    <a:pt x="13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1" y="5"/>
                    <a:pt x="41" y="1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13" y="61"/>
                    <a:pt x="13" y="61"/>
                    <a:pt x="13" y="61"/>
                  </a:cubicBezTo>
                  <a:lnTo>
                    <a:pt x="13" y="97"/>
                  </a:lnTo>
                  <a:close/>
                  <a:moveTo>
                    <a:pt x="28" y="50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6" y="12"/>
                    <a:pt x="2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50"/>
                    <a:pt x="13" y="50"/>
                    <a:pt x="13" y="5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7105650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>
              <a:off x="7229475" y="1181100"/>
              <a:ext cx="98425" cy="309563"/>
            </a:xfrm>
            <a:custGeom>
              <a:avLst/>
              <a:gdLst/>
              <a:ahLst/>
              <a:cxnLst>
                <a:cxn ang="0">
                  <a:pos x="62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171"/>
                </a:cxn>
                <a:cxn ang="0">
                  <a:pos x="62" y="171"/>
                </a:cxn>
                <a:cxn ang="0">
                  <a:pos x="62" y="195"/>
                </a:cxn>
              </a:cxnLst>
              <a:rect l="0" t="0" r="r" b="b"/>
              <a:pathLst>
                <a:path w="62" h="195">
                  <a:moveTo>
                    <a:pt x="62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171"/>
                  </a:lnTo>
                  <a:lnTo>
                    <a:pt x="62" y="171"/>
                  </a:lnTo>
                  <a:lnTo>
                    <a:pt x="62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7" name="Freeform 189"/>
            <p:cNvSpPr>
              <a:spLocks noEditPoints="1"/>
            </p:cNvSpPr>
            <p:nvPr/>
          </p:nvSpPr>
          <p:spPr bwMode="auto">
            <a:xfrm>
              <a:off x="7346950" y="1181100"/>
              <a:ext cx="141288" cy="309563"/>
            </a:xfrm>
            <a:custGeom>
              <a:avLst/>
              <a:gdLst/>
              <a:ahLst/>
              <a:cxnLst>
                <a:cxn ang="0">
                  <a:pos x="16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8" y="0"/>
                </a:cxn>
                <a:cxn ang="0">
                  <a:pos x="44" y="16"/>
                </a:cxn>
                <a:cxn ang="0">
                  <a:pos x="44" y="81"/>
                </a:cxn>
                <a:cxn ang="0">
                  <a:pos x="28" y="97"/>
                </a:cxn>
                <a:cxn ang="0">
                  <a:pos x="16" y="97"/>
                </a:cxn>
                <a:cxn ang="0">
                  <a:pos x="19" y="85"/>
                </a:cxn>
                <a:cxn ang="0">
                  <a:pos x="26" y="85"/>
                </a:cxn>
                <a:cxn ang="0">
                  <a:pos x="31" y="80"/>
                </a:cxn>
                <a:cxn ang="0">
                  <a:pos x="31" y="17"/>
                </a:cxn>
                <a:cxn ang="0">
                  <a:pos x="25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80"/>
                </a:cxn>
                <a:cxn ang="0">
                  <a:pos x="19" y="85"/>
                </a:cxn>
              </a:cxnLst>
              <a:rect l="0" t="0" r="r" b="b"/>
              <a:pathLst>
                <a:path w="44" h="97">
                  <a:moveTo>
                    <a:pt x="16" y="97"/>
                  </a:moveTo>
                  <a:cubicBezTo>
                    <a:pt x="6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6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4" y="5"/>
                    <a:pt x="44" y="16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92"/>
                    <a:pt x="39" y="97"/>
                    <a:pt x="28" y="97"/>
                  </a:cubicBezTo>
                  <a:lnTo>
                    <a:pt x="16" y="97"/>
                  </a:lnTo>
                  <a:close/>
                  <a:moveTo>
                    <a:pt x="19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9" y="85"/>
                    <a:pt x="31" y="83"/>
                    <a:pt x="31" y="8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3"/>
                    <a:pt x="29" y="12"/>
                    <a:pt x="2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3"/>
                    <a:pt x="15" y="85"/>
                    <a:pt x="19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8" name="Freeform 190"/>
            <p:cNvSpPr>
              <a:spLocks noEditPoints="1"/>
            </p:cNvSpPr>
            <p:nvPr/>
          </p:nvSpPr>
          <p:spPr bwMode="auto">
            <a:xfrm>
              <a:off x="7523163" y="1181100"/>
              <a:ext cx="136525" cy="309563"/>
            </a:xfrm>
            <a:custGeom>
              <a:avLst/>
              <a:gdLst/>
              <a:ahLst/>
              <a:cxnLst>
                <a:cxn ang="0">
                  <a:pos x="16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43" y="81"/>
                </a:cxn>
                <a:cxn ang="0">
                  <a:pos x="28" y="97"/>
                </a:cxn>
                <a:cxn ang="0">
                  <a:pos x="16" y="97"/>
                </a:cxn>
                <a:cxn ang="0">
                  <a:pos x="19" y="85"/>
                </a:cxn>
                <a:cxn ang="0">
                  <a:pos x="25" y="85"/>
                </a:cxn>
                <a:cxn ang="0">
                  <a:pos x="30" y="80"/>
                </a:cxn>
                <a:cxn ang="0">
                  <a:pos x="30" y="17"/>
                </a:cxn>
                <a:cxn ang="0">
                  <a:pos x="25" y="12"/>
                </a:cxn>
                <a:cxn ang="0">
                  <a:pos x="19" y="12"/>
                </a:cxn>
                <a:cxn ang="0">
                  <a:pos x="13" y="17"/>
                </a:cxn>
                <a:cxn ang="0">
                  <a:pos x="13" y="80"/>
                </a:cxn>
                <a:cxn ang="0">
                  <a:pos x="19" y="85"/>
                </a:cxn>
              </a:cxnLst>
              <a:rect l="0" t="0" r="r" b="b"/>
              <a:pathLst>
                <a:path w="43" h="97">
                  <a:moveTo>
                    <a:pt x="16" y="97"/>
                  </a:move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43" y="5"/>
                    <a:pt x="43" y="16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92"/>
                    <a:pt x="38" y="97"/>
                    <a:pt x="28" y="97"/>
                  </a:cubicBezTo>
                  <a:lnTo>
                    <a:pt x="16" y="97"/>
                  </a:lnTo>
                  <a:close/>
                  <a:moveTo>
                    <a:pt x="19" y="85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29" y="85"/>
                    <a:pt x="30" y="83"/>
                    <a:pt x="30" y="8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8" y="12"/>
                    <a:pt x="2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2"/>
                    <a:pt x="13" y="13"/>
                    <a:pt x="13" y="17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3"/>
                    <a:pt x="15" y="85"/>
                    <a:pt x="19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7699375" y="1181100"/>
              <a:ext cx="127000" cy="309563"/>
            </a:xfrm>
            <a:custGeom>
              <a:avLst/>
              <a:gdLst/>
              <a:ahLst/>
              <a:cxnLst>
                <a:cxn ang="0">
                  <a:pos x="54" y="94"/>
                </a:cxn>
                <a:cxn ang="0">
                  <a:pos x="54" y="0"/>
                </a:cxn>
                <a:cxn ang="0">
                  <a:pos x="80" y="0"/>
                </a:cxn>
                <a:cxn ang="0">
                  <a:pos x="80" y="195"/>
                </a:cxn>
                <a:cxn ang="0">
                  <a:pos x="54" y="195"/>
                </a:cxn>
                <a:cxn ang="0">
                  <a:pos x="54" y="157"/>
                </a:cxn>
                <a:cxn ang="0">
                  <a:pos x="26" y="66"/>
                </a:cxn>
                <a:cxn ang="0">
                  <a:pos x="26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54" y="94"/>
                </a:cxn>
              </a:cxnLst>
              <a:rect l="0" t="0" r="r" b="b"/>
              <a:pathLst>
                <a:path w="80" h="195">
                  <a:moveTo>
                    <a:pt x="54" y="94"/>
                  </a:moveTo>
                  <a:lnTo>
                    <a:pt x="54" y="0"/>
                  </a:lnTo>
                  <a:lnTo>
                    <a:pt x="80" y="0"/>
                  </a:lnTo>
                  <a:lnTo>
                    <a:pt x="80" y="195"/>
                  </a:lnTo>
                  <a:lnTo>
                    <a:pt x="54" y="195"/>
                  </a:lnTo>
                  <a:lnTo>
                    <a:pt x="54" y="157"/>
                  </a:lnTo>
                  <a:lnTo>
                    <a:pt x="26" y="66"/>
                  </a:lnTo>
                  <a:lnTo>
                    <a:pt x="26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4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0" name="Rectangle 192"/>
            <p:cNvSpPr>
              <a:spLocks noChangeArrowheads="1"/>
            </p:cNvSpPr>
            <p:nvPr/>
          </p:nvSpPr>
          <p:spPr bwMode="auto">
            <a:xfrm>
              <a:off x="7864475" y="1181100"/>
              <a:ext cx="41275" cy="309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1" name="Freeform 193"/>
            <p:cNvSpPr>
              <a:spLocks/>
            </p:cNvSpPr>
            <p:nvPr/>
          </p:nvSpPr>
          <p:spPr bwMode="auto">
            <a:xfrm>
              <a:off x="7943850" y="1181100"/>
              <a:ext cx="128588" cy="309563"/>
            </a:xfrm>
            <a:custGeom>
              <a:avLst/>
              <a:gdLst/>
              <a:ahLst/>
              <a:cxnLst>
                <a:cxn ang="0">
                  <a:pos x="55" y="94"/>
                </a:cxn>
                <a:cxn ang="0">
                  <a:pos x="55" y="0"/>
                </a:cxn>
                <a:cxn ang="0">
                  <a:pos x="81" y="0"/>
                </a:cxn>
                <a:cxn ang="0">
                  <a:pos x="81" y="195"/>
                </a:cxn>
                <a:cxn ang="0">
                  <a:pos x="55" y="195"/>
                </a:cxn>
                <a:cxn ang="0">
                  <a:pos x="55" y="157"/>
                </a:cxn>
                <a:cxn ang="0">
                  <a:pos x="27" y="66"/>
                </a:cxn>
                <a:cxn ang="0">
                  <a:pos x="27" y="195"/>
                </a:cxn>
                <a:cxn ang="0">
                  <a:pos x="0" y="195"/>
                </a:cxn>
                <a:cxn ang="0">
                  <a:pos x="0" y="0"/>
                </a:cxn>
                <a:cxn ang="0">
                  <a:pos x="27" y="0"/>
                </a:cxn>
                <a:cxn ang="0">
                  <a:pos x="55" y="94"/>
                </a:cxn>
              </a:cxnLst>
              <a:rect l="0" t="0" r="r" b="b"/>
              <a:pathLst>
                <a:path w="81" h="195">
                  <a:moveTo>
                    <a:pt x="55" y="94"/>
                  </a:moveTo>
                  <a:lnTo>
                    <a:pt x="55" y="0"/>
                  </a:lnTo>
                  <a:lnTo>
                    <a:pt x="81" y="0"/>
                  </a:lnTo>
                  <a:lnTo>
                    <a:pt x="81" y="195"/>
                  </a:lnTo>
                  <a:lnTo>
                    <a:pt x="55" y="195"/>
                  </a:lnTo>
                  <a:lnTo>
                    <a:pt x="55" y="157"/>
                  </a:lnTo>
                  <a:lnTo>
                    <a:pt x="27" y="66"/>
                  </a:lnTo>
                  <a:lnTo>
                    <a:pt x="27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7" y="0"/>
                  </a:lnTo>
                  <a:lnTo>
                    <a:pt x="55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2" name="Freeform 194"/>
            <p:cNvSpPr>
              <a:spLocks/>
            </p:cNvSpPr>
            <p:nvPr/>
          </p:nvSpPr>
          <p:spPr bwMode="auto">
            <a:xfrm>
              <a:off x="8110538" y="1181100"/>
              <a:ext cx="127000" cy="309563"/>
            </a:xfrm>
            <a:custGeom>
              <a:avLst/>
              <a:gdLst/>
              <a:ahLst/>
              <a:cxnLst>
                <a:cxn ang="0">
                  <a:pos x="20" y="61"/>
                </a:cxn>
                <a:cxn ang="0">
                  <a:pos x="20" y="50"/>
                </a:cxn>
                <a:cxn ang="0">
                  <a:pos x="40" y="50"/>
                </a:cxn>
                <a:cxn ang="0">
                  <a:pos x="40" y="97"/>
                </a:cxn>
                <a:cxn ang="0">
                  <a:pos x="15" y="97"/>
                </a:cxn>
                <a:cxn ang="0">
                  <a:pos x="0" y="81"/>
                </a:cxn>
                <a:cxn ang="0">
                  <a:pos x="0" y="16"/>
                </a:cxn>
                <a:cxn ang="0">
                  <a:pos x="15" y="0"/>
                </a:cxn>
                <a:cxn ang="0">
                  <a:pos x="24" y="0"/>
                </a:cxn>
                <a:cxn ang="0">
                  <a:pos x="40" y="17"/>
                </a:cxn>
                <a:cxn ang="0">
                  <a:pos x="40" y="27"/>
                </a:cxn>
                <a:cxn ang="0">
                  <a:pos x="27" y="27"/>
                </a:cxn>
                <a:cxn ang="0">
                  <a:pos x="27" y="19"/>
                </a:cxn>
                <a:cxn ang="0">
                  <a:pos x="22" y="12"/>
                </a:cxn>
                <a:cxn ang="0">
                  <a:pos x="18" y="12"/>
                </a:cxn>
                <a:cxn ang="0">
                  <a:pos x="13" y="19"/>
                </a:cxn>
                <a:cxn ang="0">
                  <a:pos x="13" y="78"/>
                </a:cxn>
                <a:cxn ang="0">
                  <a:pos x="18" y="85"/>
                </a:cxn>
                <a:cxn ang="0">
                  <a:pos x="27" y="85"/>
                </a:cxn>
                <a:cxn ang="0">
                  <a:pos x="27" y="61"/>
                </a:cxn>
                <a:cxn ang="0">
                  <a:pos x="20" y="61"/>
                </a:cxn>
              </a:cxnLst>
              <a:rect l="0" t="0" r="r" b="b"/>
              <a:pathLst>
                <a:path w="40" h="97">
                  <a:moveTo>
                    <a:pt x="20" y="61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5" y="97"/>
                    <a:pt x="0" y="92"/>
                    <a:pt x="0" y="8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40" y="5"/>
                    <a:pt x="40" y="1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5" y="12"/>
                    <a:pt x="2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3" y="14"/>
                    <a:pt x="13" y="1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3"/>
                    <a:pt x="15" y="85"/>
                    <a:pt x="18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61"/>
                    <a:pt x="27" y="61"/>
                    <a:pt x="27" y="61"/>
                  </a:cubicBezTo>
                  <a:lnTo>
                    <a:pt x="20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" name="Group 391"/>
          <p:cNvGrpSpPr/>
          <p:nvPr/>
        </p:nvGrpSpPr>
        <p:grpSpPr>
          <a:xfrm>
            <a:off x="7924800" y="4044950"/>
            <a:ext cx="1044576" cy="722313"/>
            <a:chOff x="7924800" y="4044950"/>
            <a:chExt cx="1044576" cy="722313"/>
          </a:xfrm>
          <a:solidFill>
            <a:srgbClr val="34AEE4"/>
          </a:solidFill>
        </p:grpSpPr>
        <p:sp>
          <p:nvSpPr>
            <p:cNvPr id="2243" name="Freeform 195"/>
            <p:cNvSpPr>
              <a:spLocks/>
            </p:cNvSpPr>
            <p:nvPr/>
          </p:nvSpPr>
          <p:spPr bwMode="auto">
            <a:xfrm>
              <a:off x="7924800" y="4044950"/>
              <a:ext cx="293688" cy="722313"/>
            </a:xfrm>
            <a:custGeom>
              <a:avLst/>
              <a:gdLst/>
              <a:ahLst/>
              <a:cxnLst>
                <a:cxn ang="0">
                  <a:pos x="92" y="174"/>
                </a:cxn>
                <a:cxn ang="0">
                  <a:pos x="92" y="188"/>
                </a:cxn>
                <a:cxn ang="0">
                  <a:pos x="56" y="226"/>
                </a:cxn>
                <a:cxn ang="0">
                  <a:pos x="36" y="226"/>
                </a:cxn>
                <a:cxn ang="0">
                  <a:pos x="0" y="188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6" y="0"/>
                </a:cxn>
                <a:cxn ang="0">
                  <a:pos x="92" y="39"/>
                </a:cxn>
                <a:cxn ang="0">
                  <a:pos x="92" y="64"/>
                </a:cxn>
                <a:cxn ang="0">
                  <a:pos x="62" y="64"/>
                </a:cxn>
                <a:cxn ang="0">
                  <a:pos x="62" y="41"/>
                </a:cxn>
                <a:cxn ang="0">
                  <a:pos x="48" y="28"/>
                </a:cxn>
                <a:cxn ang="0">
                  <a:pos x="42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2" y="199"/>
                </a:cxn>
                <a:cxn ang="0">
                  <a:pos x="50" y="199"/>
                </a:cxn>
                <a:cxn ang="0">
                  <a:pos x="62" y="186"/>
                </a:cxn>
                <a:cxn ang="0">
                  <a:pos x="62" y="174"/>
                </a:cxn>
                <a:cxn ang="0">
                  <a:pos x="92" y="174"/>
                </a:cxn>
              </a:cxnLst>
              <a:rect l="0" t="0" r="r" b="b"/>
              <a:pathLst>
                <a:path w="92" h="226">
                  <a:moveTo>
                    <a:pt x="92" y="174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214"/>
                    <a:pt x="80" y="226"/>
                    <a:pt x="56" y="226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12" y="226"/>
                    <a:pt x="0" y="214"/>
                    <a:pt x="0" y="18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0" y="0"/>
                    <a:pt x="92" y="13"/>
                    <a:pt x="92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2"/>
                    <a:pt x="57" y="28"/>
                    <a:pt x="48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4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4" y="199"/>
                    <a:pt x="42" y="199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8" y="199"/>
                    <a:pt x="62" y="195"/>
                    <a:pt x="62" y="186"/>
                  </a:cubicBezTo>
                  <a:cubicBezTo>
                    <a:pt x="62" y="174"/>
                    <a:pt x="62" y="174"/>
                    <a:pt x="62" y="174"/>
                  </a:cubicBezTo>
                  <a:lnTo>
                    <a:pt x="92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8293100" y="4044950"/>
              <a:ext cx="296863" cy="722313"/>
            </a:xfrm>
            <a:custGeom>
              <a:avLst/>
              <a:gdLst/>
              <a:ahLst/>
              <a:cxnLst>
                <a:cxn ang="0">
                  <a:pos x="126" y="221"/>
                </a:cxn>
                <a:cxn ang="0">
                  <a:pos x="126" y="0"/>
                </a:cxn>
                <a:cxn ang="0">
                  <a:pos x="187" y="0"/>
                </a:cxn>
                <a:cxn ang="0">
                  <a:pos x="187" y="455"/>
                </a:cxn>
                <a:cxn ang="0">
                  <a:pos x="126" y="455"/>
                </a:cxn>
                <a:cxn ang="0">
                  <a:pos x="126" y="364"/>
                </a:cxn>
                <a:cxn ang="0">
                  <a:pos x="62" y="157"/>
                </a:cxn>
                <a:cxn ang="0">
                  <a:pos x="62" y="455"/>
                </a:cxn>
                <a:cxn ang="0">
                  <a:pos x="0" y="455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26" y="221"/>
                </a:cxn>
              </a:cxnLst>
              <a:rect l="0" t="0" r="r" b="b"/>
              <a:pathLst>
                <a:path w="187" h="455">
                  <a:moveTo>
                    <a:pt x="126" y="221"/>
                  </a:moveTo>
                  <a:lnTo>
                    <a:pt x="126" y="0"/>
                  </a:lnTo>
                  <a:lnTo>
                    <a:pt x="187" y="0"/>
                  </a:lnTo>
                  <a:lnTo>
                    <a:pt x="187" y="455"/>
                  </a:lnTo>
                  <a:lnTo>
                    <a:pt x="126" y="455"/>
                  </a:lnTo>
                  <a:lnTo>
                    <a:pt x="126" y="364"/>
                  </a:lnTo>
                  <a:lnTo>
                    <a:pt x="62" y="157"/>
                  </a:lnTo>
                  <a:lnTo>
                    <a:pt x="62" y="455"/>
                  </a:lnTo>
                  <a:lnTo>
                    <a:pt x="0" y="455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26" y="2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8675688" y="4044950"/>
              <a:ext cx="293688" cy="722313"/>
            </a:xfrm>
            <a:custGeom>
              <a:avLst/>
              <a:gdLst/>
              <a:ahLst/>
              <a:cxnLst>
                <a:cxn ang="0">
                  <a:pos x="92" y="174"/>
                </a:cxn>
                <a:cxn ang="0">
                  <a:pos x="92" y="188"/>
                </a:cxn>
                <a:cxn ang="0">
                  <a:pos x="56" y="226"/>
                </a:cxn>
                <a:cxn ang="0">
                  <a:pos x="36" y="226"/>
                </a:cxn>
                <a:cxn ang="0">
                  <a:pos x="0" y="188"/>
                </a:cxn>
                <a:cxn ang="0">
                  <a:pos x="0" y="39"/>
                </a:cxn>
                <a:cxn ang="0">
                  <a:pos x="36" y="0"/>
                </a:cxn>
                <a:cxn ang="0">
                  <a:pos x="56" y="0"/>
                </a:cxn>
                <a:cxn ang="0">
                  <a:pos x="92" y="39"/>
                </a:cxn>
                <a:cxn ang="0">
                  <a:pos x="92" y="64"/>
                </a:cxn>
                <a:cxn ang="0">
                  <a:pos x="62" y="64"/>
                </a:cxn>
                <a:cxn ang="0">
                  <a:pos x="62" y="41"/>
                </a:cxn>
                <a:cxn ang="0">
                  <a:pos x="48" y="28"/>
                </a:cxn>
                <a:cxn ang="0">
                  <a:pos x="42" y="28"/>
                </a:cxn>
                <a:cxn ang="0">
                  <a:pos x="30" y="41"/>
                </a:cxn>
                <a:cxn ang="0">
                  <a:pos x="30" y="186"/>
                </a:cxn>
                <a:cxn ang="0">
                  <a:pos x="42" y="199"/>
                </a:cxn>
                <a:cxn ang="0">
                  <a:pos x="50" y="199"/>
                </a:cxn>
                <a:cxn ang="0">
                  <a:pos x="62" y="186"/>
                </a:cxn>
                <a:cxn ang="0">
                  <a:pos x="62" y="174"/>
                </a:cxn>
                <a:cxn ang="0">
                  <a:pos x="92" y="174"/>
                </a:cxn>
              </a:cxnLst>
              <a:rect l="0" t="0" r="r" b="b"/>
              <a:pathLst>
                <a:path w="92" h="226">
                  <a:moveTo>
                    <a:pt x="92" y="174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214"/>
                    <a:pt x="80" y="226"/>
                    <a:pt x="56" y="226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12" y="226"/>
                    <a:pt x="0" y="214"/>
                    <a:pt x="0" y="18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"/>
                    <a:pt x="12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0" y="0"/>
                    <a:pt x="92" y="13"/>
                    <a:pt x="92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2"/>
                    <a:pt x="57" y="28"/>
                    <a:pt x="48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4" y="28"/>
                    <a:pt x="30" y="32"/>
                    <a:pt x="30" y="41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95"/>
                    <a:pt x="34" y="199"/>
                    <a:pt x="42" y="199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8" y="199"/>
                    <a:pt x="62" y="195"/>
                    <a:pt x="62" y="186"/>
                  </a:cubicBezTo>
                  <a:cubicBezTo>
                    <a:pt x="62" y="174"/>
                    <a:pt x="62" y="174"/>
                    <a:pt x="62" y="174"/>
                  </a:cubicBezTo>
                  <a:lnTo>
                    <a:pt x="92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" name="Group 372"/>
          <p:cNvGrpSpPr/>
          <p:nvPr/>
        </p:nvGrpSpPr>
        <p:grpSpPr>
          <a:xfrm>
            <a:off x="3025775" y="1493838"/>
            <a:ext cx="692151" cy="433388"/>
            <a:chOff x="3025775" y="1493838"/>
            <a:chExt cx="692151" cy="433388"/>
          </a:xfrm>
          <a:solidFill>
            <a:srgbClr val="34AEE4"/>
          </a:solidFill>
        </p:grpSpPr>
        <p:sp>
          <p:nvSpPr>
            <p:cNvPr id="2246" name="Freeform 198"/>
            <p:cNvSpPr>
              <a:spLocks/>
            </p:cNvSpPr>
            <p:nvPr/>
          </p:nvSpPr>
          <p:spPr bwMode="auto">
            <a:xfrm>
              <a:off x="3025775" y="1493838"/>
              <a:ext cx="193675" cy="433388"/>
            </a:xfrm>
            <a:custGeom>
              <a:avLst/>
              <a:gdLst/>
              <a:ahLst/>
              <a:cxnLst>
                <a:cxn ang="0">
                  <a:pos x="61" y="104"/>
                </a:cxn>
                <a:cxn ang="0">
                  <a:pos x="61" y="113"/>
                </a:cxn>
                <a:cxn ang="0">
                  <a:pos x="37" y="136"/>
                </a:cxn>
                <a:cxn ang="0">
                  <a:pos x="24" y="136"/>
                </a:cxn>
                <a:cxn ang="0">
                  <a:pos x="0" y="113"/>
                </a:cxn>
                <a:cxn ang="0">
                  <a:pos x="0" y="23"/>
                </a:cxn>
                <a:cxn ang="0">
                  <a:pos x="24" y="0"/>
                </a:cxn>
                <a:cxn ang="0">
                  <a:pos x="37" y="0"/>
                </a:cxn>
                <a:cxn ang="0">
                  <a:pos x="61" y="23"/>
                </a:cxn>
                <a:cxn ang="0">
                  <a:pos x="61" y="38"/>
                </a:cxn>
                <a:cxn ang="0">
                  <a:pos x="41" y="38"/>
                </a:cxn>
                <a:cxn ang="0">
                  <a:pos x="41" y="25"/>
                </a:cxn>
                <a:cxn ang="0">
                  <a:pos x="32" y="17"/>
                </a:cxn>
                <a:cxn ang="0">
                  <a:pos x="28" y="17"/>
                </a:cxn>
                <a:cxn ang="0">
                  <a:pos x="20" y="25"/>
                </a:cxn>
                <a:cxn ang="0">
                  <a:pos x="20" y="111"/>
                </a:cxn>
                <a:cxn ang="0">
                  <a:pos x="28" y="119"/>
                </a:cxn>
                <a:cxn ang="0">
                  <a:pos x="33" y="119"/>
                </a:cxn>
                <a:cxn ang="0">
                  <a:pos x="41" y="111"/>
                </a:cxn>
                <a:cxn ang="0">
                  <a:pos x="41" y="104"/>
                </a:cxn>
                <a:cxn ang="0">
                  <a:pos x="61" y="104"/>
                </a:cxn>
              </a:cxnLst>
              <a:rect l="0" t="0" r="r" b="b"/>
              <a:pathLst>
                <a:path w="61" h="136">
                  <a:moveTo>
                    <a:pt x="61" y="104"/>
                  </a:moveTo>
                  <a:cubicBezTo>
                    <a:pt x="61" y="113"/>
                    <a:pt x="61" y="113"/>
                    <a:pt x="61" y="113"/>
                  </a:cubicBezTo>
                  <a:cubicBezTo>
                    <a:pt x="61" y="128"/>
                    <a:pt x="53" y="136"/>
                    <a:pt x="37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8" y="136"/>
                    <a:pt x="0" y="128"/>
                    <a:pt x="0" y="1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3" y="0"/>
                    <a:pt x="61" y="8"/>
                    <a:pt x="61" y="23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9"/>
                    <a:pt x="38" y="17"/>
                    <a:pt x="32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17"/>
                    <a:pt x="20" y="19"/>
                    <a:pt x="20" y="25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17"/>
                    <a:pt x="23" y="119"/>
                    <a:pt x="28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9"/>
                    <a:pt x="41" y="117"/>
                    <a:pt x="41" y="111"/>
                  </a:cubicBezTo>
                  <a:cubicBezTo>
                    <a:pt x="41" y="104"/>
                    <a:pt x="41" y="104"/>
                    <a:pt x="41" y="104"/>
                  </a:cubicBezTo>
                  <a:lnTo>
                    <a:pt x="61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7" name="Freeform 199"/>
            <p:cNvSpPr>
              <a:spLocks noEditPoints="1"/>
            </p:cNvSpPr>
            <p:nvPr/>
          </p:nvSpPr>
          <p:spPr bwMode="auto">
            <a:xfrm>
              <a:off x="3265488" y="1493838"/>
              <a:ext cx="196850" cy="433388"/>
            </a:xfrm>
            <a:custGeom>
              <a:avLst/>
              <a:gdLst/>
              <a:ahLst/>
              <a:cxnLst>
                <a:cxn ang="0">
                  <a:pos x="20" y="136"/>
                </a:cxn>
                <a:cxn ang="0">
                  <a:pos x="0" y="136"/>
                </a:cxn>
                <a:cxn ang="0">
                  <a:pos x="0" y="23"/>
                </a:cxn>
                <a:cxn ang="0">
                  <a:pos x="24" y="0"/>
                </a:cxn>
                <a:cxn ang="0">
                  <a:pos x="39" y="0"/>
                </a:cxn>
                <a:cxn ang="0">
                  <a:pos x="62" y="23"/>
                </a:cxn>
                <a:cxn ang="0">
                  <a:pos x="62" y="136"/>
                </a:cxn>
                <a:cxn ang="0">
                  <a:pos x="43" y="136"/>
                </a:cxn>
                <a:cxn ang="0">
                  <a:pos x="43" y="86"/>
                </a:cxn>
                <a:cxn ang="0">
                  <a:pos x="20" y="86"/>
                </a:cxn>
                <a:cxn ang="0">
                  <a:pos x="20" y="136"/>
                </a:cxn>
                <a:cxn ang="0">
                  <a:pos x="43" y="70"/>
                </a:cxn>
                <a:cxn ang="0">
                  <a:pos x="43" y="25"/>
                </a:cxn>
                <a:cxn ang="0">
                  <a:pos x="34" y="17"/>
                </a:cxn>
                <a:cxn ang="0">
                  <a:pos x="29" y="17"/>
                </a:cxn>
                <a:cxn ang="0">
                  <a:pos x="20" y="25"/>
                </a:cxn>
                <a:cxn ang="0">
                  <a:pos x="20" y="70"/>
                </a:cxn>
                <a:cxn ang="0">
                  <a:pos x="43" y="70"/>
                </a:cxn>
              </a:cxnLst>
              <a:rect l="0" t="0" r="r" b="b"/>
              <a:pathLst>
                <a:path w="62" h="136">
                  <a:moveTo>
                    <a:pt x="20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5" y="0"/>
                    <a:pt x="62" y="8"/>
                    <a:pt x="62" y="23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20" y="86"/>
                    <a:pt x="20" y="86"/>
                    <a:pt x="20" y="86"/>
                  </a:cubicBezTo>
                  <a:lnTo>
                    <a:pt x="20" y="136"/>
                  </a:lnTo>
                  <a:close/>
                  <a:moveTo>
                    <a:pt x="43" y="70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19"/>
                    <a:pt x="40" y="17"/>
                    <a:pt x="34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3" y="17"/>
                    <a:pt x="20" y="19"/>
                    <a:pt x="20" y="25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43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8" name="Freeform 200"/>
            <p:cNvSpPr>
              <a:spLocks noEditPoints="1"/>
            </p:cNvSpPr>
            <p:nvPr/>
          </p:nvSpPr>
          <p:spPr bwMode="auto">
            <a:xfrm>
              <a:off x="3519488" y="1493838"/>
              <a:ext cx="198438" cy="433388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62" y="26"/>
                </a:cxn>
                <a:cxn ang="0">
                  <a:pos x="62" y="116"/>
                </a:cxn>
                <a:cxn ang="0">
                  <a:pos x="39" y="136"/>
                </a:cxn>
                <a:cxn ang="0">
                  <a:pos x="0" y="136"/>
                </a:cxn>
                <a:cxn ang="0">
                  <a:pos x="20" y="119"/>
                </a:cxn>
                <a:cxn ang="0">
                  <a:pos x="35" y="119"/>
                </a:cxn>
                <a:cxn ang="0">
                  <a:pos x="43" y="113"/>
                </a:cxn>
                <a:cxn ang="0">
                  <a:pos x="43" y="26"/>
                </a:cxn>
                <a:cxn ang="0">
                  <a:pos x="34" y="17"/>
                </a:cxn>
                <a:cxn ang="0">
                  <a:pos x="20" y="17"/>
                </a:cxn>
                <a:cxn ang="0">
                  <a:pos x="20" y="119"/>
                </a:cxn>
              </a:cxnLst>
              <a:rect l="0" t="0" r="r" b="b"/>
              <a:pathLst>
                <a:path w="62" h="136">
                  <a:moveTo>
                    <a:pt x="0" y="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3" y="0"/>
                    <a:pt x="62" y="9"/>
                    <a:pt x="62" y="2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29"/>
                    <a:pt x="55" y="136"/>
                    <a:pt x="39" y="136"/>
                  </a:cubicBezTo>
                  <a:lnTo>
                    <a:pt x="0" y="136"/>
                  </a:lnTo>
                  <a:close/>
                  <a:moveTo>
                    <a:pt x="20" y="119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40" y="119"/>
                    <a:pt x="43" y="117"/>
                    <a:pt x="43" y="11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0"/>
                    <a:pt x="40" y="17"/>
                    <a:pt x="34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5" name="Group 367"/>
          <p:cNvGrpSpPr/>
          <p:nvPr/>
        </p:nvGrpSpPr>
        <p:grpSpPr>
          <a:xfrm>
            <a:off x="165100" y="3154363"/>
            <a:ext cx="1350963" cy="577850"/>
            <a:chOff x="165100" y="3154363"/>
            <a:chExt cx="1350963" cy="577850"/>
          </a:xfrm>
          <a:solidFill>
            <a:srgbClr val="34AEE4"/>
          </a:solidFill>
        </p:grpSpPr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165100" y="3154363"/>
              <a:ext cx="236538" cy="577850"/>
            </a:xfrm>
            <a:custGeom>
              <a:avLst/>
              <a:gdLst/>
              <a:ahLst/>
              <a:cxnLst>
                <a:cxn ang="0">
                  <a:pos x="74" y="139"/>
                </a:cxn>
                <a:cxn ang="0">
                  <a:pos x="74" y="150"/>
                </a:cxn>
                <a:cxn ang="0">
                  <a:pos x="45" y="181"/>
                </a:cxn>
                <a:cxn ang="0">
                  <a:pos x="29" y="181"/>
                </a:cxn>
                <a:cxn ang="0">
                  <a:pos x="0" y="150"/>
                </a:cxn>
                <a:cxn ang="0">
                  <a:pos x="0" y="31"/>
                </a:cxn>
                <a:cxn ang="0">
                  <a:pos x="29" y="0"/>
                </a:cxn>
                <a:cxn ang="0">
                  <a:pos x="45" y="0"/>
                </a:cxn>
                <a:cxn ang="0">
                  <a:pos x="74" y="31"/>
                </a:cxn>
                <a:cxn ang="0">
                  <a:pos x="74" y="51"/>
                </a:cxn>
                <a:cxn ang="0">
                  <a:pos x="49" y="51"/>
                </a:cxn>
                <a:cxn ang="0">
                  <a:pos x="49" y="33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24" y="33"/>
                </a:cxn>
                <a:cxn ang="0">
                  <a:pos x="24" y="149"/>
                </a:cxn>
                <a:cxn ang="0">
                  <a:pos x="34" y="159"/>
                </a:cxn>
                <a:cxn ang="0">
                  <a:pos x="40" y="159"/>
                </a:cxn>
                <a:cxn ang="0">
                  <a:pos x="49" y="149"/>
                </a:cxn>
                <a:cxn ang="0">
                  <a:pos x="49" y="139"/>
                </a:cxn>
                <a:cxn ang="0">
                  <a:pos x="74" y="139"/>
                </a:cxn>
              </a:cxnLst>
              <a:rect l="0" t="0" r="r" b="b"/>
              <a:pathLst>
                <a:path w="74" h="181">
                  <a:moveTo>
                    <a:pt x="74" y="139"/>
                  </a:moveTo>
                  <a:cubicBezTo>
                    <a:pt x="74" y="150"/>
                    <a:pt x="74" y="150"/>
                    <a:pt x="74" y="150"/>
                  </a:cubicBezTo>
                  <a:cubicBezTo>
                    <a:pt x="74" y="171"/>
                    <a:pt x="64" y="181"/>
                    <a:pt x="45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10" y="181"/>
                    <a:pt x="0" y="171"/>
                    <a:pt x="0" y="15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10" y="0"/>
                    <a:pt x="2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4" y="0"/>
                    <a:pt x="74" y="10"/>
                    <a:pt x="74" y="3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25"/>
                    <a:pt x="46" y="22"/>
                    <a:pt x="38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7" y="22"/>
                    <a:pt x="24" y="25"/>
                    <a:pt x="24" y="33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56"/>
                    <a:pt x="27" y="159"/>
                    <a:pt x="34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6" y="159"/>
                    <a:pt x="49" y="156"/>
                    <a:pt x="49" y="149"/>
                  </a:cubicBezTo>
                  <a:cubicBezTo>
                    <a:pt x="49" y="139"/>
                    <a:pt x="49" y="139"/>
                    <a:pt x="49" y="139"/>
                  </a:cubicBezTo>
                  <a:lnTo>
                    <a:pt x="74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0" name="Freeform 202"/>
            <p:cNvSpPr>
              <a:spLocks noEditPoints="1"/>
            </p:cNvSpPr>
            <p:nvPr/>
          </p:nvSpPr>
          <p:spPr bwMode="auto">
            <a:xfrm>
              <a:off x="458788" y="3154363"/>
              <a:ext cx="249238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76" y="31"/>
                </a:cxn>
                <a:cxn ang="0">
                  <a:pos x="76" y="76"/>
                </a:cxn>
                <a:cxn ang="0">
                  <a:pos x="61" y="106"/>
                </a:cxn>
                <a:cxn ang="0">
                  <a:pos x="78" y="181"/>
                </a:cxn>
                <a:cxn ang="0">
                  <a:pos x="55" y="181"/>
                </a:cxn>
                <a:cxn ang="0">
                  <a:pos x="39" y="108"/>
                </a:cxn>
                <a:cxn ang="0">
                  <a:pos x="25" y="108"/>
                </a:cxn>
                <a:cxn ang="0">
                  <a:pos x="25" y="181"/>
                </a:cxn>
                <a:cxn ang="0">
                  <a:pos x="0" y="181"/>
                </a:cxn>
                <a:cxn ang="0">
                  <a:pos x="0" y="0"/>
                </a:cxn>
                <a:cxn ang="0">
                  <a:pos x="25" y="87"/>
                </a:cxn>
                <a:cxn ang="0">
                  <a:pos x="41" y="87"/>
                </a:cxn>
                <a:cxn ang="0">
                  <a:pos x="51" y="74"/>
                </a:cxn>
                <a:cxn ang="0">
                  <a:pos x="51" y="35"/>
                </a:cxn>
                <a:cxn ang="0">
                  <a:pos x="41" y="22"/>
                </a:cxn>
                <a:cxn ang="0">
                  <a:pos x="25" y="22"/>
                </a:cxn>
                <a:cxn ang="0">
                  <a:pos x="25" y="87"/>
                </a:cxn>
              </a:cxnLst>
              <a:rect l="0" t="0" r="r" b="b"/>
              <a:pathLst>
                <a:path w="78" h="181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66" y="0"/>
                    <a:pt x="76" y="10"/>
                    <a:pt x="76" y="31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91"/>
                    <a:pt x="71" y="102"/>
                    <a:pt x="61" y="106"/>
                  </a:cubicBezTo>
                  <a:cubicBezTo>
                    <a:pt x="78" y="181"/>
                    <a:pt x="78" y="181"/>
                    <a:pt x="78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0" y="0"/>
                  </a:lnTo>
                  <a:close/>
                  <a:moveTo>
                    <a:pt x="25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48" y="87"/>
                    <a:pt x="51" y="83"/>
                    <a:pt x="51" y="7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26"/>
                    <a:pt x="48" y="22"/>
                    <a:pt x="41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1" name="Freeform 203"/>
            <p:cNvSpPr>
              <a:spLocks noEditPoints="1"/>
            </p:cNvSpPr>
            <p:nvPr/>
          </p:nvSpPr>
          <p:spPr bwMode="auto">
            <a:xfrm>
              <a:off x="762000" y="3154363"/>
              <a:ext cx="242888" cy="577850"/>
            </a:xfrm>
            <a:custGeom>
              <a:avLst/>
              <a:gdLst/>
              <a:ahLst/>
              <a:cxnLst>
                <a:cxn ang="0">
                  <a:pos x="24" y="181"/>
                </a:cxn>
                <a:cxn ang="0">
                  <a:pos x="0" y="181"/>
                </a:cxn>
                <a:cxn ang="0">
                  <a:pos x="0" y="31"/>
                </a:cxn>
                <a:cxn ang="0">
                  <a:pos x="29" y="0"/>
                </a:cxn>
                <a:cxn ang="0">
                  <a:pos x="47" y="0"/>
                </a:cxn>
                <a:cxn ang="0">
                  <a:pos x="76" y="31"/>
                </a:cxn>
                <a:cxn ang="0">
                  <a:pos x="76" y="181"/>
                </a:cxn>
                <a:cxn ang="0">
                  <a:pos x="52" y="181"/>
                </a:cxn>
                <a:cxn ang="0">
                  <a:pos x="52" y="115"/>
                </a:cxn>
                <a:cxn ang="0">
                  <a:pos x="24" y="115"/>
                </a:cxn>
                <a:cxn ang="0">
                  <a:pos x="24" y="181"/>
                </a:cxn>
                <a:cxn ang="0">
                  <a:pos x="52" y="93"/>
                </a:cxn>
                <a:cxn ang="0">
                  <a:pos x="52" y="33"/>
                </a:cxn>
                <a:cxn ang="0">
                  <a:pos x="41" y="22"/>
                </a:cxn>
                <a:cxn ang="0">
                  <a:pos x="34" y="22"/>
                </a:cxn>
                <a:cxn ang="0">
                  <a:pos x="24" y="33"/>
                </a:cxn>
                <a:cxn ang="0">
                  <a:pos x="24" y="93"/>
                </a:cxn>
                <a:cxn ang="0">
                  <a:pos x="52" y="93"/>
                </a:cxn>
              </a:cxnLst>
              <a:rect l="0" t="0" r="r" b="b"/>
              <a:pathLst>
                <a:path w="76" h="181">
                  <a:moveTo>
                    <a:pt x="24" y="181"/>
                  </a:moveTo>
                  <a:cubicBezTo>
                    <a:pt x="0" y="181"/>
                    <a:pt x="0" y="181"/>
                    <a:pt x="0" y="18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9" y="0"/>
                    <a:pt x="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6" y="0"/>
                    <a:pt x="76" y="10"/>
                    <a:pt x="76" y="3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24" y="115"/>
                    <a:pt x="24" y="115"/>
                    <a:pt x="24" y="115"/>
                  </a:cubicBezTo>
                  <a:lnTo>
                    <a:pt x="24" y="181"/>
                  </a:lnTo>
                  <a:close/>
                  <a:moveTo>
                    <a:pt x="52" y="93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2" y="25"/>
                    <a:pt x="48" y="22"/>
                    <a:pt x="4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7" y="22"/>
                    <a:pt x="24" y="25"/>
                    <a:pt x="24" y="33"/>
                  </a:cubicBezTo>
                  <a:cubicBezTo>
                    <a:pt x="24" y="93"/>
                    <a:pt x="24" y="93"/>
                    <a:pt x="24" y="93"/>
                  </a:cubicBezTo>
                  <a:lnTo>
                    <a:pt x="52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2" name="Freeform 204"/>
            <p:cNvSpPr>
              <a:spLocks/>
            </p:cNvSpPr>
            <p:nvPr/>
          </p:nvSpPr>
          <p:spPr bwMode="auto">
            <a:xfrm>
              <a:off x="1071563" y="3154363"/>
              <a:ext cx="192088" cy="577850"/>
            </a:xfrm>
            <a:custGeom>
              <a:avLst/>
              <a:gdLst/>
              <a:ahLst/>
              <a:cxnLst>
                <a:cxn ang="0">
                  <a:pos x="113" y="155"/>
                </a:cxn>
                <a:cxn ang="0">
                  <a:pos x="113" y="199"/>
                </a:cxn>
                <a:cxn ang="0">
                  <a:pos x="48" y="199"/>
                </a:cxn>
                <a:cxn ang="0">
                  <a:pos x="48" y="364"/>
                </a:cxn>
                <a:cxn ang="0">
                  <a:pos x="0" y="36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44"/>
                </a:cxn>
                <a:cxn ang="0">
                  <a:pos x="48" y="44"/>
                </a:cxn>
                <a:cxn ang="0">
                  <a:pos x="48" y="155"/>
                </a:cxn>
                <a:cxn ang="0">
                  <a:pos x="113" y="155"/>
                </a:cxn>
              </a:cxnLst>
              <a:rect l="0" t="0" r="r" b="b"/>
              <a:pathLst>
                <a:path w="121" h="364">
                  <a:moveTo>
                    <a:pt x="113" y="155"/>
                  </a:moveTo>
                  <a:lnTo>
                    <a:pt x="113" y="199"/>
                  </a:lnTo>
                  <a:lnTo>
                    <a:pt x="48" y="199"/>
                  </a:lnTo>
                  <a:lnTo>
                    <a:pt x="48" y="364"/>
                  </a:lnTo>
                  <a:lnTo>
                    <a:pt x="0" y="36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44"/>
                  </a:lnTo>
                  <a:lnTo>
                    <a:pt x="48" y="44"/>
                  </a:lnTo>
                  <a:lnTo>
                    <a:pt x="48" y="155"/>
                  </a:lnTo>
                  <a:lnTo>
                    <a:pt x="113" y="1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4" name="Freeform 206"/>
            <p:cNvSpPr>
              <a:spLocks/>
            </p:cNvSpPr>
            <p:nvPr/>
          </p:nvSpPr>
          <p:spPr bwMode="auto">
            <a:xfrm>
              <a:off x="1289050" y="3154363"/>
              <a:ext cx="227013" cy="577850"/>
            </a:xfrm>
            <a:custGeom>
              <a:avLst/>
              <a:gdLst/>
              <a:ahLst/>
              <a:cxnLst>
                <a:cxn ang="0">
                  <a:pos x="94" y="44"/>
                </a:cxn>
                <a:cxn ang="0">
                  <a:pos x="94" y="364"/>
                </a:cxn>
                <a:cxn ang="0">
                  <a:pos x="46" y="364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44"/>
                </a:cxn>
                <a:cxn ang="0">
                  <a:pos x="94" y="44"/>
                </a:cxn>
              </a:cxnLst>
              <a:rect l="0" t="0" r="r" b="b"/>
              <a:pathLst>
                <a:path w="143" h="364">
                  <a:moveTo>
                    <a:pt x="94" y="44"/>
                  </a:moveTo>
                  <a:lnTo>
                    <a:pt x="94" y="364"/>
                  </a:lnTo>
                  <a:lnTo>
                    <a:pt x="46" y="364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4"/>
                  </a:lnTo>
                  <a:lnTo>
                    <a:pt x="94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6" name="Group 386"/>
          <p:cNvGrpSpPr/>
          <p:nvPr/>
        </p:nvGrpSpPr>
        <p:grpSpPr>
          <a:xfrm>
            <a:off x="171450" y="6248400"/>
            <a:ext cx="1468438" cy="444500"/>
            <a:chOff x="171450" y="6248400"/>
            <a:chExt cx="1468438" cy="444500"/>
          </a:xfrm>
          <a:solidFill>
            <a:srgbClr val="34AEE4"/>
          </a:solidFill>
        </p:grpSpPr>
        <p:sp>
          <p:nvSpPr>
            <p:cNvPr id="2255" name="Freeform 207"/>
            <p:cNvSpPr>
              <a:spLocks/>
            </p:cNvSpPr>
            <p:nvPr/>
          </p:nvSpPr>
          <p:spPr bwMode="auto">
            <a:xfrm>
              <a:off x="171450" y="6248400"/>
              <a:ext cx="192088" cy="444500"/>
            </a:xfrm>
            <a:custGeom>
              <a:avLst/>
              <a:gdLst/>
              <a:ahLst/>
              <a:cxnLst>
                <a:cxn ang="0">
                  <a:pos x="82" y="280"/>
                </a:cxn>
                <a:cxn ang="0">
                  <a:pos x="82" y="153"/>
                </a:cxn>
                <a:cxn ang="0">
                  <a:pos x="38" y="153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119"/>
                </a:cxn>
                <a:cxn ang="0">
                  <a:pos x="82" y="119"/>
                </a:cxn>
                <a:cxn ang="0">
                  <a:pos x="82" y="0"/>
                </a:cxn>
                <a:cxn ang="0">
                  <a:pos x="121" y="0"/>
                </a:cxn>
                <a:cxn ang="0">
                  <a:pos x="121" y="280"/>
                </a:cxn>
                <a:cxn ang="0">
                  <a:pos x="82" y="280"/>
                </a:cxn>
              </a:cxnLst>
              <a:rect l="0" t="0" r="r" b="b"/>
              <a:pathLst>
                <a:path w="121" h="280">
                  <a:moveTo>
                    <a:pt x="82" y="280"/>
                  </a:moveTo>
                  <a:lnTo>
                    <a:pt x="82" y="153"/>
                  </a:lnTo>
                  <a:lnTo>
                    <a:pt x="38" y="153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119"/>
                  </a:lnTo>
                  <a:lnTo>
                    <a:pt x="82" y="119"/>
                  </a:lnTo>
                  <a:lnTo>
                    <a:pt x="82" y="0"/>
                  </a:lnTo>
                  <a:lnTo>
                    <a:pt x="121" y="0"/>
                  </a:lnTo>
                  <a:lnTo>
                    <a:pt x="121" y="280"/>
                  </a:lnTo>
                  <a:lnTo>
                    <a:pt x="82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6" name="Freeform 208"/>
            <p:cNvSpPr>
              <a:spLocks noEditPoints="1"/>
            </p:cNvSpPr>
            <p:nvPr/>
          </p:nvSpPr>
          <p:spPr bwMode="auto">
            <a:xfrm>
              <a:off x="414338" y="6248400"/>
              <a:ext cx="187325" cy="444500"/>
            </a:xfrm>
            <a:custGeom>
              <a:avLst/>
              <a:gdLst/>
              <a:ahLst/>
              <a:cxnLst>
                <a:cxn ang="0">
                  <a:pos x="19" y="139"/>
                </a:cxn>
                <a:cxn ang="0">
                  <a:pos x="0" y="139"/>
                </a:cxn>
                <a:cxn ang="0">
                  <a:pos x="0" y="24"/>
                </a:cxn>
                <a:cxn ang="0">
                  <a:pos x="23" y="0"/>
                </a:cxn>
                <a:cxn ang="0">
                  <a:pos x="37" y="0"/>
                </a:cxn>
                <a:cxn ang="0">
                  <a:pos x="59" y="24"/>
                </a:cxn>
                <a:cxn ang="0">
                  <a:pos x="59" y="139"/>
                </a:cxn>
                <a:cxn ang="0">
                  <a:pos x="40" y="139"/>
                </a:cxn>
                <a:cxn ang="0">
                  <a:pos x="40" y="88"/>
                </a:cxn>
                <a:cxn ang="0">
                  <a:pos x="19" y="88"/>
                </a:cxn>
                <a:cxn ang="0">
                  <a:pos x="19" y="139"/>
                </a:cxn>
                <a:cxn ang="0">
                  <a:pos x="40" y="71"/>
                </a:cxn>
                <a:cxn ang="0">
                  <a:pos x="40" y="25"/>
                </a:cxn>
                <a:cxn ang="0">
                  <a:pos x="32" y="17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9" y="71"/>
                </a:cxn>
                <a:cxn ang="0">
                  <a:pos x="40" y="71"/>
                </a:cxn>
              </a:cxnLst>
              <a:rect l="0" t="0" r="r" b="b"/>
              <a:pathLst>
                <a:path w="59" h="139">
                  <a:moveTo>
                    <a:pt x="19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1" y="0"/>
                    <a:pt x="59" y="8"/>
                    <a:pt x="59" y="24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9" y="88"/>
                    <a:pt x="19" y="88"/>
                    <a:pt x="19" y="88"/>
                  </a:cubicBezTo>
                  <a:lnTo>
                    <a:pt x="19" y="139"/>
                  </a:lnTo>
                  <a:close/>
                  <a:moveTo>
                    <a:pt x="40" y="71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37" y="17"/>
                    <a:pt x="32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5"/>
                  </a:cubicBezTo>
                  <a:cubicBezTo>
                    <a:pt x="19" y="71"/>
                    <a:pt x="19" y="71"/>
                    <a:pt x="19" y="71"/>
                  </a:cubicBezTo>
                  <a:lnTo>
                    <a:pt x="40" y="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>
              <a:off x="650875" y="6248400"/>
              <a:ext cx="180975" cy="444500"/>
            </a:xfrm>
            <a:custGeom>
              <a:avLst/>
              <a:gdLst/>
              <a:ahLst/>
              <a:cxnLst>
                <a:cxn ang="0">
                  <a:pos x="57" y="106"/>
                </a:cxn>
                <a:cxn ang="0">
                  <a:pos x="57" y="115"/>
                </a:cxn>
                <a:cxn ang="0">
                  <a:pos x="34" y="139"/>
                </a:cxn>
                <a:cxn ang="0">
                  <a:pos x="22" y="139"/>
                </a:cxn>
                <a:cxn ang="0">
                  <a:pos x="0" y="115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57" y="24"/>
                </a:cxn>
                <a:cxn ang="0">
                  <a:pos x="57" y="39"/>
                </a:cxn>
                <a:cxn ang="0">
                  <a:pos x="38" y="39"/>
                </a:cxn>
                <a:cxn ang="0">
                  <a:pos x="38" y="25"/>
                </a:cxn>
                <a:cxn ang="0">
                  <a:pos x="30" y="17"/>
                </a:cxn>
                <a:cxn ang="0">
                  <a:pos x="26" y="17"/>
                </a:cxn>
                <a:cxn ang="0">
                  <a:pos x="19" y="25"/>
                </a:cxn>
                <a:cxn ang="0">
                  <a:pos x="19" y="114"/>
                </a:cxn>
                <a:cxn ang="0">
                  <a:pos x="26" y="122"/>
                </a:cxn>
                <a:cxn ang="0">
                  <a:pos x="31" y="122"/>
                </a:cxn>
                <a:cxn ang="0">
                  <a:pos x="38" y="114"/>
                </a:cxn>
                <a:cxn ang="0">
                  <a:pos x="38" y="106"/>
                </a:cxn>
                <a:cxn ang="0">
                  <a:pos x="57" y="106"/>
                </a:cxn>
              </a:cxnLst>
              <a:rect l="0" t="0" r="r" b="b"/>
              <a:pathLst>
                <a:path w="57" h="139">
                  <a:moveTo>
                    <a:pt x="57" y="106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57" y="131"/>
                    <a:pt x="49" y="139"/>
                    <a:pt x="34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8" y="139"/>
                    <a:pt x="0" y="131"/>
                    <a:pt x="0" y="1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9" y="0"/>
                    <a:pt x="57" y="8"/>
                    <a:pt x="57" y="24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0"/>
                    <a:pt x="35" y="17"/>
                    <a:pt x="30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9" y="20"/>
                    <a:pt x="19" y="2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9"/>
                    <a:pt x="21" y="122"/>
                    <a:pt x="26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6" y="122"/>
                    <a:pt x="38" y="119"/>
                    <a:pt x="38" y="114"/>
                  </a:cubicBezTo>
                  <a:cubicBezTo>
                    <a:pt x="38" y="106"/>
                    <a:pt x="38" y="106"/>
                    <a:pt x="38" y="106"/>
                  </a:cubicBezTo>
                  <a:lnTo>
                    <a:pt x="57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8" name="Freeform 210"/>
            <p:cNvSpPr>
              <a:spLocks noEditPoints="1"/>
            </p:cNvSpPr>
            <p:nvPr/>
          </p:nvSpPr>
          <p:spPr bwMode="auto">
            <a:xfrm>
              <a:off x="876300" y="6248400"/>
              <a:ext cx="198438" cy="444500"/>
            </a:xfrm>
            <a:custGeom>
              <a:avLst/>
              <a:gdLst/>
              <a:ahLst/>
              <a:cxnLst>
                <a:cxn ang="0">
                  <a:pos x="39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9" y="0"/>
                </a:cxn>
                <a:cxn ang="0">
                  <a:pos x="39" y="280"/>
                </a:cxn>
                <a:cxn ang="0">
                  <a:pos x="125" y="280"/>
                </a:cxn>
                <a:cxn ang="0">
                  <a:pos x="87" y="280"/>
                </a:cxn>
                <a:cxn ang="0">
                  <a:pos x="41" y="143"/>
                </a:cxn>
                <a:cxn ang="0">
                  <a:pos x="41" y="141"/>
                </a:cxn>
                <a:cxn ang="0">
                  <a:pos x="79" y="0"/>
                </a:cxn>
                <a:cxn ang="0">
                  <a:pos x="113" y="0"/>
                </a:cxn>
                <a:cxn ang="0">
                  <a:pos x="75" y="139"/>
                </a:cxn>
                <a:cxn ang="0">
                  <a:pos x="125" y="280"/>
                </a:cxn>
              </a:cxnLst>
              <a:rect l="0" t="0" r="r" b="b"/>
              <a:pathLst>
                <a:path w="125" h="280">
                  <a:moveTo>
                    <a:pt x="39" y="280"/>
                  </a:moveTo>
                  <a:lnTo>
                    <a:pt x="0" y="280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280"/>
                  </a:lnTo>
                  <a:close/>
                  <a:moveTo>
                    <a:pt x="125" y="280"/>
                  </a:moveTo>
                  <a:lnTo>
                    <a:pt x="87" y="280"/>
                  </a:lnTo>
                  <a:lnTo>
                    <a:pt x="41" y="143"/>
                  </a:lnTo>
                  <a:lnTo>
                    <a:pt x="41" y="141"/>
                  </a:lnTo>
                  <a:lnTo>
                    <a:pt x="79" y="0"/>
                  </a:lnTo>
                  <a:lnTo>
                    <a:pt x="113" y="0"/>
                  </a:lnTo>
                  <a:lnTo>
                    <a:pt x="75" y="139"/>
                  </a:lnTo>
                  <a:lnTo>
                    <a:pt x="125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1106488" y="6248400"/>
              <a:ext cx="60325" cy="444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1222375" y="6248400"/>
              <a:ext cx="180975" cy="444500"/>
            </a:xfrm>
            <a:custGeom>
              <a:avLst/>
              <a:gdLst/>
              <a:ahLst/>
              <a:cxnLst>
                <a:cxn ang="0">
                  <a:pos x="78" y="135"/>
                </a:cxn>
                <a:cxn ang="0">
                  <a:pos x="78" y="0"/>
                </a:cxn>
                <a:cxn ang="0">
                  <a:pos x="114" y="0"/>
                </a:cxn>
                <a:cxn ang="0">
                  <a:pos x="114" y="280"/>
                </a:cxn>
                <a:cxn ang="0">
                  <a:pos x="78" y="280"/>
                </a:cxn>
                <a:cxn ang="0">
                  <a:pos x="78" y="224"/>
                </a:cxn>
                <a:cxn ang="0">
                  <a:pos x="38" y="97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78" y="135"/>
                </a:cxn>
              </a:cxnLst>
              <a:rect l="0" t="0" r="r" b="b"/>
              <a:pathLst>
                <a:path w="114" h="280">
                  <a:moveTo>
                    <a:pt x="78" y="135"/>
                  </a:moveTo>
                  <a:lnTo>
                    <a:pt x="78" y="0"/>
                  </a:lnTo>
                  <a:lnTo>
                    <a:pt x="114" y="0"/>
                  </a:lnTo>
                  <a:lnTo>
                    <a:pt x="114" y="280"/>
                  </a:lnTo>
                  <a:lnTo>
                    <a:pt x="78" y="280"/>
                  </a:lnTo>
                  <a:lnTo>
                    <a:pt x="78" y="224"/>
                  </a:lnTo>
                  <a:lnTo>
                    <a:pt x="38" y="97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1457325" y="6248400"/>
              <a:ext cx="182563" cy="444500"/>
            </a:xfrm>
            <a:custGeom>
              <a:avLst/>
              <a:gdLst/>
              <a:ahLst/>
              <a:cxnLst>
                <a:cxn ang="0">
                  <a:pos x="29" y="88"/>
                </a:cxn>
                <a:cxn ang="0">
                  <a:pos x="29" y="71"/>
                </a:cxn>
                <a:cxn ang="0">
                  <a:pos x="57" y="71"/>
                </a:cxn>
                <a:cxn ang="0">
                  <a:pos x="57" y="139"/>
                </a:cxn>
                <a:cxn ang="0">
                  <a:pos x="21" y="139"/>
                </a:cxn>
                <a:cxn ang="0">
                  <a:pos x="0" y="116"/>
                </a:cxn>
                <a:cxn ang="0">
                  <a:pos x="0" y="24"/>
                </a:cxn>
                <a:cxn ang="0">
                  <a:pos x="21" y="0"/>
                </a:cxn>
                <a:cxn ang="0">
                  <a:pos x="34" y="0"/>
                </a:cxn>
                <a:cxn ang="0">
                  <a:pos x="57" y="24"/>
                </a:cxn>
                <a:cxn ang="0">
                  <a:pos x="57" y="39"/>
                </a:cxn>
                <a:cxn ang="0">
                  <a:pos x="39" y="39"/>
                </a:cxn>
                <a:cxn ang="0">
                  <a:pos x="39" y="27"/>
                </a:cxn>
                <a:cxn ang="0">
                  <a:pos x="31" y="17"/>
                </a:cxn>
                <a:cxn ang="0">
                  <a:pos x="26" y="17"/>
                </a:cxn>
                <a:cxn ang="0">
                  <a:pos x="18" y="27"/>
                </a:cxn>
                <a:cxn ang="0">
                  <a:pos x="18" y="112"/>
                </a:cxn>
                <a:cxn ang="0">
                  <a:pos x="26" y="122"/>
                </a:cxn>
                <a:cxn ang="0">
                  <a:pos x="39" y="122"/>
                </a:cxn>
                <a:cxn ang="0">
                  <a:pos x="39" y="88"/>
                </a:cxn>
                <a:cxn ang="0">
                  <a:pos x="29" y="88"/>
                </a:cxn>
              </a:cxnLst>
              <a:rect l="0" t="0" r="r" b="b"/>
              <a:pathLst>
                <a:path w="57" h="139">
                  <a:moveTo>
                    <a:pt x="29" y="88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139"/>
                    <a:pt x="57" y="139"/>
                    <a:pt x="57" y="139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7" y="139"/>
                    <a:pt x="0" y="131"/>
                    <a:pt x="0" y="1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7" y="0"/>
                    <a:pt x="2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0" y="0"/>
                    <a:pt x="57" y="8"/>
                    <a:pt x="57" y="24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6" y="17"/>
                    <a:pt x="3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8" y="20"/>
                    <a:pt x="18" y="27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9"/>
                    <a:pt x="21" y="122"/>
                    <a:pt x="26" y="122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88"/>
                    <a:pt x="39" y="88"/>
                    <a:pt x="39" y="88"/>
                  </a:cubicBezTo>
                  <a:lnTo>
                    <a:pt x="29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Group 357"/>
          <p:cNvGrpSpPr/>
          <p:nvPr/>
        </p:nvGrpSpPr>
        <p:grpSpPr>
          <a:xfrm>
            <a:off x="168275" y="2074863"/>
            <a:ext cx="1054101" cy="211138"/>
            <a:chOff x="168275" y="2074863"/>
            <a:chExt cx="1054101" cy="211138"/>
          </a:xfrm>
          <a:solidFill>
            <a:srgbClr val="34AEE4"/>
          </a:solidFill>
        </p:grpSpPr>
        <p:sp>
          <p:nvSpPr>
            <p:cNvPr id="2262" name="Freeform 214"/>
            <p:cNvSpPr>
              <a:spLocks/>
            </p:cNvSpPr>
            <p:nvPr/>
          </p:nvSpPr>
          <p:spPr bwMode="auto">
            <a:xfrm>
              <a:off x="168275" y="2074863"/>
              <a:ext cx="69850" cy="211138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16"/>
                </a:cxn>
                <a:cxn ang="0">
                  <a:pos x="16" y="16"/>
                </a:cxn>
                <a:cxn ang="0">
                  <a:pos x="16" y="56"/>
                </a:cxn>
                <a:cxn ang="0">
                  <a:pos x="40" y="56"/>
                </a:cxn>
                <a:cxn ang="0">
                  <a:pos x="40" y="72"/>
                </a:cxn>
                <a:cxn ang="0">
                  <a:pos x="16" y="72"/>
                </a:cxn>
                <a:cxn ang="0">
                  <a:pos x="16" y="117"/>
                </a:cxn>
                <a:cxn ang="0">
                  <a:pos x="44" y="117"/>
                </a:cxn>
                <a:cxn ang="0">
                  <a:pos x="44" y="133"/>
                </a:cxn>
                <a:cxn ang="0">
                  <a:pos x="0" y="133"/>
                </a:cxn>
              </a:cxnLst>
              <a:rect l="0" t="0" r="r" b="b"/>
              <a:pathLst>
                <a:path w="44" h="133">
                  <a:moveTo>
                    <a:pt x="0" y="13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16"/>
                  </a:lnTo>
                  <a:lnTo>
                    <a:pt x="16" y="16"/>
                  </a:lnTo>
                  <a:lnTo>
                    <a:pt x="16" y="56"/>
                  </a:lnTo>
                  <a:lnTo>
                    <a:pt x="40" y="56"/>
                  </a:lnTo>
                  <a:lnTo>
                    <a:pt x="40" y="72"/>
                  </a:lnTo>
                  <a:lnTo>
                    <a:pt x="16" y="72"/>
                  </a:lnTo>
                  <a:lnTo>
                    <a:pt x="16" y="117"/>
                  </a:lnTo>
                  <a:lnTo>
                    <a:pt x="44" y="117"/>
                  </a:lnTo>
                  <a:lnTo>
                    <a:pt x="44" y="133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3" name="Freeform 215"/>
            <p:cNvSpPr>
              <a:spLocks/>
            </p:cNvSpPr>
            <p:nvPr/>
          </p:nvSpPr>
          <p:spPr bwMode="auto">
            <a:xfrm>
              <a:off x="257175" y="2074863"/>
              <a:ext cx="68263" cy="211138"/>
            </a:xfrm>
            <a:custGeom>
              <a:avLst/>
              <a:gdLst/>
              <a:ahLst/>
              <a:cxnLst>
                <a:cxn ang="0">
                  <a:pos x="43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117"/>
                </a:cxn>
                <a:cxn ang="0">
                  <a:pos x="43" y="117"/>
                </a:cxn>
                <a:cxn ang="0">
                  <a:pos x="43" y="133"/>
                </a:cxn>
              </a:cxnLst>
              <a:rect l="0" t="0" r="r" b="b"/>
              <a:pathLst>
                <a:path w="43" h="133">
                  <a:moveTo>
                    <a:pt x="43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17"/>
                  </a:lnTo>
                  <a:lnTo>
                    <a:pt x="43" y="117"/>
                  </a:lnTo>
                  <a:lnTo>
                    <a:pt x="43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341313" y="2074863"/>
              <a:ext cx="73025" cy="211138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16"/>
                </a:cxn>
                <a:cxn ang="0">
                  <a:pos x="18" y="16"/>
                </a:cxn>
                <a:cxn ang="0">
                  <a:pos x="18" y="56"/>
                </a:cxn>
                <a:cxn ang="0">
                  <a:pos x="42" y="56"/>
                </a:cxn>
                <a:cxn ang="0">
                  <a:pos x="42" y="72"/>
                </a:cxn>
                <a:cxn ang="0">
                  <a:pos x="18" y="72"/>
                </a:cxn>
                <a:cxn ang="0">
                  <a:pos x="18" y="117"/>
                </a:cxn>
                <a:cxn ang="0">
                  <a:pos x="46" y="117"/>
                </a:cxn>
                <a:cxn ang="0">
                  <a:pos x="46" y="133"/>
                </a:cxn>
                <a:cxn ang="0">
                  <a:pos x="0" y="133"/>
                </a:cxn>
              </a:cxnLst>
              <a:rect l="0" t="0" r="r" b="b"/>
              <a:pathLst>
                <a:path w="46" h="133">
                  <a:moveTo>
                    <a:pt x="0" y="133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18" y="16"/>
                  </a:lnTo>
                  <a:lnTo>
                    <a:pt x="18" y="56"/>
                  </a:lnTo>
                  <a:lnTo>
                    <a:pt x="42" y="56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18" y="117"/>
                  </a:lnTo>
                  <a:lnTo>
                    <a:pt x="46" y="117"/>
                  </a:lnTo>
                  <a:lnTo>
                    <a:pt x="46" y="133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433388" y="2074863"/>
              <a:ext cx="85725" cy="211138"/>
            </a:xfrm>
            <a:custGeom>
              <a:avLst/>
              <a:gdLst/>
              <a:ahLst/>
              <a:cxnLst>
                <a:cxn ang="0">
                  <a:pos x="27" y="5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0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18" y="19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8" y="54"/>
                </a:cxn>
                <a:cxn ang="0">
                  <a:pos x="12" y="58"/>
                </a:cxn>
                <a:cxn ang="0">
                  <a:pos x="14" y="58"/>
                </a:cxn>
                <a:cxn ang="0">
                  <a:pos x="18" y="54"/>
                </a:cxn>
                <a:cxn ang="0">
                  <a:pos x="18" y="51"/>
                </a:cxn>
                <a:cxn ang="0">
                  <a:pos x="27" y="51"/>
                </a:cxn>
              </a:cxnLst>
              <a:rect l="0" t="0" r="r" b="b"/>
              <a:pathLst>
                <a:path w="27" h="66">
                  <a:moveTo>
                    <a:pt x="27" y="51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3" y="66"/>
                    <a:pt x="16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3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7" y="3"/>
                    <a:pt x="27" y="1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7"/>
                    <a:pt x="10" y="58"/>
                    <a:pt x="1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51"/>
                    <a:pt x="18" y="51"/>
                    <a:pt x="18" y="51"/>
                  </a:cubicBezTo>
                  <a:lnTo>
                    <a:pt x="27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528638" y="2074863"/>
              <a:ext cx="87313" cy="211138"/>
            </a:xfrm>
            <a:custGeom>
              <a:avLst/>
              <a:gdLst/>
              <a:ahLst/>
              <a:cxnLst>
                <a:cxn ang="0">
                  <a:pos x="36" y="16"/>
                </a:cxn>
                <a:cxn ang="0">
                  <a:pos x="36" y="133"/>
                </a:cxn>
                <a:cxn ang="0">
                  <a:pos x="18" y="133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16"/>
                </a:cxn>
                <a:cxn ang="0">
                  <a:pos x="36" y="16"/>
                </a:cxn>
              </a:cxnLst>
              <a:rect l="0" t="0" r="r" b="b"/>
              <a:pathLst>
                <a:path w="55" h="133">
                  <a:moveTo>
                    <a:pt x="36" y="16"/>
                  </a:moveTo>
                  <a:lnTo>
                    <a:pt x="36" y="133"/>
                  </a:lnTo>
                  <a:lnTo>
                    <a:pt x="18" y="133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7" name="Freeform 219"/>
            <p:cNvSpPr>
              <a:spLocks noEditPoints="1"/>
            </p:cNvSpPr>
            <p:nvPr/>
          </p:nvSpPr>
          <p:spPr bwMode="auto">
            <a:xfrm>
              <a:off x="631825" y="2074863"/>
              <a:ext cx="88900" cy="211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27" y="11"/>
                </a:cxn>
                <a:cxn ang="0">
                  <a:pos x="27" y="28"/>
                </a:cxn>
                <a:cxn ang="0">
                  <a:pos x="22" y="39"/>
                </a:cxn>
                <a:cxn ang="0">
                  <a:pos x="28" y="66"/>
                </a:cxn>
                <a:cxn ang="0">
                  <a:pos x="20" y="66"/>
                </a:cxn>
                <a:cxn ang="0">
                  <a:pos x="14" y="39"/>
                </a:cxn>
                <a:cxn ang="0">
                  <a:pos x="9" y="39"/>
                </a:cxn>
                <a:cxn ang="0">
                  <a:pos x="9" y="66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4" y="32"/>
                </a:cxn>
                <a:cxn ang="0">
                  <a:pos x="18" y="27"/>
                </a:cxn>
                <a:cxn ang="0">
                  <a:pos x="18" y="13"/>
                </a:cxn>
                <a:cxn ang="0">
                  <a:pos x="14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8" h="66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3"/>
                    <a:pt x="26" y="37"/>
                    <a:pt x="22" y="3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8" y="30"/>
                    <a:pt x="18" y="2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8" name="Freeform 220"/>
            <p:cNvSpPr>
              <a:spLocks noEditPoints="1"/>
            </p:cNvSpPr>
            <p:nvPr/>
          </p:nvSpPr>
          <p:spPr bwMode="auto">
            <a:xfrm>
              <a:off x="739775" y="2074863"/>
              <a:ext cx="95250" cy="211138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20" y="0"/>
                </a:cxn>
                <a:cxn ang="0">
                  <a:pos x="30" y="11"/>
                </a:cxn>
                <a:cxn ang="0">
                  <a:pos x="30" y="55"/>
                </a:cxn>
                <a:cxn ang="0">
                  <a:pos x="20" y="66"/>
                </a:cxn>
                <a:cxn ang="0">
                  <a:pos x="11" y="66"/>
                </a:cxn>
                <a:cxn ang="0">
                  <a:pos x="13" y="58"/>
                </a:cxn>
                <a:cxn ang="0">
                  <a:pos x="18" y="58"/>
                </a:cxn>
                <a:cxn ang="0">
                  <a:pos x="21" y="54"/>
                </a:cxn>
                <a:cxn ang="0">
                  <a:pos x="21" y="12"/>
                </a:cxn>
                <a:cxn ang="0">
                  <a:pos x="17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54"/>
                </a:cxn>
                <a:cxn ang="0">
                  <a:pos x="13" y="58"/>
                </a:cxn>
              </a:cxnLst>
              <a:rect l="0" t="0" r="r" b="b"/>
              <a:pathLst>
                <a:path w="30" h="66">
                  <a:moveTo>
                    <a:pt x="11" y="66"/>
                  </a:moveTo>
                  <a:cubicBezTo>
                    <a:pt x="4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0" y="3"/>
                    <a:pt x="30" y="1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3"/>
                    <a:pt x="27" y="66"/>
                    <a:pt x="20" y="66"/>
                  </a:cubicBezTo>
                  <a:lnTo>
                    <a:pt x="11" y="66"/>
                  </a:lnTo>
                  <a:close/>
                  <a:moveTo>
                    <a:pt x="13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20" y="58"/>
                    <a:pt x="21" y="57"/>
                    <a:pt x="21" y="5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9"/>
                    <a:pt x="20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9" y="1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1" y="58"/>
                    <a:pt x="13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9" name="Freeform 221"/>
            <p:cNvSpPr>
              <a:spLocks/>
            </p:cNvSpPr>
            <p:nvPr/>
          </p:nvSpPr>
          <p:spPr bwMode="auto">
            <a:xfrm>
              <a:off x="860425" y="2074863"/>
              <a:ext cx="90488" cy="211138"/>
            </a:xfrm>
            <a:custGeom>
              <a:avLst/>
              <a:gdLst/>
              <a:ahLst/>
              <a:cxnLst>
                <a:cxn ang="0">
                  <a:pos x="39" y="64"/>
                </a:cxn>
                <a:cxn ang="0">
                  <a:pos x="39" y="0"/>
                </a:cxn>
                <a:cxn ang="0">
                  <a:pos x="57" y="0"/>
                </a:cxn>
                <a:cxn ang="0">
                  <a:pos x="57" y="133"/>
                </a:cxn>
                <a:cxn ang="0">
                  <a:pos x="39" y="133"/>
                </a:cxn>
                <a:cxn ang="0">
                  <a:pos x="39" y="107"/>
                </a:cxn>
                <a:cxn ang="0">
                  <a:pos x="18" y="46"/>
                </a:cxn>
                <a:cxn ang="0">
                  <a:pos x="18" y="13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9" y="64"/>
                </a:cxn>
              </a:cxnLst>
              <a:rect l="0" t="0" r="r" b="b"/>
              <a:pathLst>
                <a:path w="57" h="133">
                  <a:moveTo>
                    <a:pt x="39" y="64"/>
                  </a:moveTo>
                  <a:lnTo>
                    <a:pt x="39" y="0"/>
                  </a:lnTo>
                  <a:lnTo>
                    <a:pt x="57" y="0"/>
                  </a:lnTo>
                  <a:lnTo>
                    <a:pt x="57" y="133"/>
                  </a:lnTo>
                  <a:lnTo>
                    <a:pt x="39" y="133"/>
                  </a:lnTo>
                  <a:lnTo>
                    <a:pt x="39" y="107"/>
                  </a:lnTo>
                  <a:lnTo>
                    <a:pt x="18" y="46"/>
                  </a:lnTo>
                  <a:lnTo>
                    <a:pt x="18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0" name="Rectangle 222"/>
            <p:cNvSpPr>
              <a:spLocks noChangeArrowheads="1"/>
            </p:cNvSpPr>
            <p:nvPr/>
          </p:nvSpPr>
          <p:spPr bwMode="auto">
            <a:xfrm>
              <a:off x="976313" y="2074863"/>
              <a:ext cx="28575" cy="2111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1030288" y="2074863"/>
              <a:ext cx="85725" cy="211138"/>
            </a:xfrm>
            <a:custGeom>
              <a:avLst/>
              <a:gdLst/>
              <a:ahLst/>
              <a:cxnLst>
                <a:cxn ang="0">
                  <a:pos x="27" y="5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1" y="66"/>
                </a:cxn>
                <a:cxn ang="0">
                  <a:pos x="0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18" y="19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9" y="12"/>
                </a:cxn>
                <a:cxn ang="0">
                  <a:pos x="9" y="54"/>
                </a:cxn>
                <a:cxn ang="0">
                  <a:pos x="12" y="58"/>
                </a:cxn>
                <a:cxn ang="0">
                  <a:pos x="15" y="58"/>
                </a:cxn>
                <a:cxn ang="0">
                  <a:pos x="18" y="54"/>
                </a:cxn>
                <a:cxn ang="0">
                  <a:pos x="18" y="51"/>
                </a:cxn>
                <a:cxn ang="0">
                  <a:pos x="27" y="51"/>
                </a:cxn>
              </a:cxnLst>
              <a:rect l="0" t="0" r="r" b="b"/>
              <a:pathLst>
                <a:path w="27" h="66">
                  <a:moveTo>
                    <a:pt x="27" y="51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4" y="66"/>
                    <a:pt x="16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4" y="66"/>
                    <a:pt x="0" y="63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8"/>
                    <a:pt x="12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51"/>
                    <a:pt x="18" y="51"/>
                    <a:pt x="18" y="51"/>
                  </a:cubicBezTo>
                  <a:lnTo>
                    <a:pt x="27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2" name="Freeform 224"/>
            <p:cNvSpPr>
              <a:spLocks/>
            </p:cNvSpPr>
            <p:nvPr/>
          </p:nvSpPr>
          <p:spPr bwMode="auto">
            <a:xfrm>
              <a:off x="1135063" y="2074863"/>
              <a:ext cx="87313" cy="211138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23"/>
                </a:cxn>
                <a:cxn ang="0">
                  <a:pos x="10" y="25"/>
                </a:cxn>
                <a:cxn ang="0">
                  <a:pos x="12" y="27"/>
                </a:cxn>
                <a:cxn ang="0">
                  <a:pos x="21" y="32"/>
                </a:cxn>
                <a:cxn ang="0">
                  <a:pos x="25" y="34"/>
                </a:cxn>
                <a:cxn ang="0">
                  <a:pos x="27" y="36"/>
                </a:cxn>
                <a:cxn ang="0">
                  <a:pos x="27" y="41"/>
                </a:cxn>
                <a:cxn ang="0">
                  <a:pos x="27" y="55"/>
                </a:cxn>
                <a:cxn ang="0">
                  <a:pos x="16" y="66"/>
                </a:cxn>
                <a:cxn ang="0">
                  <a:pos x="11" y="66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9" y="51"/>
                </a:cxn>
                <a:cxn ang="0">
                  <a:pos x="9" y="54"/>
                </a:cxn>
                <a:cxn ang="0">
                  <a:pos x="13" y="58"/>
                </a:cxn>
                <a:cxn ang="0">
                  <a:pos x="15" y="58"/>
                </a:cxn>
                <a:cxn ang="0">
                  <a:pos x="18" y="54"/>
                </a:cxn>
                <a:cxn ang="0">
                  <a:pos x="18" y="43"/>
                </a:cxn>
                <a:cxn ang="0">
                  <a:pos x="17" y="41"/>
                </a:cxn>
                <a:cxn ang="0">
                  <a:pos x="15" y="39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7" y="11"/>
                </a:cxn>
                <a:cxn ang="0">
                  <a:pos x="27" y="18"/>
                </a:cxn>
                <a:cxn ang="0">
                  <a:pos x="18" y="18"/>
                </a:cxn>
              </a:cxnLst>
              <a:rect l="0" t="0" r="r" b="b"/>
              <a:pathLst>
                <a:path w="27" h="66">
                  <a:moveTo>
                    <a:pt x="18" y="18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7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9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5"/>
                    <a:pt x="10" y="25"/>
                  </a:cubicBezTo>
                  <a:cubicBezTo>
                    <a:pt x="10" y="26"/>
                    <a:pt x="11" y="26"/>
                    <a:pt x="12" y="2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4" y="33"/>
                    <a:pt x="25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63"/>
                    <a:pt x="24" y="66"/>
                    <a:pt x="16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4" y="66"/>
                    <a:pt x="0" y="62"/>
                    <a:pt x="0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7"/>
                    <a:pt x="10" y="58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58"/>
                    <a:pt x="18" y="57"/>
                    <a:pt x="18" y="5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2"/>
                    <a:pt x="18" y="41"/>
                    <a:pt x="17" y="41"/>
                  </a:cubicBezTo>
                  <a:cubicBezTo>
                    <a:pt x="17" y="40"/>
                    <a:pt x="16" y="40"/>
                    <a:pt x="15" y="3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3" y="32"/>
                    <a:pt x="3" y="32"/>
                  </a:cubicBezTo>
                  <a:cubicBezTo>
                    <a:pt x="2" y="31"/>
                    <a:pt x="1" y="30"/>
                    <a:pt x="1" y="29"/>
                  </a:cubicBezTo>
                  <a:cubicBezTo>
                    <a:pt x="0" y="28"/>
                    <a:pt x="0" y="27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7" y="3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Group 394"/>
          <p:cNvGrpSpPr/>
          <p:nvPr/>
        </p:nvGrpSpPr>
        <p:grpSpPr>
          <a:xfrm>
            <a:off x="7194550" y="4524375"/>
            <a:ext cx="542926" cy="268288"/>
            <a:chOff x="7194550" y="4524375"/>
            <a:chExt cx="542926" cy="268288"/>
          </a:xfrm>
          <a:solidFill>
            <a:srgbClr val="34AEE4"/>
          </a:solidFill>
        </p:grpSpPr>
        <p:sp>
          <p:nvSpPr>
            <p:cNvPr id="2273" name="Freeform 225"/>
            <p:cNvSpPr>
              <a:spLocks noEditPoints="1"/>
            </p:cNvSpPr>
            <p:nvPr/>
          </p:nvSpPr>
          <p:spPr bwMode="auto">
            <a:xfrm>
              <a:off x="7194550" y="4524375"/>
              <a:ext cx="117475" cy="268288"/>
            </a:xfrm>
            <a:custGeom>
              <a:avLst/>
              <a:gdLst/>
              <a:ahLst/>
              <a:cxnLst>
                <a:cxn ang="0">
                  <a:pos x="22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169"/>
                </a:cxn>
                <a:cxn ang="0">
                  <a:pos x="74" y="169"/>
                </a:cxn>
                <a:cxn ang="0">
                  <a:pos x="52" y="169"/>
                </a:cxn>
                <a:cxn ang="0">
                  <a:pos x="24" y="86"/>
                </a:cxn>
                <a:cxn ang="0">
                  <a:pos x="24" y="86"/>
                </a:cxn>
                <a:cxn ang="0">
                  <a:pos x="48" y="0"/>
                </a:cxn>
                <a:cxn ang="0">
                  <a:pos x="68" y="0"/>
                </a:cxn>
                <a:cxn ang="0">
                  <a:pos x="44" y="84"/>
                </a:cxn>
                <a:cxn ang="0">
                  <a:pos x="74" y="169"/>
                </a:cxn>
              </a:cxnLst>
              <a:rect l="0" t="0" r="r" b="b"/>
              <a:pathLst>
                <a:path w="74" h="169">
                  <a:moveTo>
                    <a:pt x="22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69"/>
                  </a:lnTo>
                  <a:close/>
                  <a:moveTo>
                    <a:pt x="74" y="169"/>
                  </a:moveTo>
                  <a:lnTo>
                    <a:pt x="52" y="169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48" y="0"/>
                  </a:lnTo>
                  <a:lnTo>
                    <a:pt x="68" y="0"/>
                  </a:lnTo>
                  <a:lnTo>
                    <a:pt x="44" y="84"/>
                  </a:lnTo>
                  <a:lnTo>
                    <a:pt x="74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7334250" y="4524375"/>
              <a:ext cx="34925" cy="268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7389813" y="4524375"/>
              <a:ext cx="104775" cy="26828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6" y="169"/>
                </a:cxn>
                <a:cxn ang="0">
                  <a:pos x="22" y="169"/>
                </a:cxn>
                <a:cxn ang="0">
                  <a:pos x="22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20"/>
                </a:cxn>
                <a:cxn ang="0">
                  <a:pos x="46" y="20"/>
                </a:cxn>
              </a:cxnLst>
              <a:rect l="0" t="0" r="r" b="b"/>
              <a:pathLst>
                <a:path w="66" h="169">
                  <a:moveTo>
                    <a:pt x="46" y="20"/>
                  </a:moveTo>
                  <a:lnTo>
                    <a:pt x="46" y="169"/>
                  </a:lnTo>
                  <a:lnTo>
                    <a:pt x="22" y="169"/>
                  </a:lnTo>
                  <a:lnTo>
                    <a:pt x="22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20"/>
                  </a:lnTo>
                  <a:lnTo>
                    <a:pt x="4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6" name="Freeform 228"/>
            <p:cNvSpPr>
              <a:spLocks/>
            </p:cNvSpPr>
            <p:nvPr/>
          </p:nvSpPr>
          <p:spPr bwMode="auto">
            <a:xfrm>
              <a:off x="7516813" y="4524375"/>
              <a:ext cx="88900" cy="268288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56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2" y="92"/>
                </a:cxn>
                <a:cxn ang="0">
                  <a:pos x="22" y="149"/>
                </a:cxn>
                <a:cxn ang="0">
                  <a:pos x="56" y="149"/>
                </a:cxn>
                <a:cxn ang="0">
                  <a:pos x="56" y="169"/>
                </a:cxn>
                <a:cxn ang="0">
                  <a:pos x="0" y="169"/>
                </a:cxn>
              </a:cxnLst>
              <a:rect l="0" t="0" r="r" b="b"/>
              <a:pathLst>
                <a:path w="56" h="169">
                  <a:moveTo>
                    <a:pt x="0" y="16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2" y="92"/>
                  </a:lnTo>
                  <a:lnTo>
                    <a:pt x="22" y="149"/>
                  </a:lnTo>
                  <a:lnTo>
                    <a:pt x="56" y="149"/>
                  </a:lnTo>
                  <a:lnTo>
                    <a:pt x="56" y="169"/>
                  </a:lnTo>
                  <a:lnTo>
                    <a:pt x="0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7627938" y="4524375"/>
              <a:ext cx="109538" cy="268288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22" y="15"/>
                </a:cxn>
                <a:cxn ang="0">
                  <a:pos x="17" y="10"/>
                </a:cxn>
                <a:cxn ang="0">
                  <a:pos x="16" y="10"/>
                </a:cxn>
                <a:cxn ang="0">
                  <a:pos x="11" y="15"/>
                </a:cxn>
                <a:cxn ang="0">
                  <a:pos x="11" y="29"/>
                </a:cxn>
                <a:cxn ang="0">
                  <a:pos x="12" y="33"/>
                </a:cxn>
                <a:cxn ang="0">
                  <a:pos x="15" y="35"/>
                </a:cxn>
                <a:cxn ang="0">
                  <a:pos x="26" y="40"/>
                </a:cxn>
                <a:cxn ang="0">
                  <a:pos x="31" y="44"/>
                </a:cxn>
                <a:cxn ang="0">
                  <a:pos x="33" y="46"/>
                </a:cxn>
                <a:cxn ang="0">
                  <a:pos x="34" y="52"/>
                </a:cxn>
                <a:cxn ang="0">
                  <a:pos x="34" y="70"/>
                </a:cxn>
                <a:cxn ang="0">
                  <a:pos x="20" y="84"/>
                </a:cxn>
                <a:cxn ang="0">
                  <a:pos x="13" y="84"/>
                </a:cxn>
                <a:cxn ang="0">
                  <a:pos x="0" y="69"/>
                </a:cxn>
                <a:cxn ang="0">
                  <a:pos x="0" y="65"/>
                </a:cxn>
                <a:cxn ang="0">
                  <a:pos x="11" y="65"/>
                </a:cxn>
                <a:cxn ang="0">
                  <a:pos x="11" y="69"/>
                </a:cxn>
                <a:cxn ang="0">
                  <a:pos x="16" y="74"/>
                </a:cxn>
                <a:cxn ang="0">
                  <a:pos x="18" y="74"/>
                </a:cxn>
                <a:cxn ang="0">
                  <a:pos x="22" y="69"/>
                </a:cxn>
                <a:cxn ang="0">
                  <a:pos x="22" y="55"/>
                </a:cxn>
                <a:cxn ang="0">
                  <a:pos x="21" y="52"/>
                </a:cxn>
                <a:cxn ang="0">
                  <a:pos x="18" y="50"/>
                </a:cxn>
                <a:cxn ang="0">
                  <a:pos x="8" y="44"/>
                </a:cxn>
                <a:cxn ang="0">
                  <a:pos x="3" y="41"/>
                </a:cxn>
                <a:cxn ang="0">
                  <a:pos x="0" y="37"/>
                </a:cxn>
                <a:cxn ang="0">
                  <a:pos x="0" y="32"/>
                </a:cxn>
                <a:cxn ang="0">
                  <a:pos x="0" y="15"/>
                </a:cxn>
                <a:cxn ang="0">
                  <a:pos x="13" y="0"/>
                </a:cxn>
                <a:cxn ang="0">
                  <a:pos x="20" y="0"/>
                </a:cxn>
                <a:cxn ang="0">
                  <a:pos x="34" y="15"/>
                </a:cxn>
                <a:cxn ang="0">
                  <a:pos x="34" y="23"/>
                </a:cxn>
                <a:cxn ang="0">
                  <a:pos x="22" y="23"/>
                </a:cxn>
              </a:cxnLst>
              <a:rect l="0" t="0" r="r" b="b"/>
              <a:pathLst>
                <a:path w="34" h="84">
                  <a:moveTo>
                    <a:pt x="22" y="23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2"/>
                    <a:pt x="21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1" y="12"/>
                    <a:pt x="11" y="15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1"/>
                    <a:pt x="11" y="32"/>
                    <a:pt x="12" y="33"/>
                  </a:cubicBezTo>
                  <a:cubicBezTo>
                    <a:pt x="12" y="33"/>
                    <a:pt x="13" y="34"/>
                    <a:pt x="15" y="3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2"/>
                    <a:pt x="30" y="43"/>
                    <a:pt x="31" y="44"/>
                  </a:cubicBezTo>
                  <a:cubicBezTo>
                    <a:pt x="32" y="44"/>
                    <a:pt x="32" y="45"/>
                    <a:pt x="33" y="46"/>
                  </a:cubicBezTo>
                  <a:cubicBezTo>
                    <a:pt x="33" y="47"/>
                    <a:pt x="34" y="49"/>
                    <a:pt x="34" y="52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80"/>
                    <a:pt x="29" y="84"/>
                    <a:pt x="20" y="84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4" y="84"/>
                    <a:pt x="0" y="79"/>
                    <a:pt x="0" y="6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3"/>
                    <a:pt x="13" y="74"/>
                    <a:pt x="16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1" y="74"/>
                    <a:pt x="22" y="73"/>
                    <a:pt x="22" y="6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3"/>
                    <a:pt x="22" y="52"/>
                    <a:pt x="21" y="52"/>
                  </a:cubicBezTo>
                  <a:cubicBezTo>
                    <a:pt x="21" y="51"/>
                    <a:pt x="20" y="51"/>
                    <a:pt x="1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3"/>
                    <a:pt x="4" y="41"/>
                    <a:pt x="3" y="41"/>
                  </a:cubicBezTo>
                  <a:cubicBezTo>
                    <a:pt x="2" y="40"/>
                    <a:pt x="1" y="39"/>
                    <a:pt x="0" y="37"/>
                  </a:cubicBezTo>
                  <a:cubicBezTo>
                    <a:pt x="0" y="36"/>
                    <a:pt x="0" y="34"/>
                    <a:pt x="0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4" y="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lnTo>
                    <a:pt x="22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" name="Group 375"/>
          <p:cNvGrpSpPr/>
          <p:nvPr/>
        </p:nvGrpSpPr>
        <p:grpSpPr>
          <a:xfrm>
            <a:off x="4972050" y="1585913"/>
            <a:ext cx="312738" cy="198438"/>
            <a:chOff x="4972050" y="1585913"/>
            <a:chExt cx="312738" cy="198438"/>
          </a:xfrm>
          <a:solidFill>
            <a:srgbClr val="34AEE4"/>
          </a:solidFill>
        </p:grpSpPr>
        <p:sp>
          <p:nvSpPr>
            <p:cNvPr id="2278" name="Freeform 230"/>
            <p:cNvSpPr>
              <a:spLocks/>
            </p:cNvSpPr>
            <p:nvPr/>
          </p:nvSpPr>
          <p:spPr bwMode="auto">
            <a:xfrm>
              <a:off x="4972050" y="1585913"/>
              <a:ext cx="65088" cy="198438"/>
            </a:xfrm>
            <a:custGeom>
              <a:avLst/>
              <a:gdLst/>
              <a:ahLst/>
              <a:cxnLst>
                <a:cxn ang="0">
                  <a:pos x="41" y="125"/>
                </a:cxn>
                <a:cxn ang="0">
                  <a:pos x="0" y="125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111"/>
                </a:cxn>
                <a:cxn ang="0">
                  <a:pos x="41" y="111"/>
                </a:cxn>
                <a:cxn ang="0">
                  <a:pos x="41" y="125"/>
                </a:cxn>
              </a:cxnLst>
              <a:rect l="0" t="0" r="r" b="b"/>
              <a:pathLst>
                <a:path w="41" h="125">
                  <a:moveTo>
                    <a:pt x="41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11"/>
                  </a:lnTo>
                  <a:lnTo>
                    <a:pt x="41" y="111"/>
                  </a:lnTo>
                  <a:lnTo>
                    <a:pt x="41" y="1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9" name="Freeform 231"/>
            <p:cNvSpPr>
              <a:spLocks/>
            </p:cNvSpPr>
            <p:nvPr/>
          </p:nvSpPr>
          <p:spPr bwMode="auto">
            <a:xfrm>
              <a:off x="5049838" y="1585913"/>
              <a:ext cx="66675" cy="1984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42" y="16"/>
                </a:cxn>
                <a:cxn ang="0">
                  <a:pos x="18" y="16"/>
                </a:cxn>
                <a:cxn ang="0">
                  <a:pos x="18" y="54"/>
                </a:cxn>
                <a:cxn ang="0">
                  <a:pos x="38" y="54"/>
                </a:cxn>
                <a:cxn ang="0">
                  <a:pos x="38" y="69"/>
                </a:cxn>
                <a:cxn ang="0">
                  <a:pos x="18" y="69"/>
                </a:cxn>
                <a:cxn ang="0">
                  <a:pos x="18" y="111"/>
                </a:cxn>
                <a:cxn ang="0">
                  <a:pos x="42" y="111"/>
                </a:cxn>
                <a:cxn ang="0">
                  <a:pos x="42" y="125"/>
                </a:cxn>
                <a:cxn ang="0">
                  <a:pos x="0" y="125"/>
                </a:cxn>
              </a:cxnLst>
              <a:rect l="0" t="0" r="r" b="b"/>
              <a:pathLst>
                <a:path w="42" h="125">
                  <a:moveTo>
                    <a:pt x="0" y="125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16"/>
                  </a:lnTo>
                  <a:lnTo>
                    <a:pt x="18" y="16"/>
                  </a:lnTo>
                  <a:lnTo>
                    <a:pt x="18" y="54"/>
                  </a:lnTo>
                  <a:lnTo>
                    <a:pt x="38" y="54"/>
                  </a:lnTo>
                  <a:lnTo>
                    <a:pt x="38" y="69"/>
                  </a:lnTo>
                  <a:lnTo>
                    <a:pt x="18" y="69"/>
                  </a:lnTo>
                  <a:lnTo>
                    <a:pt x="18" y="111"/>
                  </a:lnTo>
                  <a:lnTo>
                    <a:pt x="42" y="111"/>
                  </a:lnTo>
                  <a:lnTo>
                    <a:pt x="42" y="125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0" name="Freeform 232"/>
            <p:cNvSpPr>
              <a:spLocks noEditPoints="1"/>
            </p:cNvSpPr>
            <p:nvPr/>
          </p:nvSpPr>
          <p:spPr bwMode="auto">
            <a:xfrm>
              <a:off x="5135563" y="1585913"/>
              <a:ext cx="82550" cy="198438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6" y="12"/>
                </a:cxn>
                <a:cxn ang="0">
                  <a:pos x="26" y="53"/>
                </a:cxn>
                <a:cxn ang="0">
                  <a:pos x="16" y="62"/>
                </a:cxn>
                <a:cxn ang="0">
                  <a:pos x="0" y="62"/>
                </a:cxn>
                <a:cxn ang="0">
                  <a:pos x="8" y="55"/>
                </a:cxn>
                <a:cxn ang="0">
                  <a:pos x="14" y="55"/>
                </a:cxn>
                <a:cxn ang="0">
                  <a:pos x="18" y="52"/>
                </a:cxn>
                <a:cxn ang="0">
                  <a:pos x="18" y="12"/>
                </a:cxn>
                <a:cxn ang="0">
                  <a:pos x="14" y="8"/>
                </a:cxn>
                <a:cxn ang="0">
                  <a:pos x="8" y="8"/>
                </a:cxn>
                <a:cxn ang="0">
                  <a:pos x="8" y="55"/>
                </a:cxn>
              </a:cxnLst>
              <a:rect l="0" t="0" r="r" b="b"/>
              <a:pathLst>
                <a:path w="26" h="62">
                  <a:moveTo>
                    <a:pt x="0" y="6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6" y="4"/>
                    <a:pt x="26" y="1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9"/>
                    <a:pt x="22" y="62"/>
                    <a:pt x="16" y="62"/>
                  </a:cubicBezTo>
                  <a:lnTo>
                    <a:pt x="0" y="62"/>
                  </a:lnTo>
                  <a:close/>
                  <a:moveTo>
                    <a:pt x="8" y="55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6" y="55"/>
                    <a:pt x="18" y="54"/>
                    <a:pt x="18" y="5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5233988" y="1655763"/>
              <a:ext cx="50800" cy="128588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8"/>
                </a:cxn>
                <a:cxn ang="0">
                  <a:pos x="9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7" y="17"/>
                </a:cxn>
                <a:cxn ang="0">
                  <a:pos x="12" y="19"/>
                </a:cxn>
                <a:cxn ang="0">
                  <a:pos x="15" y="21"/>
                </a:cxn>
                <a:cxn ang="0">
                  <a:pos x="16" y="22"/>
                </a:cxn>
                <a:cxn ang="0">
                  <a:pos x="16" y="25"/>
                </a:cxn>
                <a:cxn ang="0">
                  <a:pos x="16" y="34"/>
                </a:cxn>
                <a:cxn ang="0">
                  <a:pos x="10" y="40"/>
                </a:cxn>
                <a:cxn ang="0">
                  <a:pos x="7" y="40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6" y="31"/>
                </a:cxn>
                <a:cxn ang="0">
                  <a:pos x="6" y="33"/>
                </a:cxn>
                <a:cxn ang="0">
                  <a:pos x="8" y="35"/>
                </a:cxn>
                <a:cxn ang="0">
                  <a:pos x="9" y="35"/>
                </a:cxn>
                <a:cxn ang="0">
                  <a:pos x="11" y="33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9" y="24"/>
                </a:cxn>
                <a:cxn ang="0">
                  <a:pos x="4" y="21"/>
                </a:cxn>
                <a:cxn ang="0">
                  <a:pos x="2" y="19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7"/>
                </a:cxn>
                <a:cxn ang="0">
                  <a:pos x="16" y="11"/>
                </a:cxn>
                <a:cxn ang="0">
                  <a:pos x="11" y="11"/>
                </a:cxn>
              </a:cxnLst>
              <a:rect l="0" t="0" r="r" b="b"/>
              <a:pathLst>
                <a:path w="16" h="40">
                  <a:moveTo>
                    <a:pt x="11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6" y="16"/>
                    <a:pt x="7" y="16"/>
                    <a:pt x="7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0"/>
                    <a:pt x="14" y="21"/>
                    <a:pt x="15" y="21"/>
                  </a:cubicBezTo>
                  <a:cubicBezTo>
                    <a:pt x="15" y="21"/>
                    <a:pt x="16" y="22"/>
                    <a:pt x="16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8"/>
                    <a:pt x="14" y="40"/>
                    <a:pt x="1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2" y="40"/>
                    <a:pt x="0" y="38"/>
                    <a:pt x="0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5"/>
                    <a:pt x="8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1" y="35"/>
                    <a:pt x="11" y="3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0" y="25"/>
                    <a:pt x="10" y="24"/>
                    <a:pt x="9" y="2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19"/>
                    <a:pt x="1" y="19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6" y="3"/>
                    <a:pt x="16" y="7"/>
                  </a:cubicBezTo>
                  <a:cubicBezTo>
                    <a:pt x="16" y="11"/>
                    <a:pt x="16" y="11"/>
                    <a:pt x="16" y="11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5792788" y="171450"/>
            <a:ext cx="2444750" cy="884238"/>
            <a:chOff x="5792788" y="171450"/>
            <a:chExt cx="2444750" cy="884238"/>
          </a:xfrm>
          <a:solidFill>
            <a:srgbClr val="34AEE4"/>
          </a:solidFill>
        </p:grpSpPr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5792788" y="171450"/>
              <a:ext cx="280988" cy="884238"/>
            </a:xfrm>
            <a:custGeom>
              <a:avLst/>
              <a:gdLst/>
              <a:ahLst/>
              <a:cxnLst>
                <a:cxn ang="0">
                  <a:pos x="177" y="557"/>
                </a:cxn>
                <a:cxn ang="0">
                  <a:pos x="0" y="557"/>
                </a:cxn>
                <a:cxn ang="0">
                  <a:pos x="0" y="0"/>
                </a:cxn>
                <a:cxn ang="0">
                  <a:pos x="74" y="0"/>
                </a:cxn>
                <a:cxn ang="0">
                  <a:pos x="74" y="489"/>
                </a:cxn>
                <a:cxn ang="0">
                  <a:pos x="177" y="489"/>
                </a:cxn>
                <a:cxn ang="0">
                  <a:pos x="177" y="557"/>
                </a:cxn>
              </a:cxnLst>
              <a:rect l="0" t="0" r="r" b="b"/>
              <a:pathLst>
                <a:path w="177" h="557">
                  <a:moveTo>
                    <a:pt x="177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489"/>
                  </a:lnTo>
                  <a:lnTo>
                    <a:pt x="177" y="489"/>
                  </a:lnTo>
                  <a:lnTo>
                    <a:pt x="177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3" name="Freeform 235"/>
            <p:cNvSpPr>
              <a:spLocks noEditPoints="1"/>
            </p:cNvSpPr>
            <p:nvPr/>
          </p:nvSpPr>
          <p:spPr bwMode="auto">
            <a:xfrm>
              <a:off x="6134100" y="171450"/>
              <a:ext cx="371475" cy="884238"/>
            </a:xfrm>
            <a:custGeom>
              <a:avLst/>
              <a:gdLst/>
              <a:ahLst/>
              <a:cxnLst>
                <a:cxn ang="0">
                  <a:pos x="37" y="277"/>
                </a:cxn>
                <a:cxn ang="0">
                  <a:pos x="0" y="277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72" y="0"/>
                </a:cxn>
                <a:cxn ang="0">
                  <a:pos x="116" y="48"/>
                </a:cxn>
                <a:cxn ang="0">
                  <a:pos x="116" y="277"/>
                </a:cxn>
                <a:cxn ang="0">
                  <a:pos x="79" y="277"/>
                </a:cxn>
                <a:cxn ang="0">
                  <a:pos x="79" y="175"/>
                </a:cxn>
                <a:cxn ang="0">
                  <a:pos x="37" y="175"/>
                </a:cxn>
                <a:cxn ang="0">
                  <a:pos x="37" y="277"/>
                </a:cxn>
                <a:cxn ang="0">
                  <a:pos x="79" y="142"/>
                </a:cxn>
                <a:cxn ang="0">
                  <a:pos x="79" y="50"/>
                </a:cxn>
                <a:cxn ang="0">
                  <a:pos x="63" y="34"/>
                </a:cxn>
                <a:cxn ang="0">
                  <a:pos x="53" y="34"/>
                </a:cxn>
                <a:cxn ang="0">
                  <a:pos x="37" y="50"/>
                </a:cxn>
                <a:cxn ang="0">
                  <a:pos x="37" y="142"/>
                </a:cxn>
                <a:cxn ang="0">
                  <a:pos x="79" y="142"/>
                </a:cxn>
              </a:cxnLst>
              <a:rect l="0" t="0" r="r" b="b"/>
              <a:pathLst>
                <a:path w="116" h="277">
                  <a:moveTo>
                    <a:pt x="37" y="277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5" y="0"/>
                    <a:pt x="4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2" y="0"/>
                    <a:pt x="116" y="16"/>
                    <a:pt x="116" y="48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37" y="175"/>
                    <a:pt x="37" y="175"/>
                    <a:pt x="37" y="175"/>
                  </a:cubicBezTo>
                  <a:lnTo>
                    <a:pt x="37" y="277"/>
                  </a:lnTo>
                  <a:close/>
                  <a:moveTo>
                    <a:pt x="79" y="142"/>
                  </a:moveTo>
                  <a:cubicBezTo>
                    <a:pt x="79" y="50"/>
                    <a:pt x="79" y="50"/>
                    <a:pt x="79" y="50"/>
                  </a:cubicBezTo>
                  <a:cubicBezTo>
                    <a:pt x="79" y="39"/>
                    <a:pt x="74" y="34"/>
                    <a:pt x="6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142"/>
                    <a:pt x="37" y="142"/>
                    <a:pt x="37" y="142"/>
                  </a:cubicBezTo>
                  <a:lnTo>
                    <a:pt x="79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6597650" y="171450"/>
              <a:ext cx="357188" cy="884238"/>
            </a:xfrm>
            <a:custGeom>
              <a:avLst/>
              <a:gdLst/>
              <a:ahLst/>
              <a:cxnLst>
                <a:cxn ang="0">
                  <a:pos x="75" y="75"/>
                </a:cxn>
                <a:cxn ang="0">
                  <a:pos x="75" y="50"/>
                </a:cxn>
                <a:cxn ang="0">
                  <a:pos x="59" y="34"/>
                </a:cxn>
                <a:cxn ang="0">
                  <a:pos x="53" y="34"/>
                </a:cxn>
                <a:cxn ang="0">
                  <a:pos x="37" y="50"/>
                </a:cxn>
                <a:cxn ang="0">
                  <a:pos x="37" y="96"/>
                </a:cxn>
                <a:cxn ang="0">
                  <a:pos x="40" y="107"/>
                </a:cxn>
                <a:cxn ang="0">
                  <a:pos x="50" y="113"/>
                </a:cxn>
                <a:cxn ang="0">
                  <a:pos x="85" y="132"/>
                </a:cxn>
                <a:cxn ang="0">
                  <a:pos x="102" y="143"/>
                </a:cxn>
                <a:cxn ang="0">
                  <a:pos x="109" y="151"/>
                </a:cxn>
                <a:cxn ang="0">
                  <a:pos x="112" y="171"/>
                </a:cxn>
                <a:cxn ang="0">
                  <a:pos x="112" y="230"/>
                </a:cxn>
                <a:cxn ang="0">
                  <a:pos x="67" y="277"/>
                </a:cxn>
                <a:cxn ang="0">
                  <a:pos x="44" y="277"/>
                </a:cxn>
                <a:cxn ang="0">
                  <a:pos x="0" y="226"/>
                </a:cxn>
                <a:cxn ang="0">
                  <a:pos x="0" y="212"/>
                </a:cxn>
                <a:cxn ang="0">
                  <a:pos x="37" y="212"/>
                </a:cxn>
                <a:cxn ang="0">
                  <a:pos x="37" y="227"/>
                </a:cxn>
                <a:cxn ang="0">
                  <a:pos x="54" y="243"/>
                </a:cxn>
                <a:cxn ang="0">
                  <a:pos x="60" y="243"/>
                </a:cxn>
                <a:cxn ang="0">
                  <a:pos x="75" y="227"/>
                </a:cxn>
                <a:cxn ang="0">
                  <a:pos x="75" y="180"/>
                </a:cxn>
                <a:cxn ang="0">
                  <a:pos x="72" y="170"/>
                </a:cxn>
                <a:cxn ang="0">
                  <a:pos x="62" y="163"/>
                </a:cxn>
                <a:cxn ang="0">
                  <a:pos x="27" y="143"/>
                </a:cxn>
                <a:cxn ang="0">
                  <a:pos x="10" y="133"/>
                </a:cxn>
                <a:cxn ang="0">
                  <a:pos x="2" y="122"/>
                </a:cxn>
                <a:cxn ang="0">
                  <a:pos x="0" y="104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8" y="0"/>
                </a:cxn>
                <a:cxn ang="0">
                  <a:pos x="112" y="48"/>
                </a:cxn>
                <a:cxn ang="0">
                  <a:pos x="112" y="75"/>
                </a:cxn>
                <a:cxn ang="0">
                  <a:pos x="75" y="75"/>
                </a:cxn>
              </a:cxnLst>
              <a:rect l="0" t="0" r="r" b="b"/>
              <a:pathLst>
                <a:path w="112" h="277">
                  <a:moveTo>
                    <a:pt x="75" y="75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39"/>
                    <a:pt x="69" y="34"/>
                    <a:pt x="59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101"/>
                    <a:pt x="38" y="105"/>
                    <a:pt x="40" y="107"/>
                  </a:cubicBezTo>
                  <a:cubicBezTo>
                    <a:pt x="42" y="108"/>
                    <a:pt x="46" y="111"/>
                    <a:pt x="50" y="113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3" y="137"/>
                    <a:pt x="98" y="140"/>
                    <a:pt x="102" y="143"/>
                  </a:cubicBezTo>
                  <a:cubicBezTo>
                    <a:pt x="105" y="145"/>
                    <a:pt x="107" y="148"/>
                    <a:pt x="109" y="151"/>
                  </a:cubicBezTo>
                  <a:cubicBezTo>
                    <a:pt x="111" y="155"/>
                    <a:pt x="112" y="162"/>
                    <a:pt x="112" y="171"/>
                  </a:cubicBezTo>
                  <a:cubicBezTo>
                    <a:pt x="112" y="230"/>
                    <a:pt x="112" y="230"/>
                    <a:pt x="112" y="230"/>
                  </a:cubicBezTo>
                  <a:cubicBezTo>
                    <a:pt x="112" y="261"/>
                    <a:pt x="97" y="277"/>
                    <a:pt x="67" y="277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15" y="277"/>
                    <a:pt x="0" y="260"/>
                    <a:pt x="0" y="22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38"/>
                    <a:pt x="43" y="243"/>
                    <a:pt x="54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70" y="243"/>
                    <a:pt x="75" y="238"/>
                    <a:pt x="75" y="227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75"/>
                    <a:pt x="74" y="172"/>
                    <a:pt x="72" y="170"/>
                  </a:cubicBezTo>
                  <a:cubicBezTo>
                    <a:pt x="70" y="168"/>
                    <a:pt x="66" y="166"/>
                    <a:pt x="62" y="16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19" y="139"/>
                    <a:pt x="13" y="136"/>
                    <a:pt x="10" y="133"/>
                  </a:cubicBezTo>
                  <a:cubicBezTo>
                    <a:pt x="7" y="130"/>
                    <a:pt x="4" y="126"/>
                    <a:pt x="2" y="122"/>
                  </a:cubicBezTo>
                  <a:cubicBezTo>
                    <a:pt x="1" y="117"/>
                    <a:pt x="0" y="111"/>
                    <a:pt x="0" y="10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5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97" y="0"/>
                    <a:pt x="112" y="16"/>
                    <a:pt x="112" y="48"/>
                  </a:cubicBezTo>
                  <a:cubicBezTo>
                    <a:pt x="112" y="75"/>
                    <a:pt x="112" y="75"/>
                    <a:pt x="112" y="75"/>
                  </a:cubicBezTo>
                  <a:lnTo>
                    <a:pt x="75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7053263" y="171450"/>
              <a:ext cx="290513" cy="884238"/>
            </a:xfrm>
            <a:custGeom>
              <a:avLst/>
              <a:gdLst/>
              <a:ahLst/>
              <a:cxnLst>
                <a:cxn ang="0">
                  <a:pos x="0" y="557"/>
                </a:cxn>
                <a:cxn ang="0">
                  <a:pos x="0" y="0"/>
                </a:cxn>
                <a:cxn ang="0">
                  <a:pos x="183" y="0"/>
                </a:cxn>
                <a:cxn ang="0">
                  <a:pos x="183" y="68"/>
                </a:cxn>
                <a:cxn ang="0">
                  <a:pos x="75" y="68"/>
                </a:cxn>
                <a:cxn ang="0">
                  <a:pos x="75" y="237"/>
                </a:cxn>
                <a:cxn ang="0">
                  <a:pos x="171" y="237"/>
                </a:cxn>
                <a:cxn ang="0">
                  <a:pos x="171" y="304"/>
                </a:cxn>
                <a:cxn ang="0">
                  <a:pos x="75" y="304"/>
                </a:cxn>
                <a:cxn ang="0">
                  <a:pos x="75" y="489"/>
                </a:cxn>
                <a:cxn ang="0">
                  <a:pos x="183" y="489"/>
                </a:cxn>
                <a:cxn ang="0">
                  <a:pos x="183" y="557"/>
                </a:cxn>
                <a:cxn ang="0">
                  <a:pos x="0" y="557"/>
                </a:cxn>
              </a:cxnLst>
              <a:rect l="0" t="0" r="r" b="b"/>
              <a:pathLst>
                <a:path w="183" h="557">
                  <a:moveTo>
                    <a:pt x="0" y="557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183" y="68"/>
                  </a:lnTo>
                  <a:lnTo>
                    <a:pt x="75" y="68"/>
                  </a:lnTo>
                  <a:lnTo>
                    <a:pt x="75" y="237"/>
                  </a:lnTo>
                  <a:lnTo>
                    <a:pt x="171" y="237"/>
                  </a:lnTo>
                  <a:lnTo>
                    <a:pt x="171" y="304"/>
                  </a:lnTo>
                  <a:lnTo>
                    <a:pt x="75" y="304"/>
                  </a:lnTo>
                  <a:lnTo>
                    <a:pt x="75" y="489"/>
                  </a:lnTo>
                  <a:lnTo>
                    <a:pt x="183" y="489"/>
                  </a:lnTo>
                  <a:lnTo>
                    <a:pt x="183" y="557"/>
                  </a:lnTo>
                  <a:lnTo>
                    <a:pt x="0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6" name="Freeform 238"/>
            <p:cNvSpPr>
              <a:spLocks noEditPoints="1"/>
            </p:cNvSpPr>
            <p:nvPr/>
          </p:nvSpPr>
          <p:spPr bwMode="auto">
            <a:xfrm>
              <a:off x="7431088" y="171450"/>
              <a:ext cx="379413" cy="884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115" y="48"/>
                </a:cxn>
                <a:cxn ang="0">
                  <a:pos x="115" y="116"/>
                </a:cxn>
                <a:cxn ang="0">
                  <a:pos x="93" y="162"/>
                </a:cxn>
                <a:cxn ang="0">
                  <a:pos x="119" y="277"/>
                </a:cxn>
                <a:cxn ang="0">
                  <a:pos x="83" y="277"/>
                </a:cxn>
                <a:cxn ang="0">
                  <a:pos x="59" y="165"/>
                </a:cxn>
                <a:cxn ang="0">
                  <a:pos x="37" y="165"/>
                </a:cxn>
                <a:cxn ang="0">
                  <a:pos x="37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37" y="134"/>
                </a:cxn>
                <a:cxn ang="0">
                  <a:pos x="61" y="134"/>
                </a:cxn>
                <a:cxn ang="0">
                  <a:pos x="78" y="113"/>
                </a:cxn>
                <a:cxn ang="0">
                  <a:pos x="78" y="54"/>
                </a:cxn>
                <a:cxn ang="0">
                  <a:pos x="61" y="34"/>
                </a:cxn>
                <a:cxn ang="0">
                  <a:pos x="37" y="34"/>
                </a:cxn>
                <a:cxn ang="0">
                  <a:pos x="37" y="134"/>
                </a:cxn>
              </a:cxnLst>
              <a:rect l="0" t="0" r="r" b="b"/>
              <a:pathLst>
                <a:path w="119" h="277">
                  <a:moveTo>
                    <a:pt x="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101" y="0"/>
                    <a:pt x="115" y="16"/>
                    <a:pt x="115" y="48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40"/>
                    <a:pt x="107" y="155"/>
                    <a:pt x="93" y="162"/>
                  </a:cubicBezTo>
                  <a:cubicBezTo>
                    <a:pt x="119" y="277"/>
                    <a:pt x="119" y="277"/>
                    <a:pt x="119" y="277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59" y="165"/>
                    <a:pt x="59" y="165"/>
                    <a:pt x="59" y="165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0" y="277"/>
                    <a:pt x="0" y="277"/>
                    <a:pt x="0" y="277"/>
                  </a:cubicBezTo>
                  <a:lnTo>
                    <a:pt x="0" y="0"/>
                  </a:lnTo>
                  <a:close/>
                  <a:moveTo>
                    <a:pt x="37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72" y="134"/>
                    <a:pt x="78" y="127"/>
                    <a:pt x="78" y="113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2" y="34"/>
                    <a:pt x="61" y="34"/>
                  </a:cubicBezTo>
                  <a:cubicBezTo>
                    <a:pt x="37" y="34"/>
                    <a:pt x="37" y="34"/>
                    <a:pt x="37" y="34"/>
                  </a:cubicBezTo>
                  <a:lnTo>
                    <a:pt x="37" y="1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7883525" y="171450"/>
              <a:ext cx="354013" cy="884238"/>
            </a:xfrm>
            <a:custGeom>
              <a:avLst/>
              <a:gdLst/>
              <a:ahLst/>
              <a:cxnLst>
                <a:cxn ang="0">
                  <a:pos x="74" y="75"/>
                </a:cxn>
                <a:cxn ang="0">
                  <a:pos x="74" y="50"/>
                </a:cxn>
                <a:cxn ang="0">
                  <a:pos x="58" y="34"/>
                </a:cxn>
                <a:cxn ang="0">
                  <a:pos x="52" y="34"/>
                </a:cxn>
                <a:cxn ang="0">
                  <a:pos x="37" y="50"/>
                </a:cxn>
                <a:cxn ang="0">
                  <a:pos x="37" y="96"/>
                </a:cxn>
                <a:cxn ang="0">
                  <a:pos x="40" y="107"/>
                </a:cxn>
                <a:cxn ang="0">
                  <a:pos x="50" y="113"/>
                </a:cxn>
                <a:cxn ang="0">
                  <a:pos x="85" y="132"/>
                </a:cxn>
                <a:cxn ang="0">
                  <a:pos x="101" y="143"/>
                </a:cxn>
                <a:cxn ang="0">
                  <a:pos x="109" y="151"/>
                </a:cxn>
                <a:cxn ang="0">
                  <a:pos x="111" y="171"/>
                </a:cxn>
                <a:cxn ang="0">
                  <a:pos x="111" y="230"/>
                </a:cxn>
                <a:cxn ang="0">
                  <a:pos x="67" y="277"/>
                </a:cxn>
                <a:cxn ang="0">
                  <a:pos x="44" y="277"/>
                </a:cxn>
                <a:cxn ang="0">
                  <a:pos x="0" y="226"/>
                </a:cxn>
                <a:cxn ang="0">
                  <a:pos x="0" y="212"/>
                </a:cxn>
                <a:cxn ang="0">
                  <a:pos x="37" y="212"/>
                </a:cxn>
                <a:cxn ang="0">
                  <a:pos x="37" y="227"/>
                </a:cxn>
                <a:cxn ang="0">
                  <a:pos x="53" y="243"/>
                </a:cxn>
                <a:cxn ang="0">
                  <a:pos x="60" y="243"/>
                </a:cxn>
                <a:cxn ang="0">
                  <a:pos x="74" y="227"/>
                </a:cxn>
                <a:cxn ang="0">
                  <a:pos x="74" y="180"/>
                </a:cxn>
                <a:cxn ang="0">
                  <a:pos x="71" y="170"/>
                </a:cxn>
                <a:cxn ang="0">
                  <a:pos x="61" y="163"/>
                </a:cxn>
                <a:cxn ang="0">
                  <a:pos x="26" y="143"/>
                </a:cxn>
                <a:cxn ang="0">
                  <a:pos x="9" y="133"/>
                </a:cxn>
                <a:cxn ang="0">
                  <a:pos x="2" y="122"/>
                </a:cxn>
                <a:cxn ang="0">
                  <a:pos x="0" y="104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7" y="0"/>
                </a:cxn>
                <a:cxn ang="0">
                  <a:pos x="111" y="48"/>
                </a:cxn>
                <a:cxn ang="0">
                  <a:pos x="111" y="75"/>
                </a:cxn>
                <a:cxn ang="0">
                  <a:pos x="74" y="75"/>
                </a:cxn>
              </a:cxnLst>
              <a:rect l="0" t="0" r="r" b="b"/>
              <a:pathLst>
                <a:path w="111" h="277">
                  <a:moveTo>
                    <a:pt x="74" y="75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39"/>
                    <a:pt x="69" y="34"/>
                    <a:pt x="58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42" y="34"/>
                    <a:pt x="37" y="39"/>
                    <a:pt x="37" y="50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101"/>
                    <a:pt x="38" y="105"/>
                    <a:pt x="40" y="107"/>
                  </a:cubicBezTo>
                  <a:cubicBezTo>
                    <a:pt x="42" y="108"/>
                    <a:pt x="45" y="111"/>
                    <a:pt x="50" y="113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2" y="137"/>
                    <a:pt x="98" y="140"/>
                    <a:pt x="101" y="143"/>
                  </a:cubicBezTo>
                  <a:cubicBezTo>
                    <a:pt x="104" y="145"/>
                    <a:pt x="107" y="148"/>
                    <a:pt x="109" y="151"/>
                  </a:cubicBezTo>
                  <a:cubicBezTo>
                    <a:pt x="110" y="155"/>
                    <a:pt x="111" y="162"/>
                    <a:pt x="111" y="171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61"/>
                    <a:pt x="96" y="277"/>
                    <a:pt x="67" y="277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14" y="277"/>
                    <a:pt x="0" y="260"/>
                    <a:pt x="0" y="22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38"/>
                    <a:pt x="42" y="243"/>
                    <a:pt x="53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9" y="243"/>
                    <a:pt x="74" y="238"/>
                    <a:pt x="74" y="227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75"/>
                    <a:pt x="73" y="172"/>
                    <a:pt x="71" y="170"/>
                  </a:cubicBezTo>
                  <a:cubicBezTo>
                    <a:pt x="69" y="168"/>
                    <a:pt x="66" y="166"/>
                    <a:pt x="61" y="163"/>
                  </a:cubicBezTo>
                  <a:cubicBezTo>
                    <a:pt x="26" y="143"/>
                    <a:pt x="26" y="143"/>
                    <a:pt x="26" y="143"/>
                  </a:cubicBezTo>
                  <a:cubicBezTo>
                    <a:pt x="19" y="139"/>
                    <a:pt x="13" y="136"/>
                    <a:pt x="9" y="133"/>
                  </a:cubicBezTo>
                  <a:cubicBezTo>
                    <a:pt x="6" y="130"/>
                    <a:pt x="3" y="126"/>
                    <a:pt x="2" y="122"/>
                  </a:cubicBezTo>
                  <a:cubicBezTo>
                    <a:pt x="0" y="117"/>
                    <a:pt x="0" y="111"/>
                    <a:pt x="0" y="10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97" y="0"/>
                    <a:pt x="111" y="16"/>
                    <a:pt x="111" y="48"/>
                  </a:cubicBezTo>
                  <a:cubicBezTo>
                    <a:pt x="111" y="75"/>
                    <a:pt x="111" y="75"/>
                    <a:pt x="111" y="75"/>
                  </a:cubicBezTo>
                  <a:lnTo>
                    <a:pt x="7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" name="Group 376"/>
          <p:cNvGrpSpPr/>
          <p:nvPr/>
        </p:nvGrpSpPr>
        <p:grpSpPr>
          <a:xfrm>
            <a:off x="7059613" y="1585913"/>
            <a:ext cx="1931988" cy="661988"/>
            <a:chOff x="7059613" y="1585913"/>
            <a:chExt cx="1931988" cy="661988"/>
          </a:xfrm>
          <a:solidFill>
            <a:srgbClr val="34AEE4"/>
          </a:solidFill>
        </p:grpSpPr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7059613" y="1585913"/>
              <a:ext cx="361950" cy="661988"/>
            </a:xfrm>
            <a:custGeom>
              <a:avLst/>
              <a:gdLst/>
              <a:ahLst/>
              <a:cxnLst>
                <a:cxn ang="0">
                  <a:pos x="113" y="244"/>
                </a:cxn>
                <a:cxn ang="0">
                  <a:pos x="165" y="0"/>
                </a:cxn>
                <a:cxn ang="0">
                  <a:pos x="228" y="0"/>
                </a:cxn>
                <a:cxn ang="0">
                  <a:pos x="228" y="417"/>
                </a:cxn>
                <a:cxn ang="0">
                  <a:pos x="171" y="417"/>
                </a:cxn>
                <a:cxn ang="0">
                  <a:pos x="177" y="143"/>
                </a:cxn>
                <a:cxn ang="0">
                  <a:pos x="135" y="340"/>
                </a:cxn>
                <a:cxn ang="0">
                  <a:pos x="93" y="340"/>
                </a:cxn>
                <a:cxn ang="0">
                  <a:pos x="51" y="143"/>
                </a:cxn>
                <a:cxn ang="0">
                  <a:pos x="57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63" y="0"/>
                </a:cxn>
                <a:cxn ang="0">
                  <a:pos x="113" y="244"/>
                </a:cxn>
              </a:cxnLst>
              <a:rect l="0" t="0" r="r" b="b"/>
              <a:pathLst>
                <a:path w="228" h="417">
                  <a:moveTo>
                    <a:pt x="113" y="244"/>
                  </a:moveTo>
                  <a:lnTo>
                    <a:pt x="165" y="0"/>
                  </a:lnTo>
                  <a:lnTo>
                    <a:pt x="228" y="0"/>
                  </a:lnTo>
                  <a:lnTo>
                    <a:pt x="228" y="417"/>
                  </a:lnTo>
                  <a:lnTo>
                    <a:pt x="171" y="417"/>
                  </a:lnTo>
                  <a:lnTo>
                    <a:pt x="177" y="143"/>
                  </a:lnTo>
                  <a:lnTo>
                    <a:pt x="135" y="340"/>
                  </a:lnTo>
                  <a:lnTo>
                    <a:pt x="93" y="340"/>
                  </a:lnTo>
                  <a:lnTo>
                    <a:pt x="51" y="143"/>
                  </a:lnTo>
                  <a:lnTo>
                    <a:pt x="57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63" y="0"/>
                  </a:lnTo>
                  <a:lnTo>
                    <a:pt x="113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9" name="Freeform 241"/>
            <p:cNvSpPr>
              <a:spLocks noEditPoints="1"/>
            </p:cNvSpPr>
            <p:nvPr/>
          </p:nvSpPr>
          <p:spPr bwMode="auto">
            <a:xfrm>
              <a:off x="7497763" y="1585913"/>
              <a:ext cx="277813" cy="661988"/>
            </a:xfrm>
            <a:custGeom>
              <a:avLst/>
              <a:gdLst/>
              <a:ahLst/>
              <a:cxnLst>
                <a:cxn ang="0">
                  <a:pos x="28" y="207"/>
                </a:cxn>
                <a:cxn ang="0">
                  <a:pos x="0" y="207"/>
                </a:cxn>
                <a:cxn ang="0">
                  <a:pos x="0" y="35"/>
                </a:cxn>
                <a:cxn ang="0">
                  <a:pos x="33" y="0"/>
                </a:cxn>
                <a:cxn ang="0">
                  <a:pos x="54" y="0"/>
                </a:cxn>
                <a:cxn ang="0">
                  <a:pos x="87" y="35"/>
                </a:cxn>
                <a:cxn ang="0">
                  <a:pos x="87" y="207"/>
                </a:cxn>
                <a:cxn ang="0">
                  <a:pos x="59" y="207"/>
                </a:cxn>
                <a:cxn ang="0">
                  <a:pos x="59" y="131"/>
                </a:cxn>
                <a:cxn ang="0">
                  <a:pos x="28" y="131"/>
                </a:cxn>
                <a:cxn ang="0">
                  <a:pos x="28" y="207"/>
                </a:cxn>
                <a:cxn ang="0">
                  <a:pos x="59" y="106"/>
                </a:cxn>
                <a:cxn ang="0">
                  <a:pos x="59" y="37"/>
                </a:cxn>
                <a:cxn ang="0">
                  <a:pos x="47" y="25"/>
                </a:cxn>
                <a:cxn ang="0">
                  <a:pos x="40" y="25"/>
                </a:cxn>
                <a:cxn ang="0">
                  <a:pos x="28" y="37"/>
                </a:cxn>
                <a:cxn ang="0">
                  <a:pos x="28" y="106"/>
                </a:cxn>
                <a:cxn ang="0">
                  <a:pos x="59" y="106"/>
                </a:cxn>
              </a:cxnLst>
              <a:rect l="0" t="0" r="r" b="b"/>
              <a:pathLst>
                <a:path w="87" h="207">
                  <a:moveTo>
                    <a:pt x="2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2"/>
                    <a:pt x="11" y="0"/>
                    <a:pt x="3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6" y="0"/>
                    <a:pt x="87" y="12"/>
                    <a:pt x="87" y="35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28" y="131"/>
                    <a:pt x="28" y="131"/>
                    <a:pt x="28" y="131"/>
                  </a:cubicBezTo>
                  <a:lnTo>
                    <a:pt x="28" y="207"/>
                  </a:lnTo>
                  <a:close/>
                  <a:moveTo>
                    <a:pt x="59" y="10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29"/>
                    <a:pt x="55" y="25"/>
                    <a:pt x="47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2" y="25"/>
                    <a:pt x="28" y="29"/>
                    <a:pt x="28" y="37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59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0" name="Freeform 242"/>
            <p:cNvSpPr>
              <a:spLocks noEditPoints="1"/>
            </p:cNvSpPr>
            <p:nvPr/>
          </p:nvSpPr>
          <p:spPr bwMode="auto">
            <a:xfrm>
              <a:off x="7854950" y="1585913"/>
              <a:ext cx="290513" cy="661988"/>
            </a:xfrm>
            <a:custGeom>
              <a:avLst/>
              <a:gdLst/>
              <a:ahLst/>
              <a:cxnLst>
                <a:cxn ang="0">
                  <a:pos x="54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417"/>
                </a:cxn>
                <a:cxn ang="0">
                  <a:pos x="183" y="417"/>
                </a:cxn>
                <a:cxn ang="0">
                  <a:pos x="127" y="417"/>
                </a:cxn>
                <a:cxn ang="0">
                  <a:pos x="58" y="213"/>
                </a:cxn>
                <a:cxn ang="0">
                  <a:pos x="58" y="209"/>
                </a:cxn>
                <a:cxn ang="0">
                  <a:pos x="117" y="0"/>
                </a:cxn>
                <a:cxn ang="0">
                  <a:pos x="167" y="0"/>
                </a:cxn>
                <a:cxn ang="0">
                  <a:pos x="109" y="207"/>
                </a:cxn>
                <a:cxn ang="0">
                  <a:pos x="183" y="417"/>
                </a:cxn>
              </a:cxnLst>
              <a:rect l="0" t="0" r="r" b="b"/>
              <a:pathLst>
                <a:path w="183" h="417">
                  <a:moveTo>
                    <a:pt x="54" y="417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417"/>
                  </a:lnTo>
                  <a:close/>
                  <a:moveTo>
                    <a:pt x="183" y="417"/>
                  </a:moveTo>
                  <a:lnTo>
                    <a:pt x="127" y="417"/>
                  </a:lnTo>
                  <a:lnTo>
                    <a:pt x="58" y="213"/>
                  </a:lnTo>
                  <a:lnTo>
                    <a:pt x="58" y="209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09" y="207"/>
                  </a:lnTo>
                  <a:lnTo>
                    <a:pt x="183" y="4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1" name="Rectangle 243"/>
            <p:cNvSpPr>
              <a:spLocks noChangeArrowheads="1"/>
            </p:cNvSpPr>
            <p:nvPr/>
          </p:nvSpPr>
          <p:spPr bwMode="auto">
            <a:xfrm>
              <a:off x="8196263" y="1585913"/>
              <a:ext cx="90488" cy="661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8366125" y="1585913"/>
              <a:ext cx="271463" cy="661988"/>
            </a:xfrm>
            <a:custGeom>
              <a:avLst/>
              <a:gdLst/>
              <a:ahLst/>
              <a:cxnLst>
                <a:cxn ang="0">
                  <a:pos x="116" y="201"/>
                </a:cxn>
                <a:cxn ang="0">
                  <a:pos x="116" y="0"/>
                </a:cxn>
                <a:cxn ang="0">
                  <a:pos x="171" y="0"/>
                </a:cxn>
                <a:cxn ang="0">
                  <a:pos x="171" y="417"/>
                </a:cxn>
                <a:cxn ang="0">
                  <a:pos x="116" y="417"/>
                </a:cxn>
                <a:cxn ang="0">
                  <a:pos x="116" y="334"/>
                </a:cxn>
                <a:cxn ang="0">
                  <a:pos x="56" y="143"/>
                </a:cxn>
                <a:cxn ang="0">
                  <a:pos x="56" y="417"/>
                </a:cxn>
                <a:cxn ang="0">
                  <a:pos x="0" y="417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16" y="201"/>
                </a:cxn>
              </a:cxnLst>
              <a:rect l="0" t="0" r="r" b="b"/>
              <a:pathLst>
                <a:path w="171" h="417">
                  <a:moveTo>
                    <a:pt x="116" y="201"/>
                  </a:moveTo>
                  <a:lnTo>
                    <a:pt x="116" y="0"/>
                  </a:lnTo>
                  <a:lnTo>
                    <a:pt x="171" y="0"/>
                  </a:lnTo>
                  <a:lnTo>
                    <a:pt x="171" y="417"/>
                  </a:lnTo>
                  <a:lnTo>
                    <a:pt x="116" y="417"/>
                  </a:lnTo>
                  <a:lnTo>
                    <a:pt x="116" y="334"/>
                  </a:lnTo>
                  <a:lnTo>
                    <a:pt x="56" y="143"/>
                  </a:lnTo>
                  <a:lnTo>
                    <a:pt x="56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16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8716963" y="1585913"/>
              <a:ext cx="274638" cy="661988"/>
            </a:xfrm>
            <a:custGeom>
              <a:avLst/>
              <a:gdLst/>
              <a:ahLst/>
              <a:cxnLst>
                <a:cxn ang="0">
                  <a:pos x="44" y="131"/>
                </a:cxn>
                <a:cxn ang="0">
                  <a:pos x="44" y="106"/>
                </a:cxn>
                <a:cxn ang="0">
                  <a:pos x="86" y="106"/>
                </a:cxn>
                <a:cxn ang="0">
                  <a:pos x="86" y="207"/>
                </a:cxn>
                <a:cxn ang="0">
                  <a:pos x="32" y="207"/>
                </a:cxn>
                <a:cxn ang="0">
                  <a:pos x="0" y="172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51" y="0"/>
                </a:cxn>
                <a:cxn ang="0">
                  <a:pos x="86" y="36"/>
                </a:cxn>
                <a:cxn ang="0">
                  <a:pos x="86" y="58"/>
                </a:cxn>
                <a:cxn ang="0">
                  <a:pos x="58" y="58"/>
                </a:cxn>
                <a:cxn ang="0">
                  <a:pos x="58" y="40"/>
                </a:cxn>
                <a:cxn ang="0">
                  <a:pos x="47" y="25"/>
                </a:cxn>
                <a:cxn ang="0">
                  <a:pos x="40" y="25"/>
                </a:cxn>
                <a:cxn ang="0">
                  <a:pos x="28" y="40"/>
                </a:cxn>
                <a:cxn ang="0">
                  <a:pos x="28" y="167"/>
                </a:cxn>
                <a:cxn ang="0">
                  <a:pos x="40" y="182"/>
                </a:cxn>
                <a:cxn ang="0">
                  <a:pos x="58" y="182"/>
                </a:cxn>
                <a:cxn ang="0">
                  <a:pos x="58" y="131"/>
                </a:cxn>
                <a:cxn ang="0">
                  <a:pos x="44" y="131"/>
                </a:cxn>
              </a:cxnLst>
              <a:rect l="0" t="0" r="r" b="b"/>
              <a:pathLst>
                <a:path w="86" h="207">
                  <a:moveTo>
                    <a:pt x="44" y="131"/>
                  </a:moveTo>
                  <a:cubicBezTo>
                    <a:pt x="44" y="106"/>
                    <a:pt x="44" y="106"/>
                    <a:pt x="44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32" y="207"/>
                    <a:pt x="32" y="207"/>
                    <a:pt x="32" y="207"/>
                  </a:cubicBezTo>
                  <a:cubicBezTo>
                    <a:pt x="11" y="207"/>
                    <a:pt x="0" y="195"/>
                    <a:pt x="0" y="1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2"/>
                    <a:pt x="11" y="0"/>
                    <a:pt x="3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4" y="0"/>
                    <a:pt x="86" y="12"/>
                    <a:pt x="86" y="36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0"/>
                    <a:pt x="55" y="25"/>
                    <a:pt x="47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2" y="25"/>
                    <a:pt x="28" y="30"/>
                    <a:pt x="28" y="40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77"/>
                    <a:pt x="32" y="182"/>
                    <a:pt x="40" y="182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58" y="131"/>
                    <a:pt x="58" y="131"/>
                    <a:pt x="58" y="131"/>
                  </a:cubicBezTo>
                  <a:lnTo>
                    <a:pt x="44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53" name="Group 389"/>
          <p:cNvGrpSpPr/>
          <p:nvPr/>
        </p:nvGrpSpPr>
        <p:grpSpPr>
          <a:xfrm>
            <a:off x="5294313" y="5702300"/>
            <a:ext cx="1041400" cy="239713"/>
            <a:chOff x="5294313" y="5702300"/>
            <a:chExt cx="1041400" cy="239713"/>
          </a:xfrm>
          <a:solidFill>
            <a:srgbClr val="34AEE4"/>
          </a:solidFill>
        </p:grpSpPr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5294313" y="5702300"/>
              <a:ext cx="131763" cy="239713"/>
            </a:xfrm>
            <a:custGeom>
              <a:avLst/>
              <a:gdLst/>
              <a:ahLst/>
              <a:cxnLst>
                <a:cxn ang="0">
                  <a:pos x="41" y="89"/>
                </a:cxn>
                <a:cxn ang="0">
                  <a:pos x="61" y="0"/>
                </a:cxn>
                <a:cxn ang="0">
                  <a:pos x="83" y="0"/>
                </a:cxn>
                <a:cxn ang="0">
                  <a:pos x="83" y="151"/>
                </a:cxn>
                <a:cxn ang="0">
                  <a:pos x="63" y="151"/>
                </a:cxn>
                <a:cxn ang="0">
                  <a:pos x="65" y="53"/>
                </a:cxn>
                <a:cxn ang="0">
                  <a:pos x="49" y="123"/>
                </a:cxn>
                <a:cxn ang="0">
                  <a:pos x="33" y="123"/>
                </a:cxn>
                <a:cxn ang="0">
                  <a:pos x="19" y="53"/>
                </a:cxn>
                <a:cxn ang="0">
                  <a:pos x="21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1" y="89"/>
                </a:cxn>
              </a:cxnLst>
              <a:rect l="0" t="0" r="r" b="b"/>
              <a:pathLst>
                <a:path w="83" h="151">
                  <a:moveTo>
                    <a:pt x="41" y="89"/>
                  </a:moveTo>
                  <a:lnTo>
                    <a:pt x="61" y="0"/>
                  </a:lnTo>
                  <a:lnTo>
                    <a:pt x="83" y="0"/>
                  </a:lnTo>
                  <a:lnTo>
                    <a:pt x="83" y="151"/>
                  </a:lnTo>
                  <a:lnTo>
                    <a:pt x="63" y="151"/>
                  </a:lnTo>
                  <a:lnTo>
                    <a:pt x="65" y="53"/>
                  </a:lnTo>
                  <a:lnTo>
                    <a:pt x="49" y="123"/>
                  </a:lnTo>
                  <a:lnTo>
                    <a:pt x="33" y="123"/>
                  </a:lnTo>
                  <a:lnTo>
                    <a:pt x="19" y="53"/>
                  </a:lnTo>
                  <a:lnTo>
                    <a:pt x="21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1" y="8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5" name="Freeform 247"/>
            <p:cNvSpPr>
              <a:spLocks/>
            </p:cNvSpPr>
            <p:nvPr/>
          </p:nvSpPr>
          <p:spPr bwMode="auto">
            <a:xfrm>
              <a:off x="5454650" y="5702300"/>
              <a:ext cx="79375" cy="239713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18"/>
                </a:cxn>
                <a:cxn ang="0">
                  <a:pos x="20" y="18"/>
                </a:cxn>
                <a:cxn ang="0">
                  <a:pos x="20" y="65"/>
                </a:cxn>
                <a:cxn ang="0">
                  <a:pos x="46" y="65"/>
                </a:cxn>
                <a:cxn ang="0">
                  <a:pos x="46" y="83"/>
                </a:cxn>
                <a:cxn ang="0">
                  <a:pos x="20" y="83"/>
                </a:cxn>
                <a:cxn ang="0">
                  <a:pos x="20" y="133"/>
                </a:cxn>
                <a:cxn ang="0">
                  <a:pos x="50" y="133"/>
                </a:cxn>
                <a:cxn ang="0">
                  <a:pos x="50" y="151"/>
                </a:cxn>
                <a:cxn ang="0">
                  <a:pos x="0" y="151"/>
                </a:cxn>
              </a:cxnLst>
              <a:rect l="0" t="0" r="r" b="b"/>
              <a:pathLst>
                <a:path w="50" h="151">
                  <a:moveTo>
                    <a:pt x="0" y="151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46" y="65"/>
                  </a:lnTo>
                  <a:lnTo>
                    <a:pt x="46" y="83"/>
                  </a:lnTo>
                  <a:lnTo>
                    <a:pt x="20" y="83"/>
                  </a:lnTo>
                  <a:lnTo>
                    <a:pt x="20" y="133"/>
                  </a:lnTo>
                  <a:lnTo>
                    <a:pt x="50" y="133"/>
                  </a:lnTo>
                  <a:lnTo>
                    <a:pt x="50" y="151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5556250" y="5702300"/>
              <a:ext cx="100013" cy="239713"/>
            </a:xfrm>
            <a:custGeom>
              <a:avLst/>
              <a:gdLst/>
              <a:ahLst/>
              <a:cxnLst>
                <a:cxn ang="0">
                  <a:pos x="43" y="73"/>
                </a:cxn>
                <a:cxn ang="0">
                  <a:pos x="43" y="0"/>
                </a:cxn>
                <a:cxn ang="0">
                  <a:pos x="63" y="0"/>
                </a:cxn>
                <a:cxn ang="0">
                  <a:pos x="63" y="151"/>
                </a:cxn>
                <a:cxn ang="0">
                  <a:pos x="43" y="151"/>
                </a:cxn>
                <a:cxn ang="0">
                  <a:pos x="43" y="121"/>
                </a:cxn>
                <a:cxn ang="0">
                  <a:pos x="20" y="53"/>
                </a:cxn>
                <a:cxn ang="0">
                  <a:pos x="2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3" y="73"/>
                </a:cxn>
              </a:cxnLst>
              <a:rect l="0" t="0" r="r" b="b"/>
              <a:pathLst>
                <a:path w="63" h="151">
                  <a:moveTo>
                    <a:pt x="43" y="73"/>
                  </a:moveTo>
                  <a:lnTo>
                    <a:pt x="43" y="0"/>
                  </a:lnTo>
                  <a:lnTo>
                    <a:pt x="63" y="0"/>
                  </a:lnTo>
                  <a:lnTo>
                    <a:pt x="63" y="151"/>
                  </a:lnTo>
                  <a:lnTo>
                    <a:pt x="43" y="151"/>
                  </a:lnTo>
                  <a:lnTo>
                    <a:pt x="43" y="121"/>
                  </a:lnTo>
                  <a:lnTo>
                    <a:pt x="20" y="53"/>
                  </a:lnTo>
                  <a:lnTo>
                    <a:pt x="20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3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5675313" y="5702300"/>
              <a:ext cx="92075" cy="239713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40" y="151"/>
                </a:cxn>
                <a:cxn ang="0">
                  <a:pos x="20" y="151"/>
                </a:cxn>
                <a:cxn ang="0">
                  <a:pos x="2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18"/>
                </a:cxn>
                <a:cxn ang="0">
                  <a:pos x="40" y="18"/>
                </a:cxn>
              </a:cxnLst>
              <a:rect l="0" t="0" r="r" b="b"/>
              <a:pathLst>
                <a:path w="58" h="151">
                  <a:moveTo>
                    <a:pt x="40" y="18"/>
                  </a:moveTo>
                  <a:lnTo>
                    <a:pt x="40" y="151"/>
                  </a:lnTo>
                  <a:lnTo>
                    <a:pt x="20" y="151"/>
                  </a:lnTo>
                  <a:lnTo>
                    <a:pt x="2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8"/>
                  </a:lnTo>
                  <a:lnTo>
                    <a:pt x="4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8" name="Freeform 250"/>
            <p:cNvSpPr>
              <a:spLocks noEditPoints="1"/>
            </p:cNvSpPr>
            <p:nvPr/>
          </p:nvSpPr>
          <p:spPr bwMode="auto">
            <a:xfrm>
              <a:off x="5786438" y="5702300"/>
              <a:ext cx="104775" cy="239713"/>
            </a:xfrm>
            <a:custGeom>
              <a:avLst/>
              <a:gdLst/>
              <a:ahLst/>
              <a:cxnLst>
                <a:cxn ang="0">
                  <a:pos x="12" y="75"/>
                </a:cxn>
                <a:cxn ang="0">
                  <a:pos x="0" y="62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3" y="13"/>
                </a:cxn>
                <a:cxn ang="0">
                  <a:pos x="33" y="62"/>
                </a:cxn>
                <a:cxn ang="0">
                  <a:pos x="21" y="75"/>
                </a:cxn>
                <a:cxn ang="0">
                  <a:pos x="12" y="75"/>
                </a:cxn>
                <a:cxn ang="0">
                  <a:pos x="14" y="66"/>
                </a:cxn>
                <a:cxn ang="0">
                  <a:pos x="19" y="66"/>
                </a:cxn>
                <a:cxn ang="0">
                  <a:pos x="23" y="61"/>
                </a:cxn>
                <a:cxn ang="0">
                  <a:pos x="23" y="13"/>
                </a:cxn>
                <a:cxn ang="0">
                  <a:pos x="19" y="9"/>
                </a:cxn>
                <a:cxn ang="0">
                  <a:pos x="14" y="9"/>
                </a:cxn>
                <a:cxn ang="0">
                  <a:pos x="10" y="13"/>
                </a:cxn>
                <a:cxn ang="0">
                  <a:pos x="10" y="61"/>
                </a:cxn>
                <a:cxn ang="0">
                  <a:pos x="14" y="66"/>
                </a:cxn>
              </a:cxnLst>
              <a:rect l="0" t="0" r="r" b="b"/>
              <a:pathLst>
                <a:path w="33" h="75">
                  <a:moveTo>
                    <a:pt x="12" y="75"/>
                  </a:moveTo>
                  <a:cubicBezTo>
                    <a:pt x="4" y="75"/>
                    <a:pt x="0" y="71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4" y="0"/>
                    <a:pt x="1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0"/>
                    <a:pt x="33" y="4"/>
                    <a:pt x="33" y="1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71"/>
                    <a:pt x="29" y="75"/>
                    <a:pt x="21" y="75"/>
                  </a:cubicBezTo>
                  <a:lnTo>
                    <a:pt x="12" y="75"/>
                  </a:lnTo>
                  <a:close/>
                  <a:moveTo>
                    <a:pt x="1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22" y="66"/>
                    <a:pt x="23" y="64"/>
                    <a:pt x="23" y="61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0"/>
                    <a:pt x="22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0" y="10"/>
                    <a:pt x="10" y="1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4"/>
                    <a:pt x="11" y="66"/>
                    <a:pt x="14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9" name="Freeform 251"/>
            <p:cNvSpPr>
              <a:spLocks noEditPoints="1"/>
            </p:cNvSpPr>
            <p:nvPr/>
          </p:nvSpPr>
          <p:spPr bwMode="auto">
            <a:xfrm>
              <a:off x="5921375" y="5702300"/>
              <a:ext cx="101600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31" y="13"/>
                </a:cxn>
                <a:cxn ang="0">
                  <a:pos x="31" y="31"/>
                </a:cxn>
                <a:cxn ang="0">
                  <a:pos x="25" y="44"/>
                </a:cxn>
                <a:cxn ang="0">
                  <a:pos x="32" y="75"/>
                </a:cxn>
                <a:cxn ang="0">
                  <a:pos x="23" y="75"/>
                </a:cxn>
                <a:cxn ang="0">
                  <a:pos x="16" y="45"/>
                </a:cxn>
                <a:cxn ang="0">
                  <a:pos x="10" y="45"/>
                </a:cxn>
                <a:cxn ang="0">
                  <a:pos x="10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10" y="36"/>
                </a:cxn>
                <a:cxn ang="0">
                  <a:pos x="17" y="36"/>
                </a:cxn>
                <a:cxn ang="0">
                  <a:pos x="21" y="31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0" y="9"/>
                </a:cxn>
                <a:cxn ang="0">
                  <a:pos x="10" y="36"/>
                </a:cxn>
              </a:cxnLst>
              <a:rect l="0" t="0" r="r" b="b"/>
              <a:pathLst>
                <a:path w="32" h="75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8" y="0"/>
                    <a:pt x="31" y="4"/>
                    <a:pt x="31" y="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8"/>
                    <a:pt x="29" y="42"/>
                    <a:pt x="25" y="4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0"/>
                  </a:lnTo>
                  <a:close/>
                  <a:moveTo>
                    <a:pt x="10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20" y="36"/>
                    <a:pt x="21" y="34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20" y="9"/>
                    <a:pt x="17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0" name="Rectangle 252"/>
            <p:cNvSpPr>
              <a:spLocks noChangeArrowheads="1"/>
            </p:cNvSpPr>
            <p:nvPr/>
          </p:nvSpPr>
          <p:spPr bwMode="auto">
            <a:xfrm>
              <a:off x="6048375" y="5702300"/>
              <a:ext cx="31750" cy="239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6108700" y="5702300"/>
              <a:ext cx="100013" cy="239713"/>
            </a:xfrm>
            <a:custGeom>
              <a:avLst/>
              <a:gdLst/>
              <a:ahLst/>
              <a:cxnLst>
                <a:cxn ang="0">
                  <a:pos x="42" y="73"/>
                </a:cxn>
                <a:cxn ang="0">
                  <a:pos x="42" y="0"/>
                </a:cxn>
                <a:cxn ang="0">
                  <a:pos x="63" y="0"/>
                </a:cxn>
                <a:cxn ang="0">
                  <a:pos x="63" y="151"/>
                </a:cxn>
                <a:cxn ang="0">
                  <a:pos x="42" y="151"/>
                </a:cxn>
                <a:cxn ang="0">
                  <a:pos x="42" y="121"/>
                </a:cxn>
                <a:cxn ang="0">
                  <a:pos x="20" y="53"/>
                </a:cxn>
                <a:cxn ang="0">
                  <a:pos x="2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2" y="73"/>
                </a:cxn>
              </a:cxnLst>
              <a:rect l="0" t="0" r="r" b="b"/>
              <a:pathLst>
                <a:path w="63" h="151">
                  <a:moveTo>
                    <a:pt x="42" y="73"/>
                  </a:moveTo>
                  <a:lnTo>
                    <a:pt x="42" y="0"/>
                  </a:lnTo>
                  <a:lnTo>
                    <a:pt x="63" y="0"/>
                  </a:lnTo>
                  <a:lnTo>
                    <a:pt x="63" y="151"/>
                  </a:lnTo>
                  <a:lnTo>
                    <a:pt x="42" y="151"/>
                  </a:lnTo>
                  <a:lnTo>
                    <a:pt x="42" y="121"/>
                  </a:lnTo>
                  <a:lnTo>
                    <a:pt x="20" y="53"/>
                  </a:lnTo>
                  <a:lnTo>
                    <a:pt x="20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6237288" y="5702300"/>
              <a:ext cx="98425" cy="239713"/>
            </a:xfrm>
            <a:custGeom>
              <a:avLst/>
              <a:gdLst/>
              <a:ahLst/>
              <a:cxnLst>
                <a:cxn ang="0">
                  <a:pos x="16" y="47"/>
                </a:cxn>
                <a:cxn ang="0">
                  <a:pos x="16" y="38"/>
                </a:cxn>
                <a:cxn ang="0">
                  <a:pos x="31" y="38"/>
                </a:cxn>
                <a:cxn ang="0">
                  <a:pos x="31" y="75"/>
                </a:cxn>
                <a:cxn ang="0">
                  <a:pos x="12" y="75"/>
                </a:cxn>
                <a:cxn ang="0">
                  <a:pos x="0" y="62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31" y="13"/>
                </a:cxn>
                <a:cxn ang="0">
                  <a:pos x="31" y="21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0" y="14"/>
                </a:cxn>
                <a:cxn ang="0">
                  <a:pos x="10" y="60"/>
                </a:cxn>
                <a:cxn ang="0">
                  <a:pos x="15" y="66"/>
                </a:cxn>
                <a:cxn ang="0">
                  <a:pos x="21" y="66"/>
                </a:cxn>
                <a:cxn ang="0">
                  <a:pos x="21" y="47"/>
                </a:cxn>
                <a:cxn ang="0">
                  <a:pos x="16" y="47"/>
                </a:cxn>
              </a:cxnLst>
              <a:rect l="0" t="0" r="r" b="b"/>
              <a:pathLst>
                <a:path w="31" h="75">
                  <a:moveTo>
                    <a:pt x="16" y="47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4" y="75"/>
                    <a:pt x="0" y="71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4" y="0"/>
                    <a:pt x="1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7" y="0"/>
                    <a:pt x="31" y="4"/>
                    <a:pt x="31" y="1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20" y="9"/>
                    <a:pt x="17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2" y="9"/>
                    <a:pt x="10" y="11"/>
                    <a:pt x="10" y="14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4"/>
                    <a:pt x="12" y="66"/>
                    <a:pt x="1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47"/>
                    <a:pt x="21" y="47"/>
                    <a:pt x="21" y="47"/>
                  </a:cubicBezTo>
                  <a:lnTo>
                    <a:pt x="1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2" name="Group 365"/>
          <p:cNvGrpSpPr/>
          <p:nvPr/>
        </p:nvGrpSpPr>
        <p:grpSpPr>
          <a:xfrm>
            <a:off x="8375650" y="1349375"/>
            <a:ext cx="568325" cy="109538"/>
            <a:chOff x="8375650" y="1349375"/>
            <a:chExt cx="568325" cy="109538"/>
          </a:xfrm>
          <a:solidFill>
            <a:srgbClr val="34AEE4"/>
          </a:solidFill>
        </p:grpSpPr>
        <p:sp>
          <p:nvSpPr>
            <p:cNvPr id="2303" name="Freeform 255"/>
            <p:cNvSpPr>
              <a:spLocks noEditPoints="1"/>
            </p:cNvSpPr>
            <p:nvPr/>
          </p:nvSpPr>
          <p:spPr bwMode="auto">
            <a:xfrm>
              <a:off x="8375650" y="1349375"/>
              <a:ext cx="44450" cy="1095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4" y="6"/>
                </a:cxn>
                <a:cxn ang="0">
                  <a:pos x="14" y="29"/>
                </a:cxn>
                <a:cxn ang="0">
                  <a:pos x="8" y="34"/>
                </a:cxn>
                <a:cxn ang="0">
                  <a:pos x="0" y="34"/>
                </a:cxn>
                <a:cxn ang="0">
                  <a:pos x="4" y="29"/>
                </a:cxn>
                <a:cxn ang="0">
                  <a:pos x="7" y="29"/>
                </a:cxn>
                <a:cxn ang="0">
                  <a:pos x="9" y="28"/>
                </a:cxn>
                <a:cxn ang="0">
                  <a:pos x="9" y="6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29"/>
                </a:cxn>
              </a:cxnLst>
              <a:rect l="0" t="0" r="r" b="b"/>
              <a:pathLst>
                <a:path w="14" h="34">
                  <a:moveTo>
                    <a:pt x="0" y="3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2" y="34"/>
                    <a:pt x="8" y="34"/>
                  </a:cubicBezTo>
                  <a:lnTo>
                    <a:pt x="0" y="34"/>
                  </a:lnTo>
                  <a:close/>
                  <a:moveTo>
                    <a:pt x="4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9" y="29"/>
                    <a:pt x="9" y="2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4"/>
                    <a:pt x="7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4" name="Rectangle 256"/>
            <p:cNvSpPr>
              <a:spLocks noChangeArrowheads="1"/>
            </p:cNvSpPr>
            <p:nvPr/>
          </p:nvSpPr>
          <p:spPr bwMode="auto">
            <a:xfrm>
              <a:off x="8432800" y="1349375"/>
              <a:ext cx="1270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5" name="Freeform 257"/>
            <p:cNvSpPr>
              <a:spLocks noEditPoints="1"/>
            </p:cNvSpPr>
            <p:nvPr/>
          </p:nvSpPr>
          <p:spPr bwMode="auto">
            <a:xfrm>
              <a:off x="8458200" y="1349375"/>
              <a:ext cx="47625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5" y="6"/>
                </a:cxn>
                <a:cxn ang="0">
                  <a:pos x="15" y="14"/>
                </a:cxn>
                <a:cxn ang="0">
                  <a:pos x="12" y="20"/>
                </a:cxn>
                <a:cxn ang="0">
                  <a:pos x="15" y="34"/>
                </a:cxn>
                <a:cxn ang="0">
                  <a:pos x="11" y="34"/>
                </a:cxn>
                <a:cxn ang="0">
                  <a:pos x="8" y="20"/>
                </a:cxn>
                <a:cxn ang="0">
                  <a:pos x="5" y="20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0" y="14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6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7"/>
                    <a:pt x="14" y="19"/>
                    <a:pt x="12" y="2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8512175" y="1349375"/>
              <a:ext cx="41275" cy="109538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69"/>
                </a:cxn>
                <a:cxn ang="0">
                  <a:pos x="8" y="69"/>
                </a:cxn>
                <a:cxn ang="0">
                  <a:pos x="8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8"/>
                </a:cxn>
                <a:cxn ang="0">
                  <a:pos x="16" y="8"/>
                </a:cxn>
              </a:cxnLst>
              <a:rect l="0" t="0" r="r" b="b"/>
              <a:pathLst>
                <a:path w="26" h="69">
                  <a:moveTo>
                    <a:pt x="16" y="8"/>
                  </a:moveTo>
                  <a:lnTo>
                    <a:pt x="16" y="69"/>
                  </a:lnTo>
                  <a:lnTo>
                    <a:pt x="8" y="69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8556625" y="1349375"/>
              <a:ext cx="49213" cy="109538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11" y="69"/>
                </a:cxn>
                <a:cxn ang="0">
                  <a:pos x="11" y="43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21" y="43"/>
                </a:cxn>
                <a:cxn ang="0">
                  <a:pos x="21" y="69"/>
                </a:cxn>
              </a:cxnLst>
              <a:rect l="0" t="0" r="r" b="b"/>
              <a:pathLst>
                <a:path w="31" h="69">
                  <a:moveTo>
                    <a:pt x="21" y="69"/>
                  </a:moveTo>
                  <a:lnTo>
                    <a:pt x="11" y="69"/>
                  </a:lnTo>
                  <a:lnTo>
                    <a:pt x="11" y="43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21" y="43"/>
                  </a:lnTo>
                  <a:lnTo>
                    <a:pt x="21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8" name="Freeform 260"/>
            <p:cNvSpPr>
              <a:spLocks noEditPoints="1"/>
            </p:cNvSpPr>
            <p:nvPr/>
          </p:nvSpPr>
          <p:spPr bwMode="auto">
            <a:xfrm>
              <a:off x="8637588" y="1349375"/>
              <a:ext cx="44450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4" y="6"/>
                </a:cxn>
                <a:cxn ang="0">
                  <a:pos x="14" y="16"/>
                </a:cxn>
                <a:cxn ang="0">
                  <a:pos x="9" y="21"/>
                </a:cxn>
                <a:cxn ang="0">
                  <a:pos x="5" y="21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7"/>
                </a:cxn>
              </a:cxnLst>
              <a:rect l="0" t="0" r="r" b="b"/>
              <a:pathLst>
                <a:path w="14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2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10" y="17"/>
                    <a:pt x="10" y="1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9" name="Freeform 261"/>
            <p:cNvSpPr>
              <a:spLocks noEditPoints="1"/>
            </p:cNvSpPr>
            <p:nvPr/>
          </p:nvSpPr>
          <p:spPr bwMode="auto">
            <a:xfrm>
              <a:off x="8691563" y="1349375"/>
              <a:ext cx="50800" cy="109538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0" y="2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6"/>
                </a:cxn>
                <a:cxn ang="0">
                  <a:pos x="16" y="28"/>
                </a:cxn>
                <a:cxn ang="0">
                  <a:pos x="10" y="34"/>
                </a:cxn>
                <a:cxn ang="0">
                  <a:pos x="6" y="34"/>
                </a:cxn>
                <a:cxn ang="0">
                  <a:pos x="7" y="29"/>
                </a:cxn>
                <a:cxn ang="0">
                  <a:pos x="9" y="29"/>
                </a:cxn>
                <a:cxn ang="0">
                  <a:pos x="11" y="28"/>
                </a:cxn>
                <a:cxn ang="0">
                  <a:pos x="11" y="6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28"/>
                </a:cxn>
                <a:cxn ang="0">
                  <a:pos x="7" y="29"/>
                </a:cxn>
              </a:cxnLst>
              <a:rect l="0" t="0" r="r" b="b"/>
              <a:pathLst>
                <a:path w="16" h="34">
                  <a:moveTo>
                    <a:pt x="6" y="34"/>
                  </a:moveTo>
                  <a:cubicBezTo>
                    <a:pt x="2" y="34"/>
                    <a:pt x="0" y="32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6" y="2"/>
                    <a:pt x="16" y="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4" y="34"/>
                    <a:pt x="10" y="34"/>
                  </a:cubicBezTo>
                  <a:lnTo>
                    <a:pt x="6" y="34"/>
                  </a:lnTo>
                  <a:close/>
                  <a:moveTo>
                    <a:pt x="7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4"/>
                    <a:pt x="9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6" y="29"/>
                    <a:pt x="7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8755063" y="1349375"/>
              <a:ext cx="34925" cy="109538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8"/>
                </a:cxn>
                <a:cxn ang="0">
                  <a:pos x="8" y="8"/>
                </a:cxn>
                <a:cxn ang="0">
                  <a:pos x="8" y="28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8" y="36"/>
                </a:cxn>
                <a:cxn ang="0">
                  <a:pos x="8" y="59"/>
                </a:cxn>
                <a:cxn ang="0">
                  <a:pos x="22" y="59"/>
                </a:cxn>
                <a:cxn ang="0">
                  <a:pos x="22" y="69"/>
                </a:cxn>
                <a:cxn ang="0">
                  <a:pos x="0" y="69"/>
                </a:cxn>
              </a:cxnLst>
              <a:rect l="0" t="0" r="r" b="b"/>
              <a:pathLst>
                <a:path w="22" h="69">
                  <a:moveTo>
                    <a:pt x="0" y="69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"/>
                  </a:lnTo>
                  <a:lnTo>
                    <a:pt x="8" y="8"/>
                  </a:lnTo>
                  <a:lnTo>
                    <a:pt x="8" y="28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8" y="36"/>
                  </a:lnTo>
                  <a:lnTo>
                    <a:pt x="8" y="59"/>
                  </a:lnTo>
                  <a:lnTo>
                    <a:pt x="22" y="59"/>
                  </a:lnTo>
                  <a:lnTo>
                    <a:pt x="22" y="69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8793163" y="1349375"/>
              <a:ext cx="44450" cy="10953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69"/>
                </a:cxn>
                <a:cxn ang="0">
                  <a:pos x="10" y="69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18" y="8"/>
                </a:cxn>
              </a:cxnLst>
              <a:rect l="0" t="0" r="r" b="b"/>
              <a:pathLst>
                <a:path w="28" h="69">
                  <a:moveTo>
                    <a:pt x="18" y="8"/>
                  </a:moveTo>
                  <a:lnTo>
                    <a:pt x="18" y="69"/>
                  </a:lnTo>
                  <a:lnTo>
                    <a:pt x="10" y="69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2" name="Freeform 264"/>
            <p:cNvSpPr>
              <a:spLocks noEditPoints="1"/>
            </p:cNvSpPr>
            <p:nvPr/>
          </p:nvSpPr>
          <p:spPr bwMode="auto">
            <a:xfrm>
              <a:off x="8843963" y="1349375"/>
              <a:ext cx="492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4" y="6"/>
                </a:cxn>
                <a:cxn ang="0">
                  <a:pos x="14" y="14"/>
                </a:cxn>
                <a:cxn ang="0">
                  <a:pos x="11" y="20"/>
                </a:cxn>
                <a:cxn ang="0">
                  <a:pos x="15" y="34"/>
                </a:cxn>
                <a:cxn ang="0">
                  <a:pos x="10" y="34"/>
                </a:cxn>
                <a:cxn ang="0">
                  <a:pos x="7" y="20"/>
                </a:cxn>
                <a:cxn ang="0">
                  <a:pos x="5" y="20"/>
                </a:cxn>
                <a:cxn ang="0">
                  <a:pos x="5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0" y="14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16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4" y="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7"/>
                    <a:pt x="13" y="19"/>
                    <a:pt x="11" y="2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8893175" y="1349375"/>
              <a:ext cx="50800" cy="109538"/>
            </a:xfrm>
            <a:custGeom>
              <a:avLst/>
              <a:gdLst/>
              <a:ahLst/>
              <a:cxnLst>
                <a:cxn ang="0">
                  <a:pos x="20" y="69"/>
                </a:cxn>
                <a:cxn ang="0">
                  <a:pos x="12" y="69"/>
                </a:cxn>
                <a:cxn ang="0">
                  <a:pos x="12" y="43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20" y="43"/>
                </a:cxn>
                <a:cxn ang="0">
                  <a:pos x="20" y="69"/>
                </a:cxn>
              </a:cxnLst>
              <a:rect l="0" t="0" r="r" b="b"/>
              <a:pathLst>
                <a:path w="32" h="69">
                  <a:moveTo>
                    <a:pt x="20" y="69"/>
                  </a:moveTo>
                  <a:lnTo>
                    <a:pt x="12" y="69"/>
                  </a:lnTo>
                  <a:lnTo>
                    <a:pt x="12" y="43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20" y="43"/>
                  </a:lnTo>
                  <a:lnTo>
                    <a:pt x="2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3" name="Group 370"/>
          <p:cNvGrpSpPr/>
          <p:nvPr/>
        </p:nvGrpSpPr>
        <p:grpSpPr>
          <a:xfrm>
            <a:off x="1652588" y="3489325"/>
            <a:ext cx="523875" cy="227013"/>
            <a:chOff x="1652588" y="3489325"/>
            <a:chExt cx="523875" cy="227013"/>
          </a:xfrm>
          <a:solidFill>
            <a:srgbClr val="34AEE4"/>
          </a:solidFill>
        </p:grpSpPr>
        <p:sp>
          <p:nvSpPr>
            <p:cNvPr id="2314" name="Freeform 266"/>
            <p:cNvSpPr>
              <a:spLocks noEditPoints="1"/>
            </p:cNvSpPr>
            <p:nvPr/>
          </p:nvSpPr>
          <p:spPr bwMode="auto">
            <a:xfrm>
              <a:off x="1652588" y="3489325"/>
              <a:ext cx="98425" cy="227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30" y="12"/>
                </a:cxn>
                <a:cxn ang="0">
                  <a:pos x="30" y="30"/>
                </a:cxn>
                <a:cxn ang="0">
                  <a:pos x="24" y="42"/>
                </a:cxn>
                <a:cxn ang="0">
                  <a:pos x="31" y="71"/>
                </a:cxn>
                <a:cxn ang="0">
                  <a:pos x="21" y="71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9" y="71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9" y="35"/>
                </a:cxn>
                <a:cxn ang="0">
                  <a:pos x="16" y="35"/>
                </a:cxn>
                <a:cxn ang="0">
                  <a:pos x="20" y="29"/>
                </a:cxn>
                <a:cxn ang="0">
                  <a:pos x="20" y="14"/>
                </a:cxn>
                <a:cxn ang="0">
                  <a:pos x="16" y="9"/>
                </a:cxn>
                <a:cxn ang="0">
                  <a:pos x="9" y="9"/>
                </a:cxn>
                <a:cxn ang="0">
                  <a:pos x="9" y="35"/>
                </a:cxn>
              </a:cxnLst>
              <a:rect l="0" t="0" r="r" b="b"/>
              <a:pathLst>
                <a:path w="31" h="71">
                  <a:moveTo>
                    <a:pt x="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2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6"/>
                    <a:pt x="28" y="40"/>
                    <a:pt x="24" y="4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0" y="0"/>
                  </a:lnTo>
                  <a:close/>
                  <a:moveTo>
                    <a:pt x="9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0" y="33"/>
                    <a:pt x="20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1"/>
                    <a:pt x="19" y="9"/>
                    <a:pt x="16" y="9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9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5" name="Freeform 267"/>
            <p:cNvSpPr>
              <a:spLocks noEditPoints="1"/>
            </p:cNvSpPr>
            <p:nvPr/>
          </p:nvSpPr>
          <p:spPr bwMode="auto">
            <a:xfrm>
              <a:off x="1770063" y="3489325"/>
              <a:ext cx="96838" cy="227013"/>
            </a:xfrm>
            <a:custGeom>
              <a:avLst/>
              <a:gdLst/>
              <a:ahLst/>
              <a:cxnLst>
                <a:cxn ang="0">
                  <a:pos x="10" y="71"/>
                </a:cxn>
                <a:cxn ang="0">
                  <a:pos x="0" y="71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30" y="12"/>
                </a:cxn>
                <a:cxn ang="0">
                  <a:pos x="30" y="71"/>
                </a:cxn>
                <a:cxn ang="0">
                  <a:pos x="20" y="71"/>
                </a:cxn>
                <a:cxn ang="0">
                  <a:pos x="20" y="45"/>
                </a:cxn>
                <a:cxn ang="0">
                  <a:pos x="10" y="45"/>
                </a:cxn>
                <a:cxn ang="0">
                  <a:pos x="10" y="71"/>
                </a:cxn>
                <a:cxn ang="0">
                  <a:pos x="20" y="37"/>
                </a:cxn>
                <a:cxn ang="0">
                  <a:pos x="20" y="13"/>
                </a:cxn>
                <a:cxn ang="0">
                  <a:pos x="16" y="9"/>
                </a:cxn>
                <a:cxn ang="0">
                  <a:pos x="14" y="9"/>
                </a:cxn>
                <a:cxn ang="0">
                  <a:pos x="10" y="13"/>
                </a:cxn>
                <a:cxn ang="0">
                  <a:pos x="10" y="37"/>
                </a:cxn>
                <a:cxn ang="0">
                  <a:pos x="20" y="37"/>
                </a:cxn>
              </a:cxnLst>
              <a:rect l="0" t="0" r="r" b="b"/>
              <a:pathLst>
                <a:path w="30" h="71">
                  <a:moveTo>
                    <a:pt x="10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30" y="4"/>
                    <a:pt x="30" y="12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0" y="45"/>
                    <a:pt x="10" y="45"/>
                    <a:pt x="10" y="45"/>
                  </a:cubicBezTo>
                  <a:lnTo>
                    <a:pt x="10" y="71"/>
                  </a:lnTo>
                  <a:close/>
                  <a:moveTo>
                    <a:pt x="20" y="37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0"/>
                    <a:pt x="19" y="9"/>
                    <a:pt x="1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0" y="10"/>
                    <a:pt x="10" y="13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6" name="Freeform 268"/>
            <p:cNvSpPr>
              <a:spLocks noEditPoints="1"/>
            </p:cNvSpPr>
            <p:nvPr/>
          </p:nvSpPr>
          <p:spPr bwMode="auto">
            <a:xfrm>
              <a:off x="1892300" y="3489325"/>
              <a:ext cx="95250" cy="22701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30" y="14"/>
                </a:cxn>
                <a:cxn ang="0">
                  <a:pos x="30" y="61"/>
                </a:cxn>
                <a:cxn ang="0">
                  <a:pos x="19" y="71"/>
                </a:cxn>
                <a:cxn ang="0">
                  <a:pos x="0" y="71"/>
                </a:cxn>
                <a:cxn ang="0">
                  <a:pos x="10" y="63"/>
                </a:cxn>
                <a:cxn ang="0">
                  <a:pos x="17" y="63"/>
                </a:cxn>
                <a:cxn ang="0">
                  <a:pos x="21" y="60"/>
                </a:cxn>
                <a:cxn ang="0">
                  <a:pos x="21" y="14"/>
                </a:cxn>
                <a:cxn ang="0">
                  <a:pos x="17" y="9"/>
                </a:cxn>
                <a:cxn ang="0">
                  <a:pos x="10" y="9"/>
                </a:cxn>
                <a:cxn ang="0">
                  <a:pos x="10" y="63"/>
                </a:cxn>
              </a:cxnLst>
              <a:rect l="0" t="0" r="r" b="b"/>
              <a:pathLst>
                <a:path w="30" h="71">
                  <a:moveTo>
                    <a:pt x="0" y="7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0" y="5"/>
                    <a:pt x="30" y="1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8"/>
                    <a:pt x="27" y="71"/>
                    <a:pt x="19" y="71"/>
                  </a:cubicBezTo>
                  <a:lnTo>
                    <a:pt x="0" y="71"/>
                  </a:lnTo>
                  <a:close/>
                  <a:moveTo>
                    <a:pt x="10" y="63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20" y="63"/>
                    <a:pt x="21" y="62"/>
                    <a:pt x="21" y="6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1"/>
                    <a:pt x="19" y="9"/>
                    <a:pt x="17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7" name="Rectangle 269"/>
            <p:cNvSpPr>
              <a:spLocks noChangeArrowheads="1"/>
            </p:cNvSpPr>
            <p:nvPr/>
          </p:nvSpPr>
          <p:spPr bwMode="auto">
            <a:xfrm>
              <a:off x="2016125" y="3489325"/>
              <a:ext cx="28575" cy="227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8" name="Freeform 270"/>
            <p:cNvSpPr>
              <a:spLocks noEditPoints="1"/>
            </p:cNvSpPr>
            <p:nvPr/>
          </p:nvSpPr>
          <p:spPr bwMode="auto">
            <a:xfrm>
              <a:off x="2073275" y="3489325"/>
              <a:ext cx="103188" cy="227013"/>
            </a:xfrm>
            <a:custGeom>
              <a:avLst/>
              <a:gdLst/>
              <a:ahLst/>
              <a:cxnLst>
                <a:cxn ang="0">
                  <a:pos x="11" y="71"/>
                </a:cxn>
                <a:cxn ang="0">
                  <a:pos x="0" y="59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20" y="0"/>
                </a:cxn>
                <a:cxn ang="0">
                  <a:pos x="32" y="12"/>
                </a:cxn>
                <a:cxn ang="0">
                  <a:pos x="32" y="59"/>
                </a:cxn>
                <a:cxn ang="0">
                  <a:pos x="20" y="71"/>
                </a:cxn>
                <a:cxn ang="0">
                  <a:pos x="11" y="71"/>
                </a:cxn>
                <a:cxn ang="0">
                  <a:pos x="14" y="63"/>
                </a:cxn>
                <a:cxn ang="0">
                  <a:pos x="18" y="63"/>
                </a:cxn>
                <a:cxn ang="0">
                  <a:pos x="22" y="59"/>
                </a:cxn>
                <a:cxn ang="0">
                  <a:pos x="22" y="1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9" y="13"/>
                </a:cxn>
                <a:cxn ang="0">
                  <a:pos x="9" y="59"/>
                </a:cxn>
                <a:cxn ang="0">
                  <a:pos x="14" y="63"/>
                </a:cxn>
              </a:cxnLst>
              <a:rect l="0" t="0" r="r" b="b"/>
              <a:pathLst>
                <a:path w="32" h="71">
                  <a:moveTo>
                    <a:pt x="11" y="71"/>
                  </a:moveTo>
                  <a:cubicBezTo>
                    <a:pt x="4" y="71"/>
                    <a:pt x="0" y="67"/>
                    <a:pt x="0" y="5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0"/>
                    <a:pt x="32" y="4"/>
                    <a:pt x="32" y="12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7"/>
                    <a:pt x="28" y="71"/>
                    <a:pt x="20" y="71"/>
                  </a:cubicBezTo>
                  <a:lnTo>
                    <a:pt x="11" y="71"/>
                  </a:lnTo>
                  <a:close/>
                  <a:moveTo>
                    <a:pt x="14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21" y="63"/>
                    <a:pt x="22" y="61"/>
                    <a:pt x="22" y="5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0"/>
                    <a:pt x="21" y="9"/>
                    <a:pt x="18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9" y="10"/>
                    <a:pt x="9" y="13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11" y="63"/>
                    <a:pt x="14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4" name="Group 362"/>
          <p:cNvGrpSpPr/>
          <p:nvPr/>
        </p:nvGrpSpPr>
        <p:grpSpPr>
          <a:xfrm>
            <a:off x="2741613" y="600075"/>
            <a:ext cx="2078038" cy="771525"/>
            <a:chOff x="2741613" y="600075"/>
            <a:chExt cx="2078038" cy="771525"/>
          </a:xfrm>
          <a:solidFill>
            <a:srgbClr val="34AEE4"/>
          </a:solidFill>
        </p:grpSpPr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2741613" y="600075"/>
              <a:ext cx="312738" cy="771525"/>
            </a:xfrm>
            <a:custGeom>
              <a:avLst/>
              <a:gdLst/>
              <a:ahLst/>
              <a:cxnLst>
                <a:cxn ang="0">
                  <a:pos x="65" y="65"/>
                </a:cxn>
                <a:cxn ang="0">
                  <a:pos x="65" y="43"/>
                </a:cxn>
                <a:cxn ang="0">
                  <a:pos x="51" y="29"/>
                </a:cxn>
                <a:cxn ang="0">
                  <a:pos x="46" y="29"/>
                </a:cxn>
                <a:cxn ang="0">
                  <a:pos x="32" y="43"/>
                </a:cxn>
                <a:cxn ang="0">
                  <a:pos x="32" y="84"/>
                </a:cxn>
                <a:cxn ang="0">
                  <a:pos x="35" y="93"/>
                </a:cxn>
                <a:cxn ang="0">
                  <a:pos x="44" y="99"/>
                </a:cxn>
                <a:cxn ang="0">
                  <a:pos x="74" y="115"/>
                </a:cxn>
                <a:cxn ang="0">
                  <a:pos x="89" y="124"/>
                </a:cxn>
                <a:cxn ang="0">
                  <a:pos x="95" y="132"/>
                </a:cxn>
                <a:cxn ang="0">
                  <a:pos x="98" y="149"/>
                </a:cxn>
                <a:cxn ang="0">
                  <a:pos x="98" y="201"/>
                </a:cxn>
                <a:cxn ang="0">
                  <a:pos x="59" y="242"/>
                </a:cxn>
                <a:cxn ang="0">
                  <a:pos x="39" y="242"/>
                </a:cxn>
                <a:cxn ang="0">
                  <a:pos x="0" y="197"/>
                </a:cxn>
                <a:cxn ang="0">
                  <a:pos x="0" y="185"/>
                </a:cxn>
                <a:cxn ang="0">
                  <a:pos x="32" y="185"/>
                </a:cxn>
                <a:cxn ang="0">
                  <a:pos x="32" y="198"/>
                </a:cxn>
                <a:cxn ang="0">
                  <a:pos x="47" y="212"/>
                </a:cxn>
                <a:cxn ang="0">
                  <a:pos x="53" y="212"/>
                </a:cxn>
                <a:cxn ang="0">
                  <a:pos x="65" y="198"/>
                </a:cxn>
                <a:cxn ang="0">
                  <a:pos x="65" y="157"/>
                </a:cxn>
                <a:cxn ang="0">
                  <a:pos x="63" y="148"/>
                </a:cxn>
                <a:cxn ang="0">
                  <a:pos x="54" y="142"/>
                </a:cxn>
                <a:cxn ang="0">
                  <a:pos x="23" y="125"/>
                </a:cxn>
                <a:cxn ang="0">
                  <a:pos x="9" y="116"/>
                </a:cxn>
                <a:cxn ang="0">
                  <a:pos x="2" y="106"/>
                </a:cxn>
                <a:cxn ang="0">
                  <a:pos x="0" y="91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59" y="0"/>
                </a:cxn>
                <a:cxn ang="0">
                  <a:pos x="98" y="41"/>
                </a:cxn>
                <a:cxn ang="0">
                  <a:pos x="98" y="65"/>
                </a:cxn>
                <a:cxn ang="0">
                  <a:pos x="65" y="65"/>
                </a:cxn>
              </a:cxnLst>
              <a:rect l="0" t="0" r="r" b="b"/>
              <a:pathLst>
                <a:path w="98" h="242">
                  <a:moveTo>
                    <a:pt x="65" y="65"/>
                  </a:moveTo>
                  <a:cubicBezTo>
                    <a:pt x="65" y="43"/>
                    <a:pt x="65" y="43"/>
                    <a:pt x="65" y="43"/>
                  </a:cubicBezTo>
                  <a:cubicBezTo>
                    <a:pt x="65" y="34"/>
                    <a:pt x="61" y="29"/>
                    <a:pt x="51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7" y="29"/>
                    <a:pt x="32" y="34"/>
                    <a:pt x="32" y="43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8"/>
                    <a:pt x="33" y="91"/>
                    <a:pt x="35" y="93"/>
                  </a:cubicBezTo>
                  <a:cubicBezTo>
                    <a:pt x="37" y="94"/>
                    <a:pt x="40" y="96"/>
                    <a:pt x="44" y="99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81" y="119"/>
                    <a:pt x="86" y="122"/>
                    <a:pt x="89" y="124"/>
                  </a:cubicBezTo>
                  <a:cubicBezTo>
                    <a:pt x="92" y="126"/>
                    <a:pt x="94" y="129"/>
                    <a:pt x="95" y="132"/>
                  </a:cubicBezTo>
                  <a:cubicBezTo>
                    <a:pt x="97" y="135"/>
                    <a:pt x="98" y="141"/>
                    <a:pt x="98" y="149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8" y="228"/>
                    <a:pt x="85" y="242"/>
                    <a:pt x="59" y="242"/>
                  </a:cubicBezTo>
                  <a:cubicBezTo>
                    <a:pt x="39" y="242"/>
                    <a:pt x="39" y="242"/>
                    <a:pt x="39" y="242"/>
                  </a:cubicBezTo>
                  <a:cubicBezTo>
                    <a:pt x="13" y="242"/>
                    <a:pt x="0" y="227"/>
                    <a:pt x="0" y="19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7" y="212"/>
                    <a:pt x="47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61" y="212"/>
                    <a:pt x="65" y="208"/>
                    <a:pt x="65" y="198"/>
                  </a:cubicBezTo>
                  <a:cubicBezTo>
                    <a:pt x="65" y="157"/>
                    <a:pt x="65" y="157"/>
                    <a:pt x="65" y="157"/>
                  </a:cubicBezTo>
                  <a:cubicBezTo>
                    <a:pt x="65" y="153"/>
                    <a:pt x="64" y="150"/>
                    <a:pt x="63" y="148"/>
                  </a:cubicBezTo>
                  <a:cubicBezTo>
                    <a:pt x="61" y="146"/>
                    <a:pt x="58" y="144"/>
                    <a:pt x="54" y="142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17" y="121"/>
                    <a:pt x="12" y="118"/>
                    <a:pt x="9" y="116"/>
                  </a:cubicBezTo>
                  <a:cubicBezTo>
                    <a:pt x="6" y="113"/>
                    <a:pt x="3" y="110"/>
                    <a:pt x="2" y="106"/>
                  </a:cubicBezTo>
                  <a:cubicBezTo>
                    <a:pt x="1" y="102"/>
                    <a:pt x="0" y="97"/>
                    <a:pt x="0" y="9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5" y="0"/>
                    <a:pt x="98" y="13"/>
                    <a:pt x="98" y="41"/>
                  </a:cubicBezTo>
                  <a:cubicBezTo>
                    <a:pt x="98" y="65"/>
                    <a:pt x="98" y="65"/>
                    <a:pt x="98" y="65"/>
                  </a:cubicBezTo>
                  <a:lnTo>
                    <a:pt x="65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0" name="Freeform 272"/>
            <p:cNvSpPr>
              <a:spLocks noEditPoints="1"/>
            </p:cNvSpPr>
            <p:nvPr/>
          </p:nvSpPr>
          <p:spPr bwMode="auto">
            <a:xfrm>
              <a:off x="3133725" y="600075"/>
              <a:ext cx="347663" cy="771525"/>
            </a:xfrm>
            <a:custGeom>
              <a:avLst/>
              <a:gdLst/>
              <a:ahLst/>
              <a:cxnLst>
                <a:cxn ang="0">
                  <a:pos x="39" y="242"/>
                </a:cxn>
                <a:cxn ang="0">
                  <a:pos x="0" y="201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109" y="41"/>
                </a:cxn>
                <a:cxn ang="0">
                  <a:pos x="109" y="201"/>
                </a:cxn>
                <a:cxn ang="0">
                  <a:pos x="69" y="242"/>
                </a:cxn>
                <a:cxn ang="0">
                  <a:pos x="39" y="242"/>
                </a:cxn>
                <a:cxn ang="0">
                  <a:pos x="47" y="212"/>
                </a:cxn>
                <a:cxn ang="0">
                  <a:pos x="63" y="212"/>
                </a:cxn>
                <a:cxn ang="0">
                  <a:pos x="76" y="198"/>
                </a:cxn>
                <a:cxn ang="0">
                  <a:pos x="76" y="43"/>
                </a:cxn>
                <a:cxn ang="0">
                  <a:pos x="62" y="29"/>
                </a:cxn>
                <a:cxn ang="0">
                  <a:pos x="47" y="29"/>
                </a:cxn>
                <a:cxn ang="0">
                  <a:pos x="32" y="43"/>
                </a:cxn>
                <a:cxn ang="0">
                  <a:pos x="32" y="198"/>
                </a:cxn>
                <a:cxn ang="0">
                  <a:pos x="47" y="212"/>
                </a:cxn>
              </a:cxnLst>
              <a:rect l="0" t="0" r="r" b="b"/>
              <a:pathLst>
                <a:path w="109" h="242">
                  <a:moveTo>
                    <a:pt x="39" y="242"/>
                  </a:moveTo>
                  <a:cubicBezTo>
                    <a:pt x="13" y="242"/>
                    <a:pt x="0" y="228"/>
                    <a:pt x="0" y="20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6" y="0"/>
                    <a:pt x="109" y="13"/>
                    <a:pt x="109" y="41"/>
                  </a:cubicBezTo>
                  <a:cubicBezTo>
                    <a:pt x="109" y="201"/>
                    <a:pt x="109" y="201"/>
                    <a:pt x="109" y="201"/>
                  </a:cubicBezTo>
                  <a:cubicBezTo>
                    <a:pt x="109" y="228"/>
                    <a:pt x="96" y="242"/>
                    <a:pt x="69" y="242"/>
                  </a:cubicBezTo>
                  <a:lnTo>
                    <a:pt x="39" y="242"/>
                  </a:lnTo>
                  <a:close/>
                  <a:moveTo>
                    <a:pt x="47" y="212"/>
                  </a:moveTo>
                  <a:cubicBezTo>
                    <a:pt x="63" y="212"/>
                    <a:pt x="63" y="212"/>
                    <a:pt x="63" y="212"/>
                  </a:cubicBezTo>
                  <a:cubicBezTo>
                    <a:pt x="72" y="212"/>
                    <a:pt x="76" y="208"/>
                    <a:pt x="76" y="19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34"/>
                    <a:pt x="71" y="29"/>
                    <a:pt x="6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37" y="29"/>
                    <a:pt x="32" y="34"/>
                    <a:pt x="32" y="43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7" y="212"/>
                    <a:pt x="47" y="2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1" name="Freeform 273"/>
            <p:cNvSpPr>
              <a:spLocks/>
            </p:cNvSpPr>
            <p:nvPr/>
          </p:nvSpPr>
          <p:spPr bwMode="auto">
            <a:xfrm>
              <a:off x="3568700" y="600075"/>
              <a:ext cx="312738" cy="771525"/>
            </a:xfrm>
            <a:custGeom>
              <a:avLst/>
              <a:gdLst/>
              <a:ahLst/>
              <a:cxnLst>
                <a:cxn ang="0">
                  <a:pos x="98" y="185"/>
                </a:cxn>
                <a:cxn ang="0">
                  <a:pos x="98" y="201"/>
                </a:cxn>
                <a:cxn ang="0">
                  <a:pos x="59" y="242"/>
                </a:cxn>
                <a:cxn ang="0">
                  <a:pos x="38" y="242"/>
                </a:cxn>
                <a:cxn ang="0">
                  <a:pos x="0" y="201"/>
                </a:cxn>
                <a:cxn ang="0">
                  <a:pos x="0" y="41"/>
                </a:cxn>
                <a:cxn ang="0">
                  <a:pos x="38" y="0"/>
                </a:cxn>
                <a:cxn ang="0">
                  <a:pos x="59" y="0"/>
                </a:cxn>
                <a:cxn ang="0">
                  <a:pos x="98" y="41"/>
                </a:cxn>
                <a:cxn ang="0">
                  <a:pos x="98" y="68"/>
                </a:cxn>
                <a:cxn ang="0">
                  <a:pos x="66" y="68"/>
                </a:cxn>
                <a:cxn ang="0">
                  <a:pos x="66" y="43"/>
                </a:cxn>
                <a:cxn ang="0">
                  <a:pos x="51" y="29"/>
                </a:cxn>
                <a:cxn ang="0">
                  <a:pos x="45" y="29"/>
                </a:cxn>
                <a:cxn ang="0">
                  <a:pos x="32" y="43"/>
                </a:cxn>
                <a:cxn ang="0">
                  <a:pos x="32" y="198"/>
                </a:cxn>
                <a:cxn ang="0">
                  <a:pos x="45" y="212"/>
                </a:cxn>
                <a:cxn ang="0">
                  <a:pos x="53" y="212"/>
                </a:cxn>
                <a:cxn ang="0">
                  <a:pos x="66" y="198"/>
                </a:cxn>
                <a:cxn ang="0">
                  <a:pos x="66" y="185"/>
                </a:cxn>
                <a:cxn ang="0">
                  <a:pos x="98" y="185"/>
                </a:cxn>
              </a:cxnLst>
              <a:rect l="0" t="0" r="r" b="b"/>
              <a:pathLst>
                <a:path w="98" h="242">
                  <a:moveTo>
                    <a:pt x="98" y="185"/>
                  </a:moveTo>
                  <a:cubicBezTo>
                    <a:pt x="98" y="201"/>
                    <a:pt x="98" y="201"/>
                    <a:pt x="98" y="201"/>
                  </a:cubicBezTo>
                  <a:cubicBezTo>
                    <a:pt x="98" y="228"/>
                    <a:pt x="85" y="242"/>
                    <a:pt x="59" y="242"/>
                  </a:cubicBezTo>
                  <a:cubicBezTo>
                    <a:pt x="38" y="242"/>
                    <a:pt x="38" y="242"/>
                    <a:pt x="38" y="242"/>
                  </a:cubicBezTo>
                  <a:cubicBezTo>
                    <a:pt x="12" y="242"/>
                    <a:pt x="0" y="228"/>
                    <a:pt x="0" y="20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2" y="0"/>
                    <a:pt x="3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5" y="0"/>
                    <a:pt x="98" y="13"/>
                    <a:pt x="98" y="41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34"/>
                    <a:pt x="61" y="29"/>
                    <a:pt x="51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6" y="29"/>
                    <a:pt x="32" y="34"/>
                    <a:pt x="32" y="43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208"/>
                    <a:pt x="36" y="212"/>
                    <a:pt x="45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61" y="212"/>
                    <a:pt x="66" y="208"/>
                    <a:pt x="66" y="198"/>
                  </a:cubicBezTo>
                  <a:cubicBezTo>
                    <a:pt x="66" y="185"/>
                    <a:pt x="66" y="185"/>
                    <a:pt x="66" y="185"/>
                  </a:cubicBezTo>
                  <a:lnTo>
                    <a:pt x="98" y="1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2" name="Rectangle 274"/>
            <p:cNvSpPr>
              <a:spLocks noChangeArrowheads="1"/>
            </p:cNvSpPr>
            <p:nvPr/>
          </p:nvSpPr>
          <p:spPr bwMode="auto">
            <a:xfrm>
              <a:off x="3960813" y="600075"/>
              <a:ext cx="104775" cy="771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3" name="Freeform 275"/>
            <p:cNvSpPr>
              <a:spLocks noEditPoints="1"/>
            </p:cNvSpPr>
            <p:nvPr/>
          </p:nvSpPr>
          <p:spPr bwMode="auto">
            <a:xfrm>
              <a:off x="4156075" y="600075"/>
              <a:ext cx="325438" cy="771525"/>
            </a:xfrm>
            <a:custGeom>
              <a:avLst/>
              <a:gdLst/>
              <a:ahLst/>
              <a:cxnLst>
                <a:cxn ang="0">
                  <a:pos x="33" y="242"/>
                </a:cxn>
                <a:cxn ang="0">
                  <a:pos x="0" y="242"/>
                </a:cxn>
                <a:cxn ang="0">
                  <a:pos x="0" y="41"/>
                </a:cxn>
                <a:cxn ang="0">
                  <a:pos x="39" y="0"/>
                </a:cxn>
                <a:cxn ang="0">
                  <a:pos x="63" y="0"/>
                </a:cxn>
                <a:cxn ang="0">
                  <a:pos x="102" y="41"/>
                </a:cxn>
                <a:cxn ang="0">
                  <a:pos x="102" y="242"/>
                </a:cxn>
                <a:cxn ang="0">
                  <a:pos x="70" y="242"/>
                </a:cxn>
                <a:cxn ang="0">
                  <a:pos x="70" y="153"/>
                </a:cxn>
                <a:cxn ang="0">
                  <a:pos x="33" y="153"/>
                </a:cxn>
                <a:cxn ang="0">
                  <a:pos x="33" y="242"/>
                </a:cxn>
                <a:cxn ang="0">
                  <a:pos x="70" y="124"/>
                </a:cxn>
                <a:cxn ang="0">
                  <a:pos x="70" y="43"/>
                </a:cxn>
                <a:cxn ang="0">
                  <a:pos x="56" y="29"/>
                </a:cxn>
                <a:cxn ang="0">
                  <a:pos x="47" y="29"/>
                </a:cxn>
                <a:cxn ang="0">
                  <a:pos x="33" y="43"/>
                </a:cxn>
                <a:cxn ang="0">
                  <a:pos x="33" y="124"/>
                </a:cxn>
                <a:cxn ang="0">
                  <a:pos x="70" y="124"/>
                </a:cxn>
              </a:cxnLst>
              <a:rect l="0" t="0" r="r" b="b"/>
              <a:pathLst>
                <a:path w="102" h="242">
                  <a:moveTo>
                    <a:pt x="33" y="242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3"/>
                    <a:pt x="13" y="0"/>
                    <a:pt x="3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9" y="0"/>
                    <a:pt x="102" y="13"/>
                    <a:pt x="102" y="41"/>
                  </a:cubicBezTo>
                  <a:cubicBezTo>
                    <a:pt x="102" y="242"/>
                    <a:pt x="102" y="242"/>
                    <a:pt x="102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33" y="153"/>
                    <a:pt x="33" y="153"/>
                    <a:pt x="33" y="153"/>
                  </a:cubicBezTo>
                  <a:lnTo>
                    <a:pt x="33" y="242"/>
                  </a:lnTo>
                  <a:close/>
                  <a:moveTo>
                    <a:pt x="70" y="124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34"/>
                    <a:pt x="65" y="29"/>
                    <a:pt x="5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37" y="29"/>
                    <a:pt x="33" y="34"/>
                    <a:pt x="33" y="43"/>
                  </a:cubicBezTo>
                  <a:cubicBezTo>
                    <a:pt x="33" y="124"/>
                    <a:pt x="33" y="124"/>
                    <a:pt x="33" y="124"/>
                  </a:cubicBezTo>
                  <a:lnTo>
                    <a:pt x="70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4" name="Freeform 276"/>
            <p:cNvSpPr>
              <a:spLocks/>
            </p:cNvSpPr>
            <p:nvPr/>
          </p:nvSpPr>
          <p:spPr bwMode="auto">
            <a:xfrm>
              <a:off x="4573588" y="600075"/>
              <a:ext cx="246063" cy="771525"/>
            </a:xfrm>
            <a:custGeom>
              <a:avLst/>
              <a:gdLst/>
              <a:ahLst/>
              <a:cxnLst>
                <a:cxn ang="0">
                  <a:pos x="155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64" y="0"/>
                </a:cxn>
                <a:cxn ang="0">
                  <a:pos x="64" y="426"/>
                </a:cxn>
                <a:cxn ang="0">
                  <a:pos x="155" y="426"/>
                </a:cxn>
                <a:cxn ang="0">
                  <a:pos x="155" y="486"/>
                </a:cxn>
              </a:cxnLst>
              <a:rect l="0" t="0" r="r" b="b"/>
              <a:pathLst>
                <a:path w="155" h="486">
                  <a:moveTo>
                    <a:pt x="155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426"/>
                  </a:lnTo>
                  <a:lnTo>
                    <a:pt x="155" y="426"/>
                  </a:lnTo>
                  <a:lnTo>
                    <a:pt x="155" y="4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5" name="Group 359"/>
          <p:cNvGrpSpPr/>
          <p:nvPr/>
        </p:nvGrpSpPr>
        <p:grpSpPr>
          <a:xfrm>
            <a:off x="158750" y="989013"/>
            <a:ext cx="1270000" cy="274638"/>
            <a:chOff x="158750" y="989013"/>
            <a:chExt cx="1270000" cy="274638"/>
          </a:xfrm>
          <a:solidFill>
            <a:srgbClr val="34AEE4"/>
          </a:solidFill>
        </p:grpSpPr>
        <p:sp>
          <p:nvSpPr>
            <p:cNvPr id="2325" name="Freeform 277"/>
            <p:cNvSpPr>
              <a:spLocks/>
            </p:cNvSpPr>
            <p:nvPr/>
          </p:nvSpPr>
          <p:spPr bwMode="auto">
            <a:xfrm>
              <a:off x="158750" y="989013"/>
              <a:ext cx="88900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56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2" y="72"/>
                </a:cxn>
                <a:cxn ang="0">
                  <a:pos x="52" y="94"/>
                </a:cxn>
                <a:cxn ang="0">
                  <a:pos x="22" y="94"/>
                </a:cxn>
                <a:cxn ang="0">
                  <a:pos x="22" y="153"/>
                </a:cxn>
                <a:cxn ang="0">
                  <a:pos x="56" y="153"/>
                </a:cxn>
                <a:cxn ang="0">
                  <a:pos x="56" y="173"/>
                </a:cxn>
                <a:cxn ang="0">
                  <a:pos x="0" y="173"/>
                </a:cxn>
              </a:cxnLst>
              <a:rect l="0" t="0" r="r" b="b"/>
              <a:pathLst>
                <a:path w="56" h="173">
                  <a:moveTo>
                    <a:pt x="0" y="173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2" y="72"/>
                  </a:lnTo>
                  <a:lnTo>
                    <a:pt x="52" y="94"/>
                  </a:lnTo>
                  <a:lnTo>
                    <a:pt x="22" y="94"/>
                  </a:lnTo>
                  <a:lnTo>
                    <a:pt x="22" y="153"/>
                  </a:lnTo>
                  <a:lnTo>
                    <a:pt x="56" y="153"/>
                  </a:lnTo>
                  <a:lnTo>
                    <a:pt x="56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6" name="Freeform 278"/>
            <p:cNvSpPr>
              <a:spLocks/>
            </p:cNvSpPr>
            <p:nvPr/>
          </p:nvSpPr>
          <p:spPr bwMode="auto">
            <a:xfrm>
              <a:off x="269875" y="989013"/>
              <a:ext cx="109538" cy="274638"/>
            </a:xfrm>
            <a:custGeom>
              <a:avLst/>
              <a:gdLst/>
              <a:ahLst/>
              <a:cxnLst>
                <a:cxn ang="0">
                  <a:pos x="47" y="82"/>
                </a:cxn>
                <a:cxn ang="0">
                  <a:pos x="47" y="0"/>
                </a:cxn>
                <a:cxn ang="0">
                  <a:pos x="69" y="0"/>
                </a:cxn>
                <a:cxn ang="0">
                  <a:pos x="69" y="173"/>
                </a:cxn>
                <a:cxn ang="0">
                  <a:pos x="47" y="173"/>
                </a:cxn>
                <a:cxn ang="0">
                  <a:pos x="47" y="139"/>
                </a:cxn>
                <a:cxn ang="0">
                  <a:pos x="22" y="60"/>
                </a:cxn>
                <a:cxn ang="0">
                  <a:pos x="22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47" y="82"/>
                </a:cxn>
              </a:cxnLst>
              <a:rect l="0" t="0" r="r" b="b"/>
              <a:pathLst>
                <a:path w="69" h="173">
                  <a:moveTo>
                    <a:pt x="47" y="82"/>
                  </a:moveTo>
                  <a:lnTo>
                    <a:pt x="47" y="0"/>
                  </a:lnTo>
                  <a:lnTo>
                    <a:pt x="69" y="0"/>
                  </a:lnTo>
                  <a:lnTo>
                    <a:pt x="69" y="173"/>
                  </a:lnTo>
                  <a:lnTo>
                    <a:pt x="47" y="173"/>
                  </a:lnTo>
                  <a:lnTo>
                    <a:pt x="47" y="139"/>
                  </a:lnTo>
                  <a:lnTo>
                    <a:pt x="22" y="60"/>
                  </a:lnTo>
                  <a:lnTo>
                    <a:pt x="22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47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7" name="Freeform 279"/>
            <p:cNvSpPr>
              <a:spLocks/>
            </p:cNvSpPr>
            <p:nvPr/>
          </p:nvSpPr>
          <p:spPr bwMode="auto">
            <a:xfrm>
              <a:off x="411163" y="989013"/>
              <a:ext cx="107950" cy="274638"/>
            </a:xfrm>
            <a:custGeom>
              <a:avLst/>
              <a:gdLst/>
              <a:ahLst/>
              <a:cxnLst>
                <a:cxn ang="0">
                  <a:pos x="17" y="54"/>
                </a:cxn>
                <a:cxn ang="0">
                  <a:pos x="17" y="44"/>
                </a:cxn>
                <a:cxn ang="0">
                  <a:pos x="34" y="44"/>
                </a:cxn>
                <a:cxn ang="0">
                  <a:pos x="34" y="86"/>
                </a:cxn>
                <a:cxn ang="0">
                  <a:pos x="12" y="86"/>
                </a:cxn>
                <a:cxn ang="0">
                  <a:pos x="0" y="72"/>
                </a:cxn>
                <a:cxn ang="0">
                  <a:pos x="0" y="1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34" y="15"/>
                </a:cxn>
                <a:cxn ang="0">
                  <a:pos x="34" y="24"/>
                </a:cxn>
                <a:cxn ang="0">
                  <a:pos x="23" y="24"/>
                </a:cxn>
                <a:cxn ang="0">
                  <a:pos x="23" y="16"/>
                </a:cxn>
                <a:cxn ang="0">
                  <a:pos x="18" y="10"/>
                </a:cxn>
                <a:cxn ang="0">
                  <a:pos x="15" y="10"/>
                </a:cxn>
                <a:cxn ang="0">
                  <a:pos x="11" y="16"/>
                </a:cxn>
                <a:cxn ang="0">
                  <a:pos x="11" y="69"/>
                </a:cxn>
                <a:cxn ang="0">
                  <a:pos x="15" y="76"/>
                </a:cxn>
                <a:cxn ang="0">
                  <a:pos x="23" y="76"/>
                </a:cxn>
                <a:cxn ang="0">
                  <a:pos x="23" y="54"/>
                </a:cxn>
                <a:cxn ang="0">
                  <a:pos x="17" y="54"/>
                </a:cxn>
              </a:cxnLst>
              <a:rect l="0" t="0" r="r" b="b"/>
              <a:pathLst>
                <a:path w="34" h="86">
                  <a:moveTo>
                    <a:pt x="17" y="5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4" y="86"/>
                    <a:pt x="0" y="81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4" y="5"/>
                    <a:pt x="34" y="1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1" y="10"/>
                    <a:pt x="18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2" y="10"/>
                    <a:pt x="11" y="12"/>
                    <a:pt x="11" y="1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4"/>
                    <a:pt x="12" y="76"/>
                    <a:pt x="15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54"/>
                    <a:pt x="23" y="54"/>
                    <a:pt x="23" y="54"/>
                  </a:cubicBezTo>
                  <a:lnTo>
                    <a:pt x="17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8" name="Rectangle 280"/>
            <p:cNvSpPr>
              <a:spLocks noChangeArrowheads="1"/>
            </p:cNvSpPr>
            <p:nvPr/>
          </p:nvSpPr>
          <p:spPr bwMode="auto">
            <a:xfrm>
              <a:off x="547688" y="989013"/>
              <a:ext cx="34925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9" name="Freeform 281"/>
            <p:cNvSpPr>
              <a:spLocks/>
            </p:cNvSpPr>
            <p:nvPr/>
          </p:nvSpPr>
          <p:spPr bwMode="auto">
            <a:xfrm>
              <a:off x="615950" y="989013"/>
              <a:ext cx="104775" cy="274638"/>
            </a:xfrm>
            <a:custGeom>
              <a:avLst/>
              <a:gdLst/>
              <a:ahLst/>
              <a:cxnLst>
                <a:cxn ang="0">
                  <a:pos x="46" y="82"/>
                </a:cxn>
                <a:cxn ang="0">
                  <a:pos x="46" y="0"/>
                </a:cxn>
                <a:cxn ang="0">
                  <a:pos x="66" y="0"/>
                </a:cxn>
                <a:cxn ang="0">
                  <a:pos x="66" y="173"/>
                </a:cxn>
                <a:cxn ang="0">
                  <a:pos x="46" y="173"/>
                </a:cxn>
                <a:cxn ang="0">
                  <a:pos x="46" y="139"/>
                </a:cxn>
                <a:cxn ang="0">
                  <a:pos x="22" y="60"/>
                </a:cxn>
                <a:cxn ang="0">
                  <a:pos x="22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46" y="82"/>
                </a:cxn>
              </a:cxnLst>
              <a:rect l="0" t="0" r="r" b="b"/>
              <a:pathLst>
                <a:path w="66" h="173">
                  <a:moveTo>
                    <a:pt x="46" y="82"/>
                  </a:moveTo>
                  <a:lnTo>
                    <a:pt x="4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46" y="173"/>
                  </a:lnTo>
                  <a:lnTo>
                    <a:pt x="46" y="139"/>
                  </a:lnTo>
                  <a:lnTo>
                    <a:pt x="22" y="60"/>
                  </a:lnTo>
                  <a:lnTo>
                    <a:pt x="22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46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0" name="Freeform 282"/>
            <p:cNvSpPr>
              <a:spLocks/>
            </p:cNvSpPr>
            <p:nvPr/>
          </p:nvSpPr>
          <p:spPr bwMode="auto">
            <a:xfrm>
              <a:off x="755650" y="989013"/>
              <a:ext cx="85725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20"/>
                </a:cxn>
                <a:cxn ang="0">
                  <a:pos x="22" y="20"/>
                </a:cxn>
                <a:cxn ang="0">
                  <a:pos x="22" y="72"/>
                </a:cxn>
                <a:cxn ang="0">
                  <a:pos x="50" y="72"/>
                </a:cxn>
                <a:cxn ang="0">
                  <a:pos x="50" y="94"/>
                </a:cxn>
                <a:cxn ang="0">
                  <a:pos x="22" y="94"/>
                </a:cxn>
                <a:cxn ang="0">
                  <a:pos x="22" y="153"/>
                </a:cxn>
                <a:cxn ang="0">
                  <a:pos x="54" y="153"/>
                </a:cxn>
                <a:cxn ang="0">
                  <a:pos x="54" y="173"/>
                </a:cxn>
                <a:cxn ang="0">
                  <a:pos x="0" y="173"/>
                </a:cxn>
              </a:cxnLst>
              <a:rect l="0" t="0" r="r" b="b"/>
              <a:pathLst>
                <a:path w="54" h="173">
                  <a:moveTo>
                    <a:pt x="0" y="173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54" y="20"/>
                  </a:lnTo>
                  <a:lnTo>
                    <a:pt x="22" y="20"/>
                  </a:lnTo>
                  <a:lnTo>
                    <a:pt x="22" y="72"/>
                  </a:lnTo>
                  <a:lnTo>
                    <a:pt x="50" y="72"/>
                  </a:lnTo>
                  <a:lnTo>
                    <a:pt x="50" y="94"/>
                  </a:lnTo>
                  <a:lnTo>
                    <a:pt x="22" y="94"/>
                  </a:lnTo>
                  <a:lnTo>
                    <a:pt x="22" y="153"/>
                  </a:lnTo>
                  <a:lnTo>
                    <a:pt x="54" y="153"/>
                  </a:lnTo>
                  <a:lnTo>
                    <a:pt x="54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1" name="Freeform 283"/>
            <p:cNvSpPr>
              <a:spLocks/>
            </p:cNvSpPr>
            <p:nvPr/>
          </p:nvSpPr>
          <p:spPr bwMode="auto">
            <a:xfrm>
              <a:off x="866775" y="989013"/>
              <a:ext cx="87313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20"/>
                </a:cxn>
                <a:cxn ang="0">
                  <a:pos x="23" y="20"/>
                </a:cxn>
                <a:cxn ang="0">
                  <a:pos x="23" y="72"/>
                </a:cxn>
                <a:cxn ang="0">
                  <a:pos x="51" y="72"/>
                </a:cxn>
                <a:cxn ang="0">
                  <a:pos x="51" y="94"/>
                </a:cxn>
                <a:cxn ang="0">
                  <a:pos x="23" y="94"/>
                </a:cxn>
                <a:cxn ang="0">
                  <a:pos x="23" y="153"/>
                </a:cxn>
                <a:cxn ang="0">
                  <a:pos x="55" y="153"/>
                </a:cxn>
                <a:cxn ang="0">
                  <a:pos x="55" y="173"/>
                </a:cxn>
                <a:cxn ang="0">
                  <a:pos x="0" y="173"/>
                </a:cxn>
              </a:cxnLst>
              <a:rect l="0" t="0" r="r" b="b"/>
              <a:pathLst>
                <a:path w="55" h="173">
                  <a:moveTo>
                    <a:pt x="0" y="173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20"/>
                  </a:lnTo>
                  <a:lnTo>
                    <a:pt x="23" y="20"/>
                  </a:lnTo>
                  <a:lnTo>
                    <a:pt x="23" y="72"/>
                  </a:lnTo>
                  <a:lnTo>
                    <a:pt x="51" y="72"/>
                  </a:lnTo>
                  <a:lnTo>
                    <a:pt x="51" y="94"/>
                  </a:lnTo>
                  <a:lnTo>
                    <a:pt x="23" y="94"/>
                  </a:lnTo>
                  <a:lnTo>
                    <a:pt x="23" y="153"/>
                  </a:lnTo>
                  <a:lnTo>
                    <a:pt x="55" y="153"/>
                  </a:lnTo>
                  <a:lnTo>
                    <a:pt x="55" y="173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2" name="Freeform 284"/>
            <p:cNvSpPr>
              <a:spLocks noEditPoints="1"/>
            </p:cNvSpPr>
            <p:nvPr/>
          </p:nvSpPr>
          <p:spPr bwMode="auto">
            <a:xfrm>
              <a:off x="979488" y="989013"/>
              <a:ext cx="111125" cy="274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34" y="14"/>
                </a:cxn>
                <a:cxn ang="0">
                  <a:pos x="34" y="36"/>
                </a:cxn>
                <a:cxn ang="0">
                  <a:pos x="27" y="50"/>
                </a:cxn>
                <a:cxn ang="0">
                  <a:pos x="35" y="86"/>
                </a:cxn>
                <a:cxn ang="0">
                  <a:pos x="24" y="86"/>
                </a:cxn>
                <a:cxn ang="0">
                  <a:pos x="17" y="51"/>
                </a:cxn>
                <a:cxn ang="0">
                  <a:pos x="11" y="51"/>
                </a:cxn>
                <a:cxn ang="0">
                  <a:pos x="11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11" y="41"/>
                </a:cxn>
                <a:cxn ang="0">
                  <a:pos x="18" y="41"/>
                </a:cxn>
                <a:cxn ang="0">
                  <a:pos x="23" y="35"/>
                </a:cxn>
                <a:cxn ang="0">
                  <a:pos x="23" y="16"/>
                </a:cxn>
                <a:cxn ang="0">
                  <a:pos x="18" y="10"/>
                </a:cxn>
                <a:cxn ang="0">
                  <a:pos x="11" y="10"/>
                </a:cxn>
                <a:cxn ang="0">
                  <a:pos x="11" y="41"/>
                </a:cxn>
              </a:cxnLst>
              <a:rect l="0" t="0" r="r" b="b"/>
              <a:pathLst>
                <a:path w="35" h="8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4" y="5"/>
                    <a:pt x="34" y="1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43"/>
                    <a:pt x="32" y="48"/>
                    <a:pt x="27" y="50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0" y="0"/>
                  </a:lnTo>
                  <a:close/>
                  <a:moveTo>
                    <a:pt x="11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1" y="41"/>
                    <a:pt x="23" y="39"/>
                    <a:pt x="23" y="3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1" y="10"/>
                    <a:pt x="18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3" name="Rectangle 285"/>
            <p:cNvSpPr>
              <a:spLocks noChangeArrowheads="1"/>
            </p:cNvSpPr>
            <p:nvPr/>
          </p:nvSpPr>
          <p:spPr bwMode="auto">
            <a:xfrm>
              <a:off x="1116013" y="989013"/>
              <a:ext cx="34925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1182688" y="989013"/>
              <a:ext cx="109538" cy="274638"/>
            </a:xfrm>
            <a:custGeom>
              <a:avLst/>
              <a:gdLst/>
              <a:ahLst/>
              <a:cxnLst>
                <a:cxn ang="0">
                  <a:pos x="47" y="82"/>
                </a:cxn>
                <a:cxn ang="0">
                  <a:pos x="47" y="0"/>
                </a:cxn>
                <a:cxn ang="0">
                  <a:pos x="69" y="0"/>
                </a:cxn>
                <a:cxn ang="0">
                  <a:pos x="69" y="173"/>
                </a:cxn>
                <a:cxn ang="0">
                  <a:pos x="47" y="173"/>
                </a:cxn>
                <a:cxn ang="0">
                  <a:pos x="47" y="139"/>
                </a:cxn>
                <a:cxn ang="0">
                  <a:pos x="23" y="60"/>
                </a:cxn>
                <a:cxn ang="0">
                  <a:pos x="23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47" y="82"/>
                </a:cxn>
              </a:cxnLst>
              <a:rect l="0" t="0" r="r" b="b"/>
              <a:pathLst>
                <a:path w="69" h="173">
                  <a:moveTo>
                    <a:pt x="47" y="82"/>
                  </a:moveTo>
                  <a:lnTo>
                    <a:pt x="47" y="0"/>
                  </a:lnTo>
                  <a:lnTo>
                    <a:pt x="69" y="0"/>
                  </a:lnTo>
                  <a:lnTo>
                    <a:pt x="69" y="173"/>
                  </a:lnTo>
                  <a:lnTo>
                    <a:pt x="47" y="173"/>
                  </a:lnTo>
                  <a:lnTo>
                    <a:pt x="47" y="139"/>
                  </a:lnTo>
                  <a:lnTo>
                    <a:pt x="23" y="60"/>
                  </a:lnTo>
                  <a:lnTo>
                    <a:pt x="23" y="173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7" y="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5" name="Freeform 287"/>
            <p:cNvSpPr>
              <a:spLocks/>
            </p:cNvSpPr>
            <p:nvPr/>
          </p:nvSpPr>
          <p:spPr bwMode="auto">
            <a:xfrm>
              <a:off x="1320800" y="989013"/>
              <a:ext cx="107950" cy="274638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18" y="44"/>
                </a:cxn>
                <a:cxn ang="0">
                  <a:pos x="34" y="44"/>
                </a:cxn>
                <a:cxn ang="0">
                  <a:pos x="34" y="86"/>
                </a:cxn>
                <a:cxn ang="0">
                  <a:pos x="13" y="86"/>
                </a:cxn>
                <a:cxn ang="0">
                  <a:pos x="0" y="72"/>
                </a:cxn>
                <a:cxn ang="0">
                  <a:pos x="0" y="14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34" y="15"/>
                </a:cxn>
                <a:cxn ang="0">
                  <a:pos x="34" y="24"/>
                </a:cxn>
                <a:cxn ang="0">
                  <a:pos x="23" y="24"/>
                </a:cxn>
                <a:cxn ang="0">
                  <a:pos x="23" y="16"/>
                </a:cxn>
                <a:cxn ang="0">
                  <a:pos x="19" y="10"/>
                </a:cxn>
                <a:cxn ang="0">
                  <a:pos x="16" y="10"/>
                </a:cxn>
                <a:cxn ang="0">
                  <a:pos x="11" y="16"/>
                </a:cxn>
                <a:cxn ang="0">
                  <a:pos x="11" y="69"/>
                </a:cxn>
                <a:cxn ang="0">
                  <a:pos x="16" y="76"/>
                </a:cxn>
                <a:cxn ang="0">
                  <a:pos x="23" y="76"/>
                </a:cxn>
                <a:cxn ang="0">
                  <a:pos x="23" y="54"/>
                </a:cxn>
                <a:cxn ang="0">
                  <a:pos x="18" y="54"/>
                </a:cxn>
              </a:cxnLst>
              <a:rect l="0" t="0" r="r" b="b"/>
              <a:pathLst>
                <a:path w="34" h="86">
                  <a:moveTo>
                    <a:pt x="18" y="54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" y="86"/>
                    <a:pt x="0" y="81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4" y="5"/>
                    <a:pt x="34" y="1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2"/>
                    <a:pt x="22" y="10"/>
                    <a:pt x="19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1" y="12"/>
                    <a:pt x="11" y="1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4"/>
                    <a:pt x="13" y="76"/>
                    <a:pt x="16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54"/>
                    <a:pt x="23" y="54"/>
                    <a:pt x="23" y="54"/>
                  </a:cubicBezTo>
                  <a:lnTo>
                    <a:pt x="18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6" name="Group 374"/>
          <p:cNvGrpSpPr/>
          <p:nvPr/>
        </p:nvGrpSpPr>
        <p:grpSpPr>
          <a:xfrm>
            <a:off x="3948113" y="1497013"/>
            <a:ext cx="862013" cy="287338"/>
            <a:chOff x="3948113" y="1497013"/>
            <a:chExt cx="862013" cy="287338"/>
          </a:xfrm>
          <a:solidFill>
            <a:srgbClr val="34AEE4"/>
          </a:solidFill>
        </p:grpSpPr>
        <p:sp>
          <p:nvSpPr>
            <p:cNvPr id="2336" name="Freeform 288"/>
            <p:cNvSpPr>
              <a:spLocks noEditPoints="1"/>
            </p:cNvSpPr>
            <p:nvPr/>
          </p:nvSpPr>
          <p:spPr bwMode="auto">
            <a:xfrm>
              <a:off x="3948113" y="1497013"/>
              <a:ext cx="123825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38" y="15"/>
                </a:cxn>
                <a:cxn ang="0">
                  <a:pos x="38" y="38"/>
                </a:cxn>
                <a:cxn ang="0">
                  <a:pos x="30" y="53"/>
                </a:cxn>
                <a:cxn ang="0">
                  <a:pos x="39" y="90"/>
                </a:cxn>
                <a:cxn ang="0">
                  <a:pos x="27" y="90"/>
                </a:cxn>
                <a:cxn ang="0">
                  <a:pos x="19" y="54"/>
                </a:cxn>
                <a:cxn ang="0">
                  <a:pos x="12" y="54"/>
                </a:cxn>
                <a:cxn ang="0">
                  <a:pos x="12" y="90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12" y="43"/>
                </a:cxn>
                <a:cxn ang="0">
                  <a:pos x="20" y="43"/>
                </a:cxn>
                <a:cxn ang="0">
                  <a:pos x="26" y="37"/>
                </a:cxn>
                <a:cxn ang="0">
                  <a:pos x="26" y="17"/>
                </a:cxn>
                <a:cxn ang="0">
                  <a:pos x="20" y="11"/>
                </a:cxn>
                <a:cxn ang="0">
                  <a:pos x="12" y="11"/>
                </a:cxn>
                <a:cxn ang="0">
                  <a:pos x="12" y="43"/>
                </a:cxn>
              </a:cxnLst>
              <a:rect l="0" t="0" r="r" b="b"/>
              <a:pathLst>
                <a:path w="39" h="90">
                  <a:moveTo>
                    <a:pt x="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3" y="0"/>
                    <a:pt x="38" y="5"/>
                    <a:pt x="38" y="1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45"/>
                    <a:pt x="35" y="50"/>
                    <a:pt x="30" y="53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0"/>
                  </a:lnTo>
                  <a:close/>
                  <a:moveTo>
                    <a:pt x="12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4" y="43"/>
                    <a:pt x="26" y="41"/>
                    <a:pt x="26" y="3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3"/>
                    <a:pt x="24" y="11"/>
                    <a:pt x="20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2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7" name="Freeform 289"/>
            <p:cNvSpPr>
              <a:spLocks noEditPoints="1"/>
            </p:cNvSpPr>
            <p:nvPr/>
          </p:nvSpPr>
          <p:spPr bwMode="auto">
            <a:xfrm>
              <a:off x="4097338" y="1497013"/>
              <a:ext cx="131763" cy="287338"/>
            </a:xfrm>
            <a:custGeom>
              <a:avLst/>
              <a:gdLst/>
              <a:ahLst/>
              <a:cxnLst>
                <a:cxn ang="0">
                  <a:pos x="15" y="90"/>
                </a:cxn>
                <a:cxn ang="0">
                  <a:pos x="0" y="75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41" y="75"/>
                </a:cxn>
                <a:cxn ang="0">
                  <a:pos x="26" y="90"/>
                </a:cxn>
                <a:cxn ang="0">
                  <a:pos x="15" y="90"/>
                </a:cxn>
                <a:cxn ang="0">
                  <a:pos x="18" y="79"/>
                </a:cxn>
                <a:cxn ang="0">
                  <a:pos x="24" y="79"/>
                </a:cxn>
                <a:cxn ang="0">
                  <a:pos x="29" y="74"/>
                </a:cxn>
                <a:cxn ang="0">
                  <a:pos x="29" y="16"/>
                </a:cxn>
                <a:cxn ang="0">
                  <a:pos x="23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74"/>
                </a:cxn>
                <a:cxn ang="0">
                  <a:pos x="18" y="79"/>
                </a:cxn>
              </a:cxnLst>
              <a:rect l="0" t="0" r="r" b="b"/>
              <a:pathLst>
                <a:path w="41" h="90">
                  <a:moveTo>
                    <a:pt x="15" y="90"/>
                  </a:moveTo>
                  <a:cubicBezTo>
                    <a:pt x="5" y="90"/>
                    <a:pt x="0" y="85"/>
                    <a:pt x="0" y="7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85"/>
                    <a:pt x="36" y="90"/>
                    <a:pt x="26" y="90"/>
                  </a:cubicBezTo>
                  <a:lnTo>
                    <a:pt x="15" y="90"/>
                  </a:lnTo>
                  <a:close/>
                  <a:moveTo>
                    <a:pt x="18" y="79"/>
                  </a:moveTo>
                  <a:cubicBezTo>
                    <a:pt x="24" y="79"/>
                    <a:pt x="24" y="79"/>
                    <a:pt x="24" y="79"/>
                  </a:cubicBezTo>
                  <a:cubicBezTo>
                    <a:pt x="27" y="79"/>
                    <a:pt x="29" y="78"/>
                    <a:pt x="29" y="7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2"/>
                    <a:pt x="27" y="11"/>
                    <a:pt x="23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8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8" name="Freeform 290"/>
            <p:cNvSpPr>
              <a:spLocks noEditPoints="1"/>
            </p:cNvSpPr>
            <p:nvPr/>
          </p:nvSpPr>
          <p:spPr bwMode="auto">
            <a:xfrm>
              <a:off x="4260850" y="1497013"/>
              <a:ext cx="123825" cy="287338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39" y="54"/>
                </a:cxn>
                <a:cxn ang="0">
                  <a:pos x="39" y="77"/>
                </a:cxn>
                <a:cxn ang="0">
                  <a:pos x="25" y="90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37" y="16"/>
                </a:cxn>
                <a:cxn ang="0">
                  <a:pos x="37" y="34"/>
                </a:cxn>
                <a:cxn ang="0">
                  <a:pos x="29" y="43"/>
                </a:cxn>
                <a:cxn ang="0">
                  <a:pos x="29" y="44"/>
                </a:cxn>
                <a:cxn ang="0">
                  <a:pos x="13" y="38"/>
                </a:cxn>
                <a:cxn ang="0">
                  <a:pos x="18" y="38"/>
                </a:cxn>
                <a:cxn ang="0">
                  <a:pos x="25" y="31"/>
                </a:cxn>
                <a:cxn ang="0">
                  <a:pos x="25" y="17"/>
                </a:cxn>
                <a:cxn ang="0">
                  <a:pos x="20" y="11"/>
                </a:cxn>
                <a:cxn ang="0">
                  <a:pos x="13" y="11"/>
                </a:cxn>
                <a:cxn ang="0">
                  <a:pos x="13" y="38"/>
                </a:cxn>
                <a:cxn ang="0">
                  <a:pos x="13" y="79"/>
                </a:cxn>
                <a:cxn ang="0">
                  <a:pos x="22" y="79"/>
                </a:cxn>
                <a:cxn ang="0">
                  <a:pos x="26" y="75"/>
                </a:cxn>
                <a:cxn ang="0">
                  <a:pos x="26" y="55"/>
                </a:cxn>
                <a:cxn ang="0">
                  <a:pos x="19" y="49"/>
                </a:cxn>
                <a:cxn ang="0">
                  <a:pos x="13" y="49"/>
                </a:cxn>
                <a:cxn ang="0">
                  <a:pos x="13" y="79"/>
                </a:cxn>
              </a:cxnLst>
              <a:rect l="0" t="0" r="r" b="b"/>
              <a:pathLst>
                <a:path w="39" h="90">
                  <a:moveTo>
                    <a:pt x="29" y="44"/>
                  </a:moveTo>
                  <a:cubicBezTo>
                    <a:pt x="35" y="46"/>
                    <a:pt x="39" y="49"/>
                    <a:pt x="39" y="54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6"/>
                    <a:pt x="34" y="90"/>
                    <a:pt x="25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7" y="5"/>
                    <a:pt x="37" y="16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9"/>
                    <a:pt x="34" y="42"/>
                    <a:pt x="29" y="43"/>
                  </a:cubicBezTo>
                  <a:lnTo>
                    <a:pt x="29" y="44"/>
                  </a:lnTo>
                  <a:close/>
                  <a:moveTo>
                    <a:pt x="13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3" y="38"/>
                    <a:pt x="25" y="36"/>
                    <a:pt x="25" y="3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3"/>
                    <a:pt x="23" y="11"/>
                    <a:pt x="20" y="11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38"/>
                  </a:lnTo>
                  <a:close/>
                  <a:moveTo>
                    <a:pt x="13" y="79"/>
                  </a:moveTo>
                  <a:cubicBezTo>
                    <a:pt x="22" y="79"/>
                    <a:pt x="22" y="79"/>
                    <a:pt x="22" y="79"/>
                  </a:cubicBezTo>
                  <a:cubicBezTo>
                    <a:pt x="25" y="79"/>
                    <a:pt x="26" y="78"/>
                    <a:pt x="26" y="7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1"/>
                    <a:pt x="24" y="49"/>
                    <a:pt x="19" y="49"/>
                  </a:cubicBezTo>
                  <a:cubicBezTo>
                    <a:pt x="13" y="49"/>
                    <a:pt x="13" y="49"/>
                    <a:pt x="13" y="49"/>
                  </a:cubicBezTo>
                  <a:lnTo>
                    <a:pt x="1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9" name="Freeform 291"/>
            <p:cNvSpPr>
              <a:spLocks noEditPoints="1"/>
            </p:cNvSpPr>
            <p:nvPr/>
          </p:nvSpPr>
          <p:spPr bwMode="auto">
            <a:xfrm>
              <a:off x="4413250" y="1497013"/>
              <a:ext cx="131763" cy="287338"/>
            </a:xfrm>
            <a:custGeom>
              <a:avLst/>
              <a:gdLst/>
              <a:ahLst/>
              <a:cxnLst>
                <a:cxn ang="0">
                  <a:pos x="15" y="90"/>
                </a:cxn>
                <a:cxn ang="0">
                  <a:pos x="0" y="7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41" y="75"/>
                </a:cxn>
                <a:cxn ang="0">
                  <a:pos x="26" y="90"/>
                </a:cxn>
                <a:cxn ang="0">
                  <a:pos x="15" y="90"/>
                </a:cxn>
                <a:cxn ang="0">
                  <a:pos x="17" y="79"/>
                </a:cxn>
                <a:cxn ang="0">
                  <a:pos x="24" y="79"/>
                </a:cxn>
                <a:cxn ang="0">
                  <a:pos x="28" y="74"/>
                </a:cxn>
                <a:cxn ang="0">
                  <a:pos x="28" y="16"/>
                </a:cxn>
                <a:cxn ang="0">
                  <a:pos x="23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74"/>
                </a:cxn>
                <a:cxn ang="0">
                  <a:pos x="17" y="79"/>
                </a:cxn>
              </a:cxnLst>
              <a:rect l="0" t="0" r="r" b="b"/>
              <a:pathLst>
                <a:path w="41" h="90">
                  <a:moveTo>
                    <a:pt x="15" y="90"/>
                  </a:moveTo>
                  <a:cubicBezTo>
                    <a:pt x="5" y="90"/>
                    <a:pt x="0" y="85"/>
                    <a:pt x="0" y="7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0"/>
                    <a:pt x="41" y="5"/>
                    <a:pt x="41" y="1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85"/>
                    <a:pt x="36" y="90"/>
                    <a:pt x="26" y="90"/>
                  </a:cubicBezTo>
                  <a:lnTo>
                    <a:pt x="15" y="90"/>
                  </a:lnTo>
                  <a:close/>
                  <a:moveTo>
                    <a:pt x="17" y="79"/>
                  </a:moveTo>
                  <a:cubicBezTo>
                    <a:pt x="24" y="79"/>
                    <a:pt x="24" y="79"/>
                    <a:pt x="24" y="79"/>
                  </a:cubicBezTo>
                  <a:cubicBezTo>
                    <a:pt x="27" y="79"/>
                    <a:pt x="28" y="78"/>
                    <a:pt x="28" y="7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2"/>
                    <a:pt x="27" y="11"/>
                    <a:pt x="23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7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0" name="Freeform 292"/>
            <p:cNvSpPr>
              <a:spLocks/>
            </p:cNvSpPr>
            <p:nvPr/>
          </p:nvSpPr>
          <p:spPr bwMode="auto">
            <a:xfrm>
              <a:off x="4564063" y="1497013"/>
              <a:ext cx="111125" cy="287338"/>
            </a:xfrm>
            <a:custGeom>
              <a:avLst/>
              <a:gdLst/>
              <a:ahLst/>
              <a:cxnLst>
                <a:cxn ang="0">
                  <a:pos x="48" y="22"/>
                </a:cxn>
                <a:cxn ang="0">
                  <a:pos x="48" y="181"/>
                </a:cxn>
                <a:cxn ang="0">
                  <a:pos x="22" y="181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48" y="22"/>
                </a:cxn>
              </a:cxnLst>
              <a:rect l="0" t="0" r="r" b="b"/>
              <a:pathLst>
                <a:path w="70" h="181">
                  <a:moveTo>
                    <a:pt x="48" y="22"/>
                  </a:moveTo>
                  <a:lnTo>
                    <a:pt x="48" y="181"/>
                  </a:lnTo>
                  <a:lnTo>
                    <a:pt x="22" y="181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48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1" name="Freeform 293"/>
            <p:cNvSpPr>
              <a:spLocks/>
            </p:cNvSpPr>
            <p:nvPr/>
          </p:nvSpPr>
          <p:spPr bwMode="auto">
            <a:xfrm>
              <a:off x="4694238" y="1497013"/>
              <a:ext cx="115888" cy="28733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4" y="16"/>
                </a:cxn>
                <a:cxn ang="0">
                  <a:pos x="19" y="11"/>
                </a:cxn>
                <a:cxn ang="0">
                  <a:pos x="17" y="11"/>
                </a:cxn>
                <a:cxn ang="0">
                  <a:pos x="12" y="16"/>
                </a:cxn>
                <a:cxn ang="0">
                  <a:pos x="12" y="31"/>
                </a:cxn>
                <a:cxn ang="0">
                  <a:pos x="13" y="35"/>
                </a:cxn>
                <a:cxn ang="0">
                  <a:pos x="16" y="37"/>
                </a:cxn>
                <a:cxn ang="0">
                  <a:pos x="28" y="43"/>
                </a:cxn>
                <a:cxn ang="0">
                  <a:pos x="33" y="46"/>
                </a:cxn>
                <a:cxn ang="0">
                  <a:pos x="36" y="49"/>
                </a:cxn>
                <a:cxn ang="0">
                  <a:pos x="36" y="56"/>
                </a:cxn>
                <a:cxn ang="0">
                  <a:pos x="36" y="75"/>
                </a:cxn>
                <a:cxn ang="0">
                  <a:pos x="22" y="90"/>
                </a:cxn>
                <a:cxn ang="0">
                  <a:pos x="14" y="90"/>
                </a:cxn>
                <a:cxn ang="0">
                  <a:pos x="0" y="74"/>
                </a:cxn>
                <a:cxn ang="0">
                  <a:pos x="0" y="69"/>
                </a:cxn>
                <a:cxn ang="0">
                  <a:pos x="12" y="69"/>
                </a:cxn>
                <a:cxn ang="0">
                  <a:pos x="12" y="74"/>
                </a:cxn>
                <a:cxn ang="0">
                  <a:pos x="17" y="79"/>
                </a:cxn>
                <a:cxn ang="0">
                  <a:pos x="20" y="79"/>
                </a:cxn>
                <a:cxn ang="0">
                  <a:pos x="24" y="74"/>
                </a:cxn>
                <a:cxn ang="0">
                  <a:pos x="24" y="59"/>
                </a:cxn>
                <a:cxn ang="0">
                  <a:pos x="23" y="55"/>
                </a:cxn>
                <a:cxn ang="0">
                  <a:pos x="20" y="53"/>
                </a:cxn>
                <a:cxn ang="0">
                  <a:pos x="9" y="47"/>
                </a:cxn>
                <a:cxn ang="0">
                  <a:pos x="3" y="43"/>
                </a:cxn>
                <a:cxn ang="0">
                  <a:pos x="1" y="40"/>
                </a:cxn>
                <a:cxn ang="0">
                  <a:pos x="0" y="34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22" y="0"/>
                </a:cxn>
                <a:cxn ang="0">
                  <a:pos x="36" y="15"/>
                </a:cxn>
                <a:cxn ang="0">
                  <a:pos x="36" y="24"/>
                </a:cxn>
                <a:cxn ang="0">
                  <a:pos x="24" y="24"/>
                </a:cxn>
              </a:cxnLst>
              <a:rect l="0" t="0" r="r" b="b"/>
              <a:pathLst>
                <a:path w="36" h="90">
                  <a:moveTo>
                    <a:pt x="24" y="24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11"/>
                    <a:pt x="19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2" y="12"/>
                    <a:pt x="12" y="16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3" y="35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4"/>
                    <a:pt x="32" y="46"/>
                    <a:pt x="33" y="46"/>
                  </a:cubicBezTo>
                  <a:cubicBezTo>
                    <a:pt x="34" y="47"/>
                    <a:pt x="35" y="48"/>
                    <a:pt x="36" y="49"/>
                  </a:cubicBezTo>
                  <a:cubicBezTo>
                    <a:pt x="36" y="50"/>
                    <a:pt x="36" y="53"/>
                    <a:pt x="36" y="56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85"/>
                    <a:pt x="32" y="90"/>
                    <a:pt x="22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" y="90"/>
                    <a:pt x="0" y="85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8"/>
                    <a:pt x="14" y="79"/>
                    <a:pt x="17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9"/>
                    <a:pt x="24" y="78"/>
                    <a:pt x="24" y="7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7"/>
                    <a:pt x="24" y="56"/>
                    <a:pt x="23" y="55"/>
                  </a:cubicBezTo>
                  <a:cubicBezTo>
                    <a:pt x="23" y="55"/>
                    <a:pt x="22" y="54"/>
                    <a:pt x="20" y="53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6" y="45"/>
                    <a:pt x="4" y="44"/>
                    <a:pt x="3" y="43"/>
                  </a:cubicBezTo>
                  <a:cubicBezTo>
                    <a:pt x="2" y="42"/>
                    <a:pt x="1" y="41"/>
                    <a:pt x="1" y="40"/>
                  </a:cubicBezTo>
                  <a:cubicBezTo>
                    <a:pt x="0" y="38"/>
                    <a:pt x="0" y="36"/>
                    <a:pt x="0" y="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2" y="0"/>
                    <a:pt x="36" y="5"/>
                    <a:pt x="36" y="15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7" name="Group 378"/>
          <p:cNvGrpSpPr/>
          <p:nvPr/>
        </p:nvGrpSpPr>
        <p:grpSpPr>
          <a:xfrm>
            <a:off x="7273925" y="2387600"/>
            <a:ext cx="1165225" cy="400050"/>
            <a:chOff x="7273925" y="2387600"/>
            <a:chExt cx="1165225" cy="400050"/>
          </a:xfrm>
          <a:solidFill>
            <a:srgbClr val="34AEE4"/>
          </a:solidFill>
        </p:grpSpPr>
        <p:sp>
          <p:nvSpPr>
            <p:cNvPr id="2342" name="Freeform 294"/>
            <p:cNvSpPr>
              <a:spLocks/>
            </p:cNvSpPr>
            <p:nvPr/>
          </p:nvSpPr>
          <p:spPr bwMode="auto">
            <a:xfrm>
              <a:off x="7273925" y="2387600"/>
              <a:ext cx="163513" cy="400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23"/>
                </a:cxn>
                <a:cxn ang="0">
                  <a:pos x="27" y="15"/>
                </a:cxn>
                <a:cxn ang="0">
                  <a:pos x="24" y="15"/>
                </a:cxn>
                <a:cxn ang="0">
                  <a:pos x="17" y="23"/>
                </a:cxn>
                <a:cxn ang="0">
                  <a:pos x="17" y="44"/>
                </a:cxn>
                <a:cxn ang="0">
                  <a:pos x="19" y="48"/>
                </a:cxn>
                <a:cxn ang="0">
                  <a:pos x="23" y="51"/>
                </a:cxn>
                <a:cxn ang="0">
                  <a:pos x="39" y="60"/>
                </a:cxn>
                <a:cxn ang="0">
                  <a:pos x="46" y="64"/>
                </a:cxn>
                <a:cxn ang="0">
                  <a:pos x="50" y="68"/>
                </a:cxn>
                <a:cxn ang="0">
                  <a:pos x="51" y="77"/>
                </a:cxn>
                <a:cxn ang="0">
                  <a:pos x="51" y="104"/>
                </a:cxn>
                <a:cxn ang="0">
                  <a:pos x="31" y="125"/>
                </a:cxn>
                <a:cxn ang="0">
                  <a:pos x="20" y="125"/>
                </a:cxn>
                <a:cxn ang="0">
                  <a:pos x="0" y="102"/>
                </a:cxn>
                <a:cxn ang="0">
                  <a:pos x="0" y="96"/>
                </a:cxn>
                <a:cxn ang="0">
                  <a:pos x="17" y="96"/>
                </a:cxn>
                <a:cxn ang="0">
                  <a:pos x="17" y="103"/>
                </a:cxn>
                <a:cxn ang="0">
                  <a:pos x="25" y="110"/>
                </a:cxn>
                <a:cxn ang="0">
                  <a:pos x="28" y="110"/>
                </a:cxn>
                <a:cxn ang="0">
                  <a:pos x="34" y="103"/>
                </a:cxn>
                <a:cxn ang="0">
                  <a:pos x="34" y="81"/>
                </a:cxn>
                <a:cxn ang="0">
                  <a:pos x="33" y="77"/>
                </a:cxn>
                <a:cxn ang="0">
                  <a:pos x="28" y="74"/>
                </a:cxn>
                <a:cxn ang="0">
                  <a:pos x="12" y="65"/>
                </a:cxn>
                <a:cxn ang="0">
                  <a:pos x="5" y="60"/>
                </a:cxn>
                <a:cxn ang="0">
                  <a:pos x="2" y="55"/>
                </a:cxn>
                <a:cxn ang="0">
                  <a:pos x="0" y="47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31" y="0"/>
                </a:cxn>
                <a:cxn ang="0">
                  <a:pos x="51" y="22"/>
                </a:cxn>
                <a:cxn ang="0">
                  <a:pos x="51" y="34"/>
                </a:cxn>
                <a:cxn ang="0">
                  <a:pos x="34" y="34"/>
                </a:cxn>
              </a:cxnLst>
              <a:rect l="0" t="0" r="r" b="b"/>
              <a:pathLst>
                <a:path w="51" h="125">
                  <a:moveTo>
                    <a:pt x="34" y="34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4" y="18"/>
                    <a:pt x="32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0" y="15"/>
                    <a:pt x="17" y="18"/>
                    <a:pt x="17" y="2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6"/>
                    <a:pt x="18" y="47"/>
                    <a:pt x="19" y="48"/>
                  </a:cubicBezTo>
                  <a:cubicBezTo>
                    <a:pt x="19" y="49"/>
                    <a:pt x="21" y="50"/>
                    <a:pt x="23" y="5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2" y="62"/>
                    <a:pt x="45" y="63"/>
                    <a:pt x="46" y="64"/>
                  </a:cubicBezTo>
                  <a:cubicBezTo>
                    <a:pt x="48" y="66"/>
                    <a:pt x="49" y="67"/>
                    <a:pt x="50" y="68"/>
                  </a:cubicBezTo>
                  <a:cubicBezTo>
                    <a:pt x="50" y="70"/>
                    <a:pt x="51" y="73"/>
                    <a:pt x="51" y="7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18"/>
                    <a:pt x="44" y="125"/>
                    <a:pt x="31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7" y="125"/>
                    <a:pt x="0" y="117"/>
                    <a:pt x="0" y="10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7"/>
                    <a:pt x="20" y="110"/>
                    <a:pt x="25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0"/>
                    <a:pt x="34" y="107"/>
                    <a:pt x="34" y="10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79"/>
                    <a:pt x="34" y="78"/>
                    <a:pt x="33" y="77"/>
                  </a:cubicBezTo>
                  <a:cubicBezTo>
                    <a:pt x="32" y="76"/>
                    <a:pt x="30" y="75"/>
                    <a:pt x="28" y="7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9" y="63"/>
                    <a:pt x="6" y="61"/>
                    <a:pt x="5" y="60"/>
                  </a:cubicBezTo>
                  <a:cubicBezTo>
                    <a:pt x="3" y="59"/>
                    <a:pt x="2" y="57"/>
                    <a:pt x="2" y="55"/>
                  </a:cubicBezTo>
                  <a:cubicBezTo>
                    <a:pt x="1" y="53"/>
                    <a:pt x="0" y="50"/>
                    <a:pt x="0" y="4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4" y="0"/>
                    <a:pt x="51" y="7"/>
                    <a:pt x="51" y="22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34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3" name="Freeform 295"/>
            <p:cNvSpPr>
              <a:spLocks/>
            </p:cNvSpPr>
            <p:nvPr/>
          </p:nvSpPr>
          <p:spPr bwMode="auto">
            <a:xfrm>
              <a:off x="7481888" y="2387600"/>
              <a:ext cx="130175" cy="400050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30"/>
                </a:cxn>
                <a:cxn ang="0">
                  <a:pos x="32" y="30"/>
                </a:cxn>
                <a:cxn ang="0">
                  <a:pos x="32" y="107"/>
                </a:cxn>
                <a:cxn ang="0">
                  <a:pos x="76" y="107"/>
                </a:cxn>
                <a:cxn ang="0">
                  <a:pos x="76" y="137"/>
                </a:cxn>
                <a:cxn ang="0">
                  <a:pos x="32" y="137"/>
                </a:cxn>
                <a:cxn ang="0">
                  <a:pos x="32" y="221"/>
                </a:cxn>
                <a:cxn ang="0">
                  <a:pos x="82" y="221"/>
                </a:cxn>
                <a:cxn ang="0">
                  <a:pos x="82" y="252"/>
                </a:cxn>
                <a:cxn ang="0">
                  <a:pos x="0" y="252"/>
                </a:cxn>
              </a:cxnLst>
              <a:rect l="0" t="0" r="r" b="b"/>
              <a:pathLst>
                <a:path w="82" h="252">
                  <a:moveTo>
                    <a:pt x="0" y="252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82" y="30"/>
                  </a:lnTo>
                  <a:lnTo>
                    <a:pt x="32" y="30"/>
                  </a:lnTo>
                  <a:lnTo>
                    <a:pt x="32" y="107"/>
                  </a:lnTo>
                  <a:lnTo>
                    <a:pt x="76" y="107"/>
                  </a:lnTo>
                  <a:lnTo>
                    <a:pt x="76" y="137"/>
                  </a:lnTo>
                  <a:lnTo>
                    <a:pt x="32" y="137"/>
                  </a:lnTo>
                  <a:lnTo>
                    <a:pt x="32" y="221"/>
                  </a:lnTo>
                  <a:lnTo>
                    <a:pt x="82" y="221"/>
                  </a:lnTo>
                  <a:lnTo>
                    <a:pt x="82" y="252"/>
                  </a:lnTo>
                  <a:lnTo>
                    <a:pt x="0" y="2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4" name="Freeform 296"/>
            <p:cNvSpPr>
              <a:spLocks/>
            </p:cNvSpPr>
            <p:nvPr/>
          </p:nvSpPr>
          <p:spPr bwMode="auto">
            <a:xfrm>
              <a:off x="7631113" y="2387600"/>
              <a:ext cx="296863" cy="400050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51" y="252"/>
                </a:cxn>
                <a:cxn ang="0">
                  <a:pos x="115" y="252"/>
                </a:cxn>
                <a:cxn ang="0">
                  <a:pos x="93" y="107"/>
                </a:cxn>
                <a:cxn ang="0">
                  <a:pos x="73" y="252"/>
                </a:cxn>
                <a:cxn ang="0">
                  <a:pos x="37" y="25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7" y="189"/>
                </a:cxn>
                <a:cxn ang="0">
                  <a:pos x="81" y="0"/>
                </a:cxn>
                <a:cxn ang="0">
                  <a:pos x="107" y="0"/>
                </a:cxn>
                <a:cxn ang="0">
                  <a:pos x="131" y="189"/>
                </a:cxn>
                <a:cxn ang="0">
                  <a:pos x="155" y="0"/>
                </a:cxn>
                <a:cxn ang="0">
                  <a:pos x="187" y="0"/>
                </a:cxn>
              </a:cxnLst>
              <a:rect l="0" t="0" r="r" b="b"/>
              <a:pathLst>
                <a:path w="187" h="252">
                  <a:moveTo>
                    <a:pt x="187" y="0"/>
                  </a:moveTo>
                  <a:lnTo>
                    <a:pt x="151" y="252"/>
                  </a:lnTo>
                  <a:lnTo>
                    <a:pt x="115" y="252"/>
                  </a:lnTo>
                  <a:lnTo>
                    <a:pt x="93" y="107"/>
                  </a:lnTo>
                  <a:lnTo>
                    <a:pt x="73" y="252"/>
                  </a:lnTo>
                  <a:lnTo>
                    <a:pt x="37" y="25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7" y="189"/>
                  </a:lnTo>
                  <a:lnTo>
                    <a:pt x="81" y="0"/>
                  </a:lnTo>
                  <a:lnTo>
                    <a:pt x="107" y="0"/>
                  </a:lnTo>
                  <a:lnTo>
                    <a:pt x="131" y="189"/>
                  </a:lnTo>
                  <a:lnTo>
                    <a:pt x="155" y="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5" name="Rectangle 297"/>
            <p:cNvSpPr>
              <a:spLocks noChangeArrowheads="1"/>
            </p:cNvSpPr>
            <p:nvPr/>
          </p:nvSpPr>
          <p:spPr bwMode="auto">
            <a:xfrm>
              <a:off x="7959725" y="2387600"/>
              <a:ext cx="52388" cy="400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6" name="Freeform 298"/>
            <p:cNvSpPr>
              <a:spLocks/>
            </p:cNvSpPr>
            <p:nvPr/>
          </p:nvSpPr>
          <p:spPr bwMode="auto">
            <a:xfrm>
              <a:off x="8062913" y="2387600"/>
              <a:ext cx="161925" cy="400050"/>
            </a:xfrm>
            <a:custGeom>
              <a:avLst/>
              <a:gdLst/>
              <a:ahLst/>
              <a:cxnLst>
                <a:cxn ang="0">
                  <a:pos x="70" y="123"/>
                </a:cxn>
                <a:cxn ang="0">
                  <a:pos x="70" y="0"/>
                </a:cxn>
                <a:cxn ang="0">
                  <a:pos x="102" y="0"/>
                </a:cxn>
                <a:cxn ang="0">
                  <a:pos x="102" y="252"/>
                </a:cxn>
                <a:cxn ang="0">
                  <a:pos x="70" y="252"/>
                </a:cxn>
                <a:cxn ang="0">
                  <a:pos x="70" y="201"/>
                </a:cxn>
                <a:cxn ang="0">
                  <a:pos x="34" y="87"/>
                </a:cxn>
                <a:cxn ang="0">
                  <a:pos x="34" y="252"/>
                </a:cxn>
                <a:cxn ang="0">
                  <a:pos x="0" y="252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70" y="123"/>
                </a:cxn>
              </a:cxnLst>
              <a:rect l="0" t="0" r="r" b="b"/>
              <a:pathLst>
                <a:path w="102" h="252">
                  <a:moveTo>
                    <a:pt x="70" y="123"/>
                  </a:moveTo>
                  <a:lnTo>
                    <a:pt x="70" y="0"/>
                  </a:lnTo>
                  <a:lnTo>
                    <a:pt x="102" y="0"/>
                  </a:lnTo>
                  <a:lnTo>
                    <a:pt x="102" y="252"/>
                  </a:lnTo>
                  <a:lnTo>
                    <a:pt x="70" y="252"/>
                  </a:lnTo>
                  <a:lnTo>
                    <a:pt x="70" y="201"/>
                  </a:lnTo>
                  <a:lnTo>
                    <a:pt x="34" y="87"/>
                  </a:lnTo>
                  <a:lnTo>
                    <a:pt x="3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70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7" name="Freeform 299"/>
            <p:cNvSpPr>
              <a:spLocks/>
            </p:cNvSpPr>
            <p:nvPr/>
          </p:nvSpPr>
          <p:spPr bwMode="auto">
            <a:xfrm>
              <a:off x="8274050" y="2387600"/>
              <a:ext cx="165100" cy="400050"/>
            </a:xfrm>
            <a:custGeom>
              <a:avLst/>
              <a:gdLst/>
              <a:ahLst/>
              <a:cxnLst>
                <a:cxn ang="0">
                  <a:pos x="27" y="79"/>
                </a:cxn>
                <a:cxn ang="0">
                  <a:pos x="27" y="64"/>
                </a:cxn>
                <a:cxn ang="0">
                  <a:pos x="52" y="64"/>
                </a:cxn>
                <a:cxn ang="0">
                  <a:pos x="52" y="125"/>
                </a:cxn>
                <a:cxn ang="0">
                  <a:pos x="19" y="125"/>
                </a:cxn>
                <a:cxn ang="0">
                  <a:pos x="0" y="104"/>
                </a:cxn>
                <a:cxn ang="0">
                  <a:pos x="0" y="22"/>
                </a:cxn>
                <a:cxn ang="0">
                  <a:pos x="19" y="0"/>
                </a:cxn>
                <a:cxn ang="0">
                  <a:pos x="31" y="0"/>
                </a:cxn>
                <a:cxn ang="0">
                  <a:pos x="52" y="22"/>
                </a:cxn>
                <a:cxn ang="0">
                  <a:pos x="52" y="36"/>
                </a:cxn>
                <a:cxn ang="0">
                  <a:pos x="35" y="36"/>
                </a:cxn>
                <a:cxn ang="0">
                  <a:pos x="35" y="24"/>
                </a:cxn>
                <a:cxn ang="0">
                  <a:pos x="28" y="15"/>
                </a:cxn>
                <a:cxn ang="0">
                  <a:pos x="24" y="15"/>
                </a:cxn>
                <a:cxn ang="0">
                  <a:pos x="17" y="24"/>
                </a:cxn>
                <a:cxn ang="0">
                  <a:pos x="17" y="101"/>
                </a:cxn>
                <a:cxn ang="0">
                  <a:pos x="24" y="110"/>
                </a:cxn>
                <a:cxn ang="0">
                  <a:pos x="35" y="110"/>
                </a:cxn>
                <a:cxn ang="0">
                  <a:pos x="35" y="79"/>
                </a:cxn>
                <a:cxn ang="0">
                  <a:pos x="27" y="79"/>
                </a:cxn>
              </a:cxnLst>
              <a:rect l="0" t="0" r="r" b="b"/>
              <a:pathLst>
                <a:path w="52" h="125">
                  <a:moveTo>
                    <a:pt x="27" y="79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6" y="125"/>
                    <a:pt x="0" y="118"/>
                    <a:pt x="0" y="10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6" y="0"/>
                    <a:pt x="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2" y="8"/>
                    <a:pt x="52" y="2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3" y="15"/>
                    <a:pt x="28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7" y="18"/>
                    <a:pt x="17" y="2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7"/>
                    <a:pt x="19" y="110"/>
                    <a:pt x="2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79"/>
                    <a:pt x="35" y="79"/>
                    <a:pt x="35" y="79"/>
                  </a:cubicBezTo>
                  <a:lnTo>
                    <a:pt x="27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8" name="Group 379"/>
          <p:cNvGrpSpPr/>
          <p:nvPr/>
        </p:nvGrpSpPr>
        <p:grpSpPr>
          <a:xfrm>
            <a:off x="8550275" y="2387600"/>
            <a:ext cx="447675" cy="400051"/>
            <a:chOff x="8550275" y="2387600"/>
            <a:chExt cx="447675" cy="400051"/>
          </a:xfrm>
          <a:solidFill>
            <a:srgbClr val="34AEE4"/>
          </a:solidFill>
        </p:grpSpPr>
        <p:sp>
          <p:nvSpPr>
            <p:cNvPr id="2348" name="Freeform 300"/>
            <p:cNvSpPr>
              <a:spLocks noEditPoints="1"/>
            </p:cNvSpPr>
            <p:nvPr/>
          </p:nvSpPr>
          <p:spPr bwMode="auto">
            <a:xfrm>
              <a:off x="8550275" y="2620963"/>
              <a:ext cx="71438" cy="16668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22" y="10"/>
                </a:cxn>
                <a:cxn ang="0">
                  <a:pos x="22" y="45"/>
                </a:cxn>
                <a:cxn ang="0">
                  <a:pos x="14" y="52"/>
                </a:cxn>
                <a:cxn ang="0">
                  <a:pos x="0" y="52"/>
                </a:cxn>
                <a:cxn ang="0">
                  <a:pos x="7" y="46"/>
                </a:cxn>
                <a:cxn ang="0">
                  <a:pos x="12" y="46"/>
                </a:cxn>
                <a:cxn ang="0">
                  <a:pos x="15" y="44"/>
                </a:cxn>
                <a:cxn ang="0">
                  <a:pos x="15" y="10"/>
                </a:cxn>
                <a:cxn ang="0">
                  <a:pos x="12" y="6"/>
                </a:cxn>
                <a:cxn ang="0">
                  <a:pos x="7" y="6"/>
                </a:cxn>
                <a:cxn ang="0">
                  <a:pos x="7" y="46"/>
                </a:cxn>
              </a:cxnLst>
              <a:rect l="0" t="0" r="r" b="b"/>
              <a:pathLst>
                <a:path w="22" h="52">
                  <a:moveTo>
                    <a:pt x="0" y="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2" y="3"/>
                    <a:pt x="22" y="1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0"/>
                    <a:pt x="19" y="52"/>
                    <a:pt x="14" y="52"/>
                  </a:cubicBezTo>
                  <a:lnTo>
                    <a:pt x="0" y="52"/>
                  </a:lnTo>
                  <a:close/>
                  <a:moveTo>
                    <a:pt x="7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4" y="46"/>
                    <a:pt x="15" y="45"/>
                    <a:pt x="15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9" name="Freeform 301"/>
            <p:cNvSpPr>
              <a:spLocks/>
            </p:cNvSpPr>
            <p:nvPr/>
          </p:nvSpPr>
          <p:spPr bwMode="auto">
            <a:xfrm>
              <a:off x="8640763" y="2620963"/>
              <a:ext cx="57150" cy="16668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12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32" y="44"/>
                </a:cxn>
                <a:cxn ang="0">
                  <a:pos x="32" y="58"/>
                </a:cxn>
                <a:cxn ang="0">
                  <a:pos x="14" y="58"/>
                </a:cxn>
                <a:cxn ang="0">
                  <a:pos x="14" y="92"/>
                </a:cxn>
                <a:cxn ang="0">
                  <a:pos x="36" y="92"/>
                </a:cxn>
                <a:cxn ang="0">
                  <a:pos x="36" y="105"/>
                </a:cxn>
                <a:cxn ang="0">
                  <a:pos x="0" y="105"/>
                </a:cxn>
              </a:cxnLst>
              <a:rect l="0" t="0" r="r" b="b"/>
              <a:pathLst>
                <a:path w="36" h="105">
                  <a:moveTo>
                    <a:pt x="0" y="105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32" y="44"/>
                  </a:lnTo>
                  <a:lnTo>
                    <a:pt x="32" y="58"/>
                  </a:lnTo>
                  <a:lnTo>
                    <a:pt x="14" y="58"/>
                  </a:lnTo>
                  <a:lnTo>
                    <a:pt x="14" y="92"/>
                  </a:lnTo>
                  <a:lnTo>
                    <a:pt x="36" y="92"/>
                  </a:lnTo>
                  <a:lnTo>
                    <a:pt x="36" y="105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0" name="Freeform 302"/>
            <p:cNvSpPr>
              <a:spLocks/>
            </p:cNvSpPr>
            <p:nvPr/>
          </p:nvSpPr>
          <p:spPr bwMode="auto">
            <a:xfrm>
              <a:off x="8710613" y="2620963"/>
              <a:ext cx="66675" cy="166688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4" y="10"/>
                </a:cxn>
                <a:cxn ang="0">
                  <a:pos x="11" y="6"/>
                </a:cxn>
                <a:cxn ang="0">
                  <a:pos x="10" y="6"/>
                </a:cxn>
                <a:cxn ang="0">
                  <a:pos x="7" y="10"/>
                </a:cxn>
                <a:cxn ang="0">
                  <a:pos x="7" y="18"/>
                </a:cxn>
                <a:cxn ang="0">
                  <a:pos x="7" y="20"/>
                </a:cxn>
                <a:cxn ang="0">
                  <a:pos x="9" y="22"/>
                </a:cxn>
                <a:cxn ang="0">
                  <a:pos x="16" y="25"/>
                </a:cxn>
                <a:cxn ang="0">
                  <a:pos x="19" y="27"/>
                </a:cxn>
                <a:cxn ang="0">
                  <a:pos x="20" y="29"/>
                </a:cxn>
                <a:cxn ang="0">
                  <a:pos x="21" y="32"/>
                </a:cxn>
                <a:cxn ang="0">
                  <a:pos x="21" y="44"/>
                </a:cxn>
                <a:cxn ang="0">
                  <a:pos x="12" y="52"/>
                </a:cxn>
                <a:cxn ang="0">
                  <a:pos x="8" y="52"/>
                </a:cxn>
                <a:cxn ang="0">
                  <a:pos x="0" y="43"/>
                </a:cxn>
                <a:cxn ang="0">
                  <a:pos x="0" y="40"/>
                </a:cxn>
                <a:cxn ang="0">
                  <a:pos x="7" y="40"/>
                </a:cxn>
                <a:cxn ang="0">
                  <a:pos x="7" y="43"/>
                </a:cxn>
                <a:cxn ang="0">
                  <a:pos x="10" y="46"/>
                </a:cxn>
                <a:cxn ang="0">
                  <a:pos x="11" y="46"/>
                </a:cxn>
                <a:cxn ang="0">
                  <a:pos x="14" y="43"/>
                </a:cxn>
                <a:cxn ang="0">
                  <a:pos x="14" y="34"/>
                </a:cxn>
                <a:cxn ang="0">
                  <a:pos x="13" y="32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2" y="25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21" y="9"/>
                </a:cxn>
                <a:cxn ang="0">
                  <a:pos x="21" y="14"/>
                </a:cxn>
                <a:cxn ang="0">
                  <a:pos x="14" y="14"/>
                </a:cxn>
              </a:cxnLst>
              <a:rect l="0" t="0" r="r" b="b"/>
              <a:pathLst>
                <a:path w="21" h="52">
                  <a:moveTo>
                    <a:pt x="14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3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8"/>
                    <a:pt x="7" y="1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20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6"/>
                    <a:pt x="18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1" y="29"/>
                    <a:pt x="21" y="31"/>
                    <a:pt x="21" y="32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9"/>
                    <a:pt x="18" y="52"/>
                    <a:pt x="12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9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5"/>
                    <a:pt x="8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6"/>
                    <a:pt x="14" y="45"/>
                    <a:pt x="14" y="4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3" y="32"/>
                    <a:pt x="12" y="31"/>
                    <a:pt x="11" y="31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6"/>
                    <a:pt x="2" y="26"/>
                    <a:pt x="2" y="25"/>
                  </a:cubicBezTo>
                  <a:cubicBezTo>
                    <a:pt x="1" y="25"/>
                    <a:pt x="1" y="24"/>
                    <a:pt x="0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3"/>
                    <a:pt x="21" y="9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1" name="Rectangle 303"/>
            <p:cNvSpPr>
              <a:spLocks noChangeArrowheads="1"/>
            </p:cNvSpPr>
            <p:nvPr/>
          </p:nvSpPr>
          <p:spPr bwMode="auto">
            <a:xfrm>
              <a:off x="8796338" y="2620963"/>
              <a:ext cx="22225" cy="166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2" name="Freeform 304"/>
            <p:cNvSpPr>
              <a:spLocks/>
            </p:cNvSpPr>
            <p:nvPr/>
          </p:nvSpPr>
          <p:spPr bwMode="auto">
            <a:xfrm>
              <a:off x="8837613" y="2620963"/>
              <a:ext cx="71438" cy="16668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1" y="27"/>
                </a:cxn>
                <a:cxn ang="0">
                  <a:pos x="22" y="27"/>
                </a:cxn>
                <a:cxn ang="0">
                  <a:pos x="22" y="52"/>
                </a:cxn>
                <a:cxn ang="0">
                  <a:pos x="8" y="52"/>
                </a:cxn>
                <a:cxn ang="0">
                  <a:pos x="0" y="44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22" y="9"/>
                </a:cxn>
                <a:cxn ang="0">
                  <a:pos x="22" y="15"/>
                </a:cxn>
                <a:cxn ang="0">
                  <a:pos x="15" y="15"/>
                </a:cxn>
                <a:cxn ang="0">
                  <a:pos x="15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7" y="10"/>
                </a:cxn>
                <a:cxn ang="0">
                  <a:pos x="7" y="42"/>
                </a:cxn>
                <a:cxn ang="0">
                  <a:pos x="10" y="46"/>
                </a:cxn>
                <a:cxn ang="0">
                  <a:pos x="15" y="46"/>
                </a:cxn>
                <a:cxn ang="0">
                  <a:pos x="15" y="33"/>
                </a:cxn>
                <a:cxn ang="0">
                  <a:pos x="11" y="33"/>
                </a:cxn>
              </a:cxnLst>
              <a:rect l="0" t="0" r="r" b="b"/>
              <a:pathLst>
                <a:path w="22" h="52">
                  <a:moveTo>
                    <a:pt x="11" y="33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2" y="3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6"/>
                    <a:pt x="12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8"/>
                    <a:pt x="7" y="1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5"/>
                    <a:pt x="8" y="46"/>
                    <a:pt x="1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33"/>
                    <a:pt x="15" y="33"/>
                    <a:pt x="15" y="33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3" name="Freeform 305"/>
            <p:cNvSpPr>
              <a:spLocks/>
            </p:cNvSpPr>
            <p:nvPr/>
          </p:nvSpPr>
          <p:spPr bwMode="auto">
            <a:xfrm>
              <a:off x="8924925" y="2620963"/>
              <a:ext cx="69850" cy="166688"/>
            </a:xfrm>
            <a:custGeom>
              <a:avLst/>
              <a:gdLst/>
              <a:ahLst/>
              <a:cxnLst>
                <a:cxn ang="0">
                  <a:pos x="30" y="50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44" y="105"/>
                </a:cxn>
                <a:cxn ang="0">
                  <a:pos x="30" y="105"/>
                </a:cxn>
                <a:cxn ang="0">
                  <a:pos x="30" y="84"/>
                </a:cxn>
                <a:cxn ang="0">
                  <a:pos x="14" y="36"/>
                </a:cxn>
                <a:cxn ang="0">
                  <a:pos x="14" y="105"/>
                </a:cxn>
                <a:cxn ang="0">
                  <a:pos x="0" y="10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0" y="50"/>
                </a:cxn>
              </a:cxnLst>
              <a:rect l="0" t="0" r="r" b="b"/>
              <a:pathLst>
                <a:path w="44" h="105">
                  <a:moveTo>
                    <a:pt x="30" y="50"/>
                  </a:move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30" y="105"/>
                  </a:lnTo>
                  <a:lnTo>
                    <a:pt x="30" y="84"/>
                  </a:lnTo>
                  <a:lnTo>
                    <a:pt x="14" y="36"/>
                  </a:lnTo>
                  <a:lnTo>
                    <a:pt x="14" y="105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4" name="Freeform 306"/>
            <p:cNvSpPr>
              <a:spLocks noEditPoints="1"/>
            </p:cNvSpPr>
            <p:nvPr/>
          </p:nvSpPr>
          <p:spPr bwMode="auto">
            <a:xfrm>
              <a:off x="8550275" y="2387600"/>
              <a:ext cx="90488" cy="207963"/>
            </a:xfrm>
            <a:custGeom>
              <a:avLst/>
              <a:gdLst/>
              <a:ahLst/>
              <a:cxnLst>
                <a:cxn ang="0">
                  <a:pos x="9" y="65"/>
                </a:cxn>
                <a:cxn ang="0">
                  <a:pos x="0" y="65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28" y="65"/>
                </a:cxn>
                <a:cxn ang="0">
                  <a:pos x="19" y="65"/>
                </a:cxn>
                <a:cxn ang="0">
                  <a:pos x="19" y="42"/>
                </a:cxn>
                <a:cxn ang="0">
                  <a:pos x="9" y="42"/>
                </a:cxn>
                <a:cxn ang="0">
                  <a:pos x="9" y="65"/>
                </a:cxn>
                <a:cxn ang="0">
                  <a:pos x="19" y="34"/>
                </a:cxn>
                <a:cxn ang="0">
                  <a:pos x="19" y="12"/>
                </a:cxn>
                <a:cxn ang="0">
                  <a:pos x="15" y="8"/>
                </a:cxn>
                <a:cxn ang="0">
                  <a:pos x="13" y="8"/>
                </a:cxn>
                <a:cxn ang="0">
                  <a:pos x="9" y="12"/>
                </a:cxn>
                <a:cxn ang="0">
                  <a:pos x="9" y="34"/>
                </a:cxn>
                <a:cxn ang="0">
                  <a:pos x="19" y="34"/>
                </a:cxn>
              </a:cxnLst>
              <a:rect l="0" t="0" r="r" b="b"/>
              <a:pathLst>
                <a:path w="28" h="65">
                  <a:moveTo>
                    <a:pt x="9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8" y="4"/>
                    <a:pt x="28" y="12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65"/>
                  </a:lnTo>
                  <a:close/>
                  <a:moveTo>
                    <a:pt x="19" y="34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0"/>
                    <a:pt x="18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9" y="10"/>
                    <a:pt x="9" y="12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1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5" name="Freeform 307"/>
            <p:cNvSpPr>
              <a:spLocks noEditPoints="1"/>
            </p:cNvSpPr>
            <p:nvPr/>
          </p:nvSpPr>
          <p:spPr bwMode="auto">
            <a:xfrm>
              <a:off x="8662988" y="2387600"/>
              <a:ext cx="88900" cy="207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27" y="12"/>
                </a:cxn>
                <a:cxn ang="0">
                  <a:pos x="27" y="28"/>
                </a:cxn>
                <a:cxn ang="0">
                  <a:pos x="22" y="38"/>
                </a:cxn>
                <a:cxn ang="0">
                  <a:pos x="28" y="65"/>
                </a:cxn>
                <a:cxn ang="0">
                  <a:pos x="20" y="65"/>
                </a:cxn>
                <a:cxn ang="0">
                  <a:pos x="14" y="39"/>
                </a:cxn>
                <a:cxn ang="0">
                  <a:pos x="9" y="39"/>
                </a:cxn>
                <a:cxn ang="0">
                  <a:pos x="9" y="65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9" y="32"/>
                </a:cxn>
                <a:cxn ang="0">
                  <a:pos x="15" y="32"/>
                </a:cxn>
                <a:cxn ang="0">
                  <a:pos x="19" y="27"/>
                </a:cxn>
                <a:cxn ang="0">
                  <a:pos x="19" y="13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9" y="32"/>
                </a:cxn>
              </a:cxnLst>
              <a:rect l="0" t="0" r="r" b="b"/>
              <a:pathLst>
                <a:path w="28" h="65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7" y="4"/>
                    <a:pt x="27" y="1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3"/>
                    <a:pt x="26" y="37"/>
                    <a:pt x="22" y="3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  <a:moveTo>
                    <a:pt x="9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0"/>
                    <a:pt x="17" y="8"/>
                    <a:pt x="15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" name="Freeform 308"/>
            <p:cNvSpPr>
              <a:spLocks/>
            </p:cNvSpPr>
            <p:nvPr/>
          </p:nvSpPr>
          <p:spPr bwMode="auto">
            <a:xfrm>
              <a:off x="8761413" y="2387600"/>
              <a:ext cx="82550" cy="207963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31"/>
                </a:cxn>
                <a:cxn ang="0">
                  <a:pos x="18" y="131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16"/>
                </a:cxn>
                <a:cxn ang="0">
                  <a:pos x="34" y="16"/>
                </a:cxn>
              </a:cxnLst>
              <a:rect l="0" t="0" r="r" b="b"/>
              <a:pathLst>
                <a:path w="52" h="131">
                  <a:moveTo>
                    <a:pt x="34" y="16"/>
                  </a:moveTo>
                  <a:lnTo>
                    <a:pt x="34" y="131"/>
                  </a:lnTo>
                  <a:lnTo>
                    <a:pt x="18" y="131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" name="Freeform 309"/>
            <p:cNvSpPr>
              <a:spLocks noEditPoints="1"/>
            </p:cNvSpPr>
            <p:nvPr/>
          </p:nvSpPr>
          <p:spPr bwMode="auto">
            <a:xfrm>
              <a:off x="8905875" y="2387600"/>
              <a:ext cx="92075" cy="207963"/>
            </a:xfrm>
            <a:custGeom>
              <a:avLst/>
              <a:gdLst/>
              <a:ahLst/>
              <a:cxnLst>
                <a:cxn ang="0">
                  <a:pos x="7" y="32"/>
                </a:cxn>
                <a:cxn ang="0">
                  <a:pos x="1" y="25"/>
                </a:cxn>
                <a:cxn ang="0">
                  <a:pos x="1" y="1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5" y="12"/>
                </a:cxn>
                <a:cxn ang="0">
                  <a:pos x="25" y="17"/>
                </a:cxn>
                <a:cxn ang="0">
                  <a:pos x="17" y="17"/>
                </a:cxn>
                <a:cxn ang="0">
                  <a:pos x="17" y="11"/>
                </a:cxn>
                <a:cxn ang="0">
                  <a:pos x="13" y="8"/>
                </a:cxn>
                <a:cxn ang="0">
                  <a:pos x="12" y="8"/>
                </a:cxn>
                <a:cxn ang="0">
                  <a:pos x="9" y="11"/>
                </a:cxn>
                <a:cxn ang="0">
                  <a:pos x="9" y="24"/>
                </a:cxn>
                <a:cxn ang="0">
                  <a:pos x="13" y="29"/>
                </a:cxn>
                <a:cxn ang="0">
                  <a:pos x="29" y="29"/>
                </a:cxn>
                <a:cxn ang="0">
                  <a:pos x="29" y="35"/>
                </a:cxn>
                <a:cxn ang="0">
                  <a:pos x="25" y="35"/>
                </a:cxn>
                <a:cxn ang="0">
                  <a:pos x="25" y="54"/>
                </a:cxn>
                <a:cxn ang="0">
                  <a:pos x="15" y="65"/>
                </a:cxn>
                <a:cxn ang="0">
                  <a:pos x="10" y="65"/>
                </a:cxn>
                <a:cxn ang="0">
                  <a:pos x="0" y="54"/>
                </a:cxn>
                <a:cxn ang="0">
                  <a:pos x="0" y="40"/>
                </a:cxn>
                <a:cxn ang="0">
                  <a:pos x="7" y="32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8" y="40"/>
                </a:cxn>
                <a:cxn ang="0">
                  <a:pos x="8" y="54"/>
                </a:cxn>
                <a:cxn ang="0">
                  <a:pos x="12" y="58"/>
                </a:cxn>
                <a:cxn ang="0">
                  <a:pos x="14" y="58"/>
                </a:cxn>
                <a:cxn ang="0">
                  <a:pos x="17" y="54"/>
                </a:cxn>
                <a:cxn ang="0">
                  <a:pos x="17" y="35"/>
                </a:cxn>
              </a:cxnLst>
              <a:rect l="0" t="0" r="r" b="b"/>
              <a:pathLst>
                <a:path w="29" h="65">
                  <a:moveTo>
                    <a:pt x="7" y="32"/>
                  </a:moveTo>
                  <a:cubicBezTo>
                    <a:pt x="3" y="31"/>
                    <a:pt x="1" y="29"/>
                    <a:pt x="1" y="2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4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5" y="4"/>
                    <a:pt x="25" y="1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6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9" y="9"/>
                    <a:pt x="9" y="1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10" y="29"/>
                    <a:pt x="13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62"/>
                    <a:pt x="22" y="65"/>
                    <a:pt x="15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3" y="65"/>
                    <a:pt x="0" y="62"/>
                    <a:pt x="0" y="5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6"/>
                    <a:pt x="2" y="33"/>
                    <a:pt x="7" y="32"/>
                  </a:cubicBezTo>
                  <a:close/>
                  <a:moveTo>
                    <a:pt x="17" y="35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0" y="35"/>
                    <a:pt x="8" y="37"/>
                    <a:pt x="8" y="4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7"/>
                    <a:pt x="9" y="58"/>
                    <a:pt x="1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8"/>
                    <a:pt x="17" y="57"/>
                    <a:pt x="17" y="54"/>
                  </a:cubicBezTo>
                  <a:lnTo>
                    <a:pt x="17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09" name="Group 373"/>
          <p:cNvGrpSpPr/>
          <p:nvPr/>
        </p:nvGrpSpPr>
        <p:grpSpPr>
          <a:xfrm>
            <a:off x="3048000" y="2036763"/>
            <a:ext cx="527051" cy="174625"/>
            <a:chOff x="3048000" y="2036763"/>
            <a:chExt cx="527051" cy="174625"/>
          </a:xfrm>
          <a:solidFill>
            <a:srgbClr val="34AEE4"/>
          </a:solidFill>
        </p:grpSpPr>
        <p:sp>
          <p:nvSpPr>
            <p:cNvPr id="2358" name="Freeform 310"/>
            <p:cNvSpPr>
              <a:spLocks noEditPoints="1"/>
            </p:cNvSpPr>
            <p:nvPr/>
          </p:nvSpPr>
          <p:spPr bwMode="auto">
            <a:xfrm>
              <a:off x="3048000" y="2036763"/>
              <a:ext cx="76200" cy="174625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24" y="11"/>
                </a:cxn>
                <a:cxn ang="0">
                  <a:pos x="24" y="47"/>
                </a:cxn>
                <a:cxn ang="0">
                  <a:pos x="15" y="55"/>
                </a:cxn>
                <a:cxn ang="0">
                  <a:pos x="0" y="55"/>
                </a:cxn>
                <a:cxn ang="0">
                  <a:pos x="8" y="49"/>
                </a:cxn>
                <a:cxn ang="0">
                  <a:pos x="13" y="49"/>
                </a:cxn>
                <a:cxn ang="0">
                  <a:pos x="16" y="46"/>
                </a:cxn>
                <a:cxn ang="0">
                  <a:pos x="16" y="11"/>
                </a:cxn>
                <a:cxn ang="0">
                  <a:pos x="13" y="7"/>
                </a:cxn>
                <a:cxn ang="0">
                  <a:pos x="8" y="7"/>
                </a:cxn>
                <a:cxn ang="0">
                  <a:pos x="8" y="49"/>
                </a:cxn>
              </a:cxnLst>
              <a:rect l="0" t="0" r="r" b="b"/>
              <a:pathLst>
                <a:path w="24" h="55">
                  <a:moveTo>
                    <a:pt x="0" y="5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4" y="4"/>
                    <a:pt x="24" y="1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3"/>
                    <a:pt x="21" y="55"/>
                    <a:pt x="15" y="55"/>
                  </a:cubicBezTo>
                  <a:lnTo>
                    <a:pt x="0" y="55"/>
                  </a:lnTo>
                  <a:close/>
                  <a:moveTo>
                    <a:pt x="8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6" y="48"/>
                    <a:pt x="16" y="4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8"/>
                    <a:pt x="15" y="7"/>
                    <a:pt x="13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" name="Freeform 311"/>
            <p:cNvSpPr>
              <a:spLocks noEditPoints="1"/>
            </p:cNvSpPr>
            <p:nvPr/>
          </p:nvSpPr>
          <p:spPr bwMode="auto">
            <a:xfrm>
              <a:off x="3143250" y="2036763"/>
              <a:ext cx="7620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23" y="10"/>
                </a:cxn>
                <a:cxn ang="0">
                  <a:pos x="23" y="23"/>
                </a:cxn>
                <a:cxn ang="0">
                  <a:pos x="19" y="32"/>
                </a:cxn>
                <a:cxn ang="0">
                  <a:pos x="24" y="55"/>
                </a:cxn>
                <a:cxn ang="0">
                  <a:pos x="17" y="55"/>
                </a:cxn>
                <a:cxn ang="0">
                  <a:pos x="12" y="33"/>
                </a:cxn>
                <a:cxn ang="0">
                  <a:pos x="8" y="33"/>
                </a:cxn>
                <a:cxn ang="0">
                  <a:pos x="8" y="55"/>
                </a:cxn>
                <a:cxn ang="0">
                  <a:pos x="0" y="55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12" y="27"/>
                </a:cxn>
                <a:cxn ang="0">
                  <a:pos x="16" y="23"/>
                </a:cxn>
                <a:cxn ang="0">
                  <a:pos x="16" y="11"/>
                </a:cxn>
                <a:cxn ang="0">
                  <a:pos x="12" y="7"/>
                </a:cxn>
                <a:cxn ang="0">
                  <a:pos x="8" y="7"/>
                </a:cxn>
                <a:cxn ang="0">
                  <a:pos x="8" y="27"/>
                </a:cxn>
              </a:cxnLst>
              <a:rect l="0" t="0" r="r" b="b"/>
              <a:pathLst>
                <a:path w="24" h="55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3"/>
                    <a:pt x="23" y="1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8"/>
                    <a:pt x="22" y="31"/>
                    <a:pt x="19" y="3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8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5" y="27"/>
                    <a:pt x="16" y="25"/>
                    <a:pt x="16" y="2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8"/>
                    <a:pt x="15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" name="Freeform 312"/>
            <p:cNvSpPr>
              <a:spLocks noEditPoints="1"/>
            </p:cNvSpPr>
            <p:nvPr/>
          </p:nvSpPr>
          <p:spPr bwMode="auto">
            <a:xfrm>
              <a:off x="3235325" y="2036763"/>
              <a:ext cx="77788" cy="174625"/>
            </a:xfrm>
            <a:custGeom>
              <a:avLst/>
              <a:gdLst/>
              <a:ahLst/>
              <a:cxnLst>
                <a:cxn ang="0">
                  <a:pos x="9" y="55"/>
                </a:cxn>
                <a:cxn ang="0">
                  <a:pos x="0" y="46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6" y="0"/>
                </a:cxn>
                <a:cxn ang="0">
                  <a:pos x="24" y="10"/>
                </a:cxn>
                <a:cxn ang="0">
                  <a:pos x="24" y="46"/>
                </a:cxn>
                <a:cxn ang="0">
                  <a:pos x="16" y="55"/>
                </a:cxn>
                <a:cxn ang="0">
                  <a:pos x="9" y="55"/>
                </a:cxn>
                <a:cxn ang="0">
                  <a:pos x="10" y="49"/>
                </a:cxn>
                <a:cxn ang="0">
                  <a:pos x="14" y="49"/>
                </a:cxn>
                <a:cxn ang="0">
                  <a:pos x="17" y="45"/>
                </a:cxn>
                <a:cxn ang="0">
                  <a:pos x="17" y="10"/>
                </a:cxn>
                <a:cxn ang="0">
                  <a:pos x="14" y="7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7" y="45"/>
                </a:cxn>
                <a:cxn ang="0">
                  <a:pos x="10" y="49"/>
                </a:cxn>
              </a:cxnLst>
              <a:rect l="0" t="0" r="r" b="b"/>
              <a:pathLst>
                <a:path w="24" h="55">
                  <a:moveTo>
                    <a:pt x="9" y="55"/>
                  </a:moveTo>
                  <a:cubicBezTo>
                    <a:pt x="3" y="55"/>
                    <a:pt x="0" y="52"/>
                    <a:pt x="0" y="4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52"/>
                    <a:pt x="22" y="55"/>
                    <a:pt x="16" y="55"/>
                  </a:cubicBezTo>
                  <a:lnTo>
                    <a:pt x="9" y="55"/>
                  </a:lnTo>
                  <a:close/>
                  <a:moveTo>
                    <a:pt x="10" y="49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6" y="49"/>
                    <a:pt x="17" y="48"/>
                    <a:pt x="17" y="45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8"/>
                    <a:pt x="16" y="7"/>
                    <a:pt x="1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7" y="8"/>
                    <a:pt x="7" y="1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8"/>
                    <a:pt x="8" y="49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1" name="Freeform 313"/>
            <p:cNvSpPr>
              <a:spLocks/>
            </p:cNvSpPr>
            <p:nvPr/>
          </p:nvSpPr>
          <p:spPr bwMode="auto">
            <a:xfrm>
              <a:off x="3335338" y="2036763"/>
              <a:ext cx="73025" cy="174625"/>
            </a:xfrm>
            <a:custGeom>
              <a:avLst/>
              <a:gdLst/>
              <a:ahLst/>
              <a:cxnLst>
                <a:cxn ang="0">
                  <a:pos x="30" y="54"/>
                </a:cxn>
                <a:cxn ang="0">
                  <a:pos x="30" y="0"/>
                </a:cxn>
                <a:cxn ang="0">
                  <a:pos x="46" y="0"/>
                </a:cxn>
                <a:cxn ang="0">
                  <a:pos x="46" y="110"/>
                </a:cxn>
                <a:cxn ang="0">
                  <a:pos x="30" y="110"/>
                </a:cxn>
                <a:cxn ang="0">
                  <a:pos x="30" y="88"/>
                </a:cxn>
                <a:cxn ang="0">
                  <a:pos x="14" y="38"/>
                </a:cxn>
                <a:cxn ang="0">
                  <a:pos x="14" y="110"/>
                </a:cxn>
                <a:cxn ang="0">
                  <a:pos x="0" y="1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0" y="54"/>
                </a:cxn>
              </a:cxnLst>
              <a:rect l="0" t="0" r="r" b="b"/>
              <a:pathLst>
                <a:path w="46" h="110">
                  <a:moveTo>
                    <a:pt x="30" y="54"/>
                  </a:moveTo>
                  <a:lnTo>
                    <a:pt x="30" y="0"/>
                  </a:lnTo>
                  <a:lnTo>
                    <a:pt x="46" y="0"/>
                  </a:lnTo>
                  <a:lnTo>
                    <a:pt x="46" y="110"/>
                  </a:lnTo>
                  <a:lnTo>
                    <a:pt x="30" y="110"/>
                  </a:lnTo>
                  <a:lnTo>
                    <a:pt x="30" y="88"/>
                  </a:lnTo>
                  <a:lnTo>
                    <a:pt x="14" y="38"/>
                  </a:lnTo>
                  <a:lnTo>
                    <a:pt x="14" y="110"/>
                  </a:lnTo>
                  <a:lnTo>
                    <a:pt x="0" y="1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2" name="Freeform 314"/>
            <p:cNvSpPr>
              <a:spLocks/>
            </p:cNvSpPr>
            <p:nvPr/>
          </p:nvSpPr>
          <p:spPr bwMode="auto">
            <a:xfrm>
              <a:off x="3430588" y="2036763"/>
              <a:ext cx="57150" cy="174625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14"/>
                </a:cxn>
                <a:cxn ang="0">
                  <a:pos x="14" y="14"/>
                </a:cxn>
                <a:cxn ang="0">
                  <a:pos x="14" y="48"/>
                </a:cxn>
                <a:cxn ang="0">
                  <a:pos x="34" y="48"/>
                </a:cxn>
                <a:cxn ang="0">
                  <a:pos x="34" y="60"/>
                </a:cxn>
                <a:cxn ang="0">
                  <a:pos x="14" y="60"/>
                </a:cxn>
                <a:cxn ang="0">
                  <a:pos x="14" y="98"/>
                </a:cxn>
                <a:cxn ang="0">
                  <a:pos x="36" y="98"/>
                </a:cxn>
                <a:cxn ang="0">
                  <a:pos x="36" y="110"/>
                </a:cxn>
                <a:cxn ang="0">
                  <a:pos x="0" y="110"/>
                </a:cxn>
              </a:cxnLst>
              <a:rect l="0" t="0" r="r" b="b"/>
              <a:pathLst>
                <a:path w="36" h="110">
                  <a:moveTo>
                    <a:pt x="0" y="11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4"/>
                  </a:lnTo>
                  <a:lnTo>
                    <a:pt x="14" y="14"/>
                  </a:lnTo>
                  <a:lnTo>
                    <a:pt x="14" y="48"/>
                  </a:lnTo>
                  <a:lnTo>
                    <a:pt x="34" y="48"/>
                  </a:lnTo>
                  <a:lnTo>
                    <a:pt x="34" y="60"/>
                  </a:lnTo>
                  <a:lnTo>
                    <a:pt x="14" y="60"/>
                  </a:lnTo>
                  <a:lnTo>
                    <a:pt x="14" y="98"/>
                  </a:lnTo>
                  <a:lnTo>
                    <a:pt x="36" y="98"/>
                  </a:lnTo>
                  <a:lnTo>
                    <a:pt x="36" y="110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3" name="Freeform 315"/>
            <p:cNvSpPr>
              <a:spLocks/>
            </p:cNvSpPr>
            <p:nvPr/>
          </p:nvSpPr>
          <p:spPr bwMode="auto">
            <a:xfrm>
              <a:off x="3500438" y="2036763"/>
              <a:ext cx="74613" cy="174625"/>
            </a:xfrm>
            <a:custGeom>
              <a:avLst/>
              <a:gdLst/>
              <a:ahLst/>
              <a:cxnLst>
                <a:cxn ang="0">
                  <a:pos x="15" y="15"/>
                </a:cxn>
                <a:cxn ang="0">
                  <a:pos x="15" y="10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8" y="10"/>
                </a:cxn>
                <a:cxn ang="0">
                  <a:pos x="8" y="19"/>
                </a:cxn>
                <a:cxn ang="0">
                  <a:pos x="8" y="21"/>
                </a:cxn>
                <a:cxn ang="0">
                  <a:pos x="10" y="23"/>
                </a:cxn>
                <a:cxn ang="0">
                  <a:pos x="17" y="27"/>
                </a:cxn>
                <a:cxn ang="0">
                  <a:pos x="21" y="29"/>
                </a:cxn>
                <a:cxn ang="0">
                  <a:pos x="22" y="30"/>
                </a:cxn>
                <a:cxn ang="0">
                  <a:pos x="23" y="34"/>
                </a:cxn>
                <a:cxn ang="0">
                  <a:pos x="23" y="46"/>
                </a:cxn>
                <a:cxn ang="0">
                  <a:pos x="14" y="55"/>
                </a:cxn>
                <a:cxn ang="0">
                  <a:pos x="9" y="55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11" y="49"/>
                </a:cxn>
                <a:cxn ang="0">
                  <a:pos x="12" y="49"/>
                </a:cxn>
                <a:cxn ang="0">
                  <a:pos x="15" y="45"/>
                </a:cxn>
                <a:cxn ang="0">
                  <a:pos x="15" y="36"/>
                </a:cxn>
                <a:cxn ang="0">
                  <a:pos x="15" y="34"/>
                </a:cxn>
                <a:cxn ang="0">
                  <a:pos x="13" y="33"/>
                </a:cxn>
                <a:cxn ang="0">
                  <a:pos x="6" y="29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0" y="1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23" y="10"/>
                </a:cxn>
                <a:cxn ang="0">
                  <a:pos x="23" y="15"/>
                </a:cxn>
                <a:cxn ang="0">
                  <a:pos x="15" y="15"/>
                </a:cxn>
              </a:cxnLst>
              <a:rect l="0" t="0" r="r" b="b"/>
              <a:pathLst>
                <a:path w="23" h="55">
                  <a:moveTo>
                    <a:pt x="15" y="15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8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20" y="28"/>
                    <a:pt x="21" y="29"/>
                  </a:cubicBezTo>
                  <a:cubicBezTo>
                    <a:pt x="21" y="29"/>
                    <a:pt x="22" y="30"/>
                    <a:pt x="22" y="30"/>
                  </a:cubicBezTo>
                  <a:cubicBezTo>
                    <a:pt x="22" y="31"/>
                    <a:pt x="23" y="32"/>
                    <a:pt x="23" y="34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2"/>
                    <a:pt x="20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8"/>
                    <a:pt x="9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49"/>
                    <a:pt x="15" y="48"/>
                    <a:pt x="15" y="45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4" y="34"/>
                    <a:pt x="14" y="33"/>
                    <a:pt x="13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3" y="27"/>
                    <a:pt x="2" y="27"/>
                  </a:cubicBezTo>
                  <a:cubicBezTo>
                    <a:pt x="2" y="26"/>
                    <a:pt x="1" y="25"/>
                    <a:pt x="1" y="24"/>
                  </a:cubicBezTo>
                  <a:cubicBezTo>
                    <a:pt x="0" y="24"/>
                    <a:pt x="0" y="22"/>
                    <a:pt x="0" y="2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3" y="3"/>
                    <a:pt x="23" y="10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15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0" name="Group 368"/>
          <p:cNvGrpSpPr/>
          <p:nvPr/>
        </p:nvGrpSpPr>
        <p:grpSpPr>
          <a:xfrm>
            <a:off x="142875" y="3833813"/>
            <a:ext cx="2498726" cy="1747838"/>
            <a:chOff x="142875" y="3833813"/>
            <a:chExt cx="2498726" cy="1747838"/>
          </a:xfrm>
          <a:solidFill>
            <a:srgbClr val="34AEE4"/>
          </a:solidFill>
        </p:grpSpPr>
        <p:sp>
          <p:nvSpPr>
            <p:cNvPr id="2364" name="Freeform 316"/>
            <p:cNvSpPr>
              <a:spLocks/>
            </p:cNvSpPr>
            <p:nvPr/>
          </p:nvSpPr>
          <p:spPr bwMode="auto">
            <a:xfrm>
              <a:off x="142875" y="4748213"/>
              <a:ext cx="338138" cy="833438"/>
            </a:xfrm>
            <a:custGeom>
              <a:avLst/>
              <a:gdLst/>
              <a:ahLst/>
              <a:cxnLst>
                <a:cxn ang="0">
                  <a:pos x="71" y="70"/>
                </a:cxn>
                <a:cxn ang="0">
                  <a:pos x="71" y="47"/>
                </a:cxn>
                <a:cxn ang="0">
                  <a:pos x="56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91"/>
                </a:cxn>
                <a:cxn ang="0">
                  <a:pos x="38" y="100"/>
                </a:cxn>
                <a:cxn ang="0">
                  <a:pos x="48" y="107"/>
                </a:cxn>
                <a:cxn ang="0">
                  <a:pos x="81" y="125"/>
                </a:cxn>
                <a:cxn ang="0">
                  <a:pos x="96" y="134"/>
                </a:cxn>
                <a:cxn ang="0">
                  <a:pos x="103" y="143"/>
                </a:cxn>
                <a:cxn ang="0">
                  <a:pos x="106" y="161"/>
                </a:cxn>
                <a:cxn ang="0">
                  <a:pos x="106" y="217"/>
                </a:cxn>
                <a:cxn ang="0">
                  <a:pos x="64" y="261"/>
                </a:cxn>
                <a:cxn ang="0">
                  <a:pos x="42" y="261"/>
                </a:cxn>
                <a:cxn ang="0">
                  <a:pos x="0" y="213"/>
                </a:cxn>
                <a:cxn ang="0">
                  <a:pos x="0" y="200"/>
                </a:cxn>
                <a:cxn ang="0">
                  <a:pos x="35" y="200"/>
                </a:cxn>
                <a:cxn ang="0">
                  <a:pos x="35" y="214"/>
                </a:cxn>
                <a:cxn ang="0">
                  <a:pos x="51" y="229"/>
                </a:cxn>
                <a:cxn ang="0">
                  <a:pos x="57" y="229"/>
                </a:cxn>
                <a:cxn ang="0">
                  <a:pos x="71" y="214"/>
                </a:cxn>
                <a:cxn ang="0">
                  <a:pos x="71" y="170"/>
                </a:cxn>
                <a:cxn ang="0">
                  <a:pos x="68" y="160"/>
                </a:cxn>
                <a:cxn ang="0">
                  <a:pos x="59" y="153"/>
                </a:cxn>
                <a:cxn ang="0">
                  <a:pos x="26" y="135"/>
                </a:cxn>
                <a:cxn ang="0">
                  <a:pos x="10" y="125"/>
                </a:cxn>
                <a:cxn ang="0">
                  <a:pos x="3" y="115"/>
                </a:cxn>
                <a:cxn ang="0">
                  <a:pos x="0" y="98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64" y="0"/>
                </a:cxn>
                <a:cxn ang="0">
                  <a:pos x="106" y="45"/>
                </a:cxn>
                <a:cxn ang="0">
                  <a:pos x="106" y="70"/>
                </a:cxn>
                <a:cxn ang="0">
                  <a:pos x="71" y="70"/>
                </a:cxn>
              </a:cxnLst>
              <a:rect l="0" t="0" r="r" b="b"/>
              <a:pathLst>
                <a:path w="106" h="261">
                  <a:moveTo>
                    <a:pt x="71" y="70"/>
                  </a:move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5"/>
                    <a:pt x="36" y="99"/>
                    <a:pt x="38" y="100"/>
                  </a:cubicBezTo>
                  <a:cubicBezTo>
                    <a:pt x="40" y="102"/>
                    <a:pt x="43" y="104"/>
                    <a:pt x="48" y="107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8" y="129"/>
                    <a:pt x="93" y="132"/>
                    <a:pt x="96" y="134"/>
                  </a:cubicBezTo>
                  <a:cubicBezTo>
                    <a:pt x="99" y="137"/>
                    <a:pt x="102" y="139"/>
                    <a:pt x="103" y="143"/>
                  </a:cubicBezTo>
                  <a:cubicBezTo>
                    <a:pt x="105" y="146"/>
                    <a:pt x="106" y="152"/>
                    <a:pt x="106" y="161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06" y="246"/>
                    <a:pt x="92" y="261"/>
                    <a:pt x="64" y="261"/>
                  </a:cubicBezTo>
                  <a:cubicBezTo>
                    <a:pt x="42" y="261"/>
                    <a:pt x="42" y="261"/>
                    <a:pt x="42" y="261"/>
                  </a:cubicBezTo>
                  <a:cubicBezTo>
                    <a:pt x="14" y="261"/>
                    <a:pt x="0" y="245"/>
                    <a:pt x="0" y="21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1" y="229"/>
                    <a:pt x="51" y="229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66" y="229"/>
                    <a:pt x="71" y="224"/>
                    <a:pt x="71" y="214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65"/>
                    <a:pt x="70" y="162"/>
                    <a:pt x="68" y="160"/>
                  </a:cubicBezTo>
                  <a:cubicBezTo>
                    <a:pt x="66" y="158"/>
                    <a:pt x="63" y="156"/>
                    <a:pt x="59" y="15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18" y="131"/>
                    <a:pt x="13" y="128"/>
                    <a:pt x="10" y="125"/>
                  </a:cubicBezTo>
                  <a:cubicBezTo>
                    <a:pt x="6" y="122"/>
                    <a:pt x="4" y="119"/>
                    <a:pt x="3" y="115"/>
                  </a:cubicBezTo>
                  <a:cubicBezTo>
                    <a:pt x="1" y="110"/>
                    <a:pt x="0" y="105"/>
                    <a:pt x="0" y="9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5"/>
                  </a:cubicBezTo>
                  <a:cubicBezTo>
                    <a:pt x="106" y="70"/>
                    <a:pt x="106" y="70"/>
                    <a:pt x="106" y="70"/>
                  </a:cubicBezTo>
                  <a:lnTo>
                    <a:pt x="71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5" name="Freeform 317"/>
            <p:cNvSpPr>
              <a:spLocks noEditPoints="1"/>
            </p:cNvSpPr>
            <p:nvPr/>
          </p:nvSpPr>
          <p:spPr bwMode="auto">
            <a:xfrm>
              <a:off x="566738" y="4748213"/>
              <a:ext cx="374650" cy="833438"/>
            </a:xfrm>
            <a:custGeom>
              <a:avLst/>
              <a:gdLst/>
              <a:ahLst/>
              <a:cxnLst>
                <a:cxn ang="0">
                  <a:pos x="42" y="261"/>
                </a:cxn>
                <a:cxn ang="0">
                  <a:pos x="0" y="217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75" y="0"/>
                </a:cxn>
                <a:cxn ang="0">
                  <a:pos x="117" y="45"/>
                </a:cxn>
                <a:cxn ang="0">
                  <a:pos x="117" y="217"/>
                </a:cxn>
                <a:cxn ang="0">
                  <a:pos x="75" y="261"/>
                </a:cxn>
                <a:cxn ang="0">
                  <a:pos x="42" y="261"/>
                </a:cxn>
                <a:cxn ang="0">
                  <a:pos x="51" y="229"/>
                </a:cxn>
                <a:cxn ang="0">
                  <a:pos x="68" y="229"/>
                </a:cxn>
                <a:cxn ang="0">
                  <a:pos x="82" y="214"/>
                </a:cxn>
                <a:cxn ang="0">
                  <a:pos x="82" y="47"/>
                </a:cxn>
                <a:cxn ang="0">
                  <a:pos x="67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51" y="229"/>
                </a:cxn>
              </a:cxnLst>
              <a:rect l="0" t="0" r="r" b="b"/>
              <a:pathLst>
                <a:path w="117" h="261">
                  <a:moveTo>
                    <a:pt x="42" y="261"/>
                  </a:moveTo>
                  <a:cubicBezTo>
                    <a:pt x="14" y="261"/>
                    <a:pt x="0" y="246"/>
                    <a:pt x="0" y="2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3" y="0"/>
                    <a:pt x="117" y="15"/>
                    <a:pt x="117" y="45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17" y="246"/>
                    <a:pt x="103" y="261"/>
                    <a:pt x="75" y="261"/>
                  </a:cubicBezTo>
                  <a:lnTo>
                    <a:pt x="42" y="261"/>
                  </a:lnTo>
                  <a:close/>
                  <a:moveTo>
                    <a:pt x="51" y="229"/>
                  </a:moveTo>
                  <a:cubicBezTo>
                    <a:pt x="68" y="229"/>
                    <a:pt x="68" y="229"/>
                    <a:pt x="68" y="229"/>
                  </a:cubicBezTo>
                  <a:cubicBezTo>
                    <a:pt x="78" y="229"/>
                    <a:pt x="82" y="224"/>
                    <a:pt x="82" y="214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37"/>
                    <a:pt x="77" y="32"/>
                    <a:pt x="67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0" y="229"/>
                    <a:pt x="51" y="2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6" name="Freeform 318"/>
            <p:cNvSpPr>
              <a:spLocks/>
            </p:cNvSpPr>
            <p:nvPr/>
          </p:nvSpPr>
          <p:spPr bwMode="auto">
            <a:xfrm>
              <a:off x="1039813" y="4748213"/>
              <a:ext cx="360363" cy="83343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13" y="212"/>
                </a:cxn>
                <a:cxn ang="0">
                  <a:pos x="71" y="261"/>
                </a:cxn>
                <a:cxn ang="0">
                  <a:pos x="42" y="261"/>
                </a:cxn>
                <a:cxn ang="0">
                  <a:pos x="0" y="211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35" y="212"/>
                </a:cxn>
                <a:cxn ang="0">
                  <a:pos x="50" y="229"/>
                </a:cxn>
                <a:cxn ang="0">
                  <a:pos x="64" y="229"/>
                </a:cxn>
                <a:cxn ang="0">
                  <a:pos x="79" y="212"/>
                </a:cxn>
                <a:cxn ang="0">
                  <a:pos x="79" y="0"/>
                </a:cxn>
                <a:cxn ang="0">
                  <a:pos x="113" y="0"/>
                </a:cxn>
              </a:cxnLst>
              <a:rect l="0" t="0" r="r" b="b"/>
              <a:pathLst>
                <a:path w="113" h="261">
                  <a:moveTo>
                    <a:pt x="113" y="0"/>
                  </a:moveTo>
                  <a:cubicBezTo>
                    <a:pt x="113" y="212"/>
                    <a:pt x="113" y="212"/>
                    <a:pt x="113" y="212"/>
                  </a:cubicBezTo>
                  <a:cubicBezTo>
                    <a:pt x="113" y="245"/>
                    <a:pt x="99" y="261"/>
                    <a:pt x="71" y="261"/>
                  </a:cubicBezTo>
                  <a:cubicBezTo>
                    <a:pt x="42" y="261"/>
                    <a:pt x="42" y="261"/>
                    <a:pt x="42" y="261"/>
                  </a:cubicBezTo>
                  <a:cubicBezTo>
                    <a:pt x="14" y="261"/>
                    <a:pt x="0" y="244"/>
                    <a:pt x="0" y="2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24"/>
                    <a:pt x="40" y="229"/>
                    <a:pt x="50" y="229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74" y="229"/>
                    <a:pt x="79" y="224"/>
                    <a:pt x="79" y="21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1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7" name="Freeform 319"/>
            <p:cNvSpPr>
              <a:spLocks noEditPoints="1"/>
            </p:cNvSpPr>
            <p:nvPr/>
          </p:nvSpPr>
          <p:spPr bwMode="auto">
            <a:xfrm>
              <a:off x="1506538" y="4748213"/>
              <a:ext cx="357188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108" y="45"/>
                </a:cxn>
                <a:cxn ang="0">
                  <a:pos x="108" y="109"/>
                </a:cxn>
                <a:cxn ang="0">
                  <a:pos x="88" y="152"/>
                </a:cxn>
                <a:cxn ang="0">
                  <a:pos x="112" y="261"/>
                </a:cxn>
                <a:cxn ang="0">
                  <a:pos x="79" y="261"/>
                </a:cxn>
                <a:cxn ang="0">
                  <a:pos x="56" y="156"/>
                </a:cxn>
                <a:cxn ang="0">
                  <a:pos x="35" y="156"/>
                </a:cxn>
                <a:cxn ang="0">
                  <a:pos x="35" y="261"/>
                </a:cxn>
                <a:cxn ang="0">
                  <a:pos x="0" y="261"/>
                </a:cxn>
                <a:cxn ang="0">
                  <a:pos x="0" y="0"/>
                </a:cxn>
                <a:cxn ang="0">
                  <a:pos x="35" y="126"/>
                </a:cxn>
                <a:cxn ang="0">
                  <a:pos x="58" y="126"/>
                </a:cxn>
                <a:cxn ang="0">
                  <a:pos x="74" y="107"/>
                </a:cxn>
                <a:cxn ang="0">
                  <a:pos x="74" y="51"/>
                </a:cxn>
                <a:cxn ang="0">
                  <a:pos x="58" y="32"/>
                </a:cxn>
                <a:cxn ang="0">
                  <a:pos x="35" y="32"/>
                </a:cxn>
                <a:cxn ang="0">
                  <a:pos x="35" y="126"/>
                </a:cxn>
              </a:cxnLst>
              <a:rect l="0" t="0" r="r" b="b"/>
              <a:pathLst>
                <a:path w="112" h="261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95" y="0"/>
                    <a:pt x="108" y="15"/>
                    <a:pt x="108" y="45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108" y="132"/>
                    <a:pt x="102" y="146"/>
                    <a:pt x="88" y="152"/>
                  </a:cubicBezTo>
                  <a:cubicBezTo>
                    <a:pt x="112" y="261"/>
                    <a:pt x="112" y="261"/>
                    <a:pt x="112" y="261"/>
                  </a:cubicBezTo>
                  <a:cubicBezTo>
                    <a:pt x="79" y="261"/>
                    <a:pt x="79" y="261"/>
                    <a:pt x="79" y="261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261"/>
                    <a:pt x="35" y="261"/>
                    <a:pt x="35" y="261"/>
                  </a:cubicBezTo>
                  <a:cubicBezTo>
                    <a:pt x="0" y="261"/>
                    <a:pt x="0" y="261"/>
                    <a:pt x="0" y="261"/>
                  </a:cubicBezTo>
                  <a:lnTo>
                    <a:pt x="0" y="0"/>
                  </a:lnTo>
                  <a:close/>
                  <a:moveTo>
                    <a:pt x="35" y="126"/>
                  </a:moveTo>
                  <a:cubicBezTo>
                    <a:pt x="58" y="126"/>
                    <a:pt x="58" y="126"/>
                    <a:pt x="58" y="126"/>
                  </a:cubicBezTo>
                  <a:cubicBezTo>
                    <a:pt x="68" y="126"/>
                    <a:pt x="74" y="119"/>
                    <a:pt x="74" y="107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38"/>
                    <a:pt x="68" y="32"/>
                    <a:pt x="58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5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8" name="Freeform 320"/>
            <p:cNvSpPr>
              <a:spLocks/>
            </p:cNvSpPr>
            <p:nvPr/>
          </p:nvSpPr>
          <p:spPr bwMode="auto">
            <a:xfrm>
              <a:off x="1939925" y="4748213"/>
              <a:ext cx="338138" cy="833438"/>
            </a:xfrm>
            <a:custGeom>
              <a:avLst/>
              <a:gdLst/>
              <a:ahLst/>
              <a:cxnLst>
                <a:cxn ang="0">
                  <a:pos x="106" y="200"/>
                </a:cxn>
                <a:cxn ang="0">
                  <a:pos x="106" y="217"/>
                </a:cxn>
                <a:cxn ang="0">
                  <a:pos x="64" y="261"/>
                </a:cxn>
                <a:cxn ang="0">
                  <a:pos x="41" y="261"/>
                </a:cxn>
                <a:cxn ang="0">
                  <a:pos x="0" y="217"/>
                </a:cxn>
                <a:cxn ang="0">
                  <a:pos x="0" y="44"/>
                </a:cxn>
                <a:cxn ang="0">
                  <a:pos x="41" y="0"/>
                </a:cxn>
                <a:cxn ang="0">
                  <a:pos x="64" y="0"/>
                </a:cxn>
                <a:cxn ang="0">
                  <a:pos x="106" y="44"/>
                </a:cxn>
                <a:cxn ang="0">
                  <a:pos x="106" y="74"/>
                </a:cxn>
                <a:cxn ang="0">
                  <a:pos x="71" y="74"/>
                </a:cxn>
                <a:cxn ang="0">
                  <a:pos x="71" y="47"/>
                </a:cxn>
                <a:cxn ang="0">
                  <a:pos x="55" y="32"/>
                </a:cxn>
                <a:cxn ang="0">
                  <a:pos x="48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48" y="229"/>
                </a:cxn>
                <a:cxn ang="0">
                  <a:pos x="57" y="229"/>
                </a:cxn>
                <a:cxn ang="0">
                  <a:pos x="71" y="214"/>
                </a:cxn>
                <a:cxn ang="0">
                  <a:pos x="71" y="200"/>
                </a:cxn>
                <a:cxn ang="0">
                  <a:pos x="106" y="200"/>
                </a:cxn>
              </a:cxnLst>
              <a:rect l="0" t="0" r="r" b="b"/>
              <a:pathLst>
                <a:path w="106" h="261">
                  <a:moveTo>
                    <a:pt x="106" y="200"/>
                  </a:moveTo>
                  <a:cubicBezTo>
                    <a:pt x="106" y="217"/>
                    <a:pt x="106" y="217"/>
                    <a:pt x="106" y="217"/>
                  </a:cubicBezTo>
                  <a:cubicBezTo>
                    <a:pt x="106" y="246"/>
                    <a:pt x="92" y="261"/>
                    <a:pt x="64" y="261"/>
                  </a:cubicBezTo>
                  <a:cubicBezTo>
                    <a:pt x="41" y="261"/>
                    <a:pt x="41" y="261"/>
                    <a:pt x="41" y="261"/>
                  </a:cubicBezTo>
                  <a:cubicBezTo>
                    <a:pt x="14" y="261"/>
                    <a:pt x="0" y="246"/>
                    <a:pt x="0" y="21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14" y="0"/>
                    <a:pt x="4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4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39" y="229"/>
                    <a:pt x="48" y="229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66" y="229"/>
                    <a:pt x="71" y="224"/>
                    <a:pt x="71" y="214"/>
                  </a:cubicBezTo>
                  <a:cubicBezTo>
                    <a:pt x="71" y="200"/>
                    <a:pt x="71" y="200"/>
                    <a:pt x="71" y="200"/>
                  </a:cubicBezTo>
                  <a:lnTo>
                    <a:pt x="106" y="2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9" name="Freeform 321"/>
            <p:cNvSpPr>
              <a:spLocks/>
            </p:cNvSpPr>
            <p:nvPr/>
          </p:nvSpPr>
          <p:spPr bwMode="auto">
            <a:xfrm>
              <a:off x="2363788" y="4748213"/>
              <a:ext cx="277813" cy="833438"/>
            </a:xfrm>
            <a:custGeom>
              <a:avLst/>
              <a:gdLst/>
              <a:ahLst/>
              <a:cxnLst>
                <a:cxn ang="0">
                  <a:pos x="0" y="525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64"/>
                </a:cxn>
                <a:cxn ang="0">
                  <a:pos x="71" y="64"/>
                </a:cxn>
                <a:cxn ang="0">
                  <a:pos x="71" y="223"/>
                </a:cxn>
                <a:cxn ang="0">
                  <a:pos x="163" y="223"/>
                </a:cxn>
                <a:cxn ang="0">
                  <a:pos x="163" y="287"/>
                </a:cxn>
                <a:cxn ang="0">
                  <a:pos x="71" y="287"/>
                </a:cxn>
                <a:cxn ang="0">
                  <a:pos x="71" y="460"/>
                </a:cxn>
                <a:cxn ang="0">
                  <a:pos x="175" y="460"/>
                </a:cxn>
                <a:cxn ang="0">
                  <a:pos x="175" y="525"/>
                </a:cxn>
                <a:cxn ang="0">
                  <a:pos x="0" y="525"/>
                </a:cxn>
              </a:cxnLst>
              <a:rect l="0" t="0" r="r" b="b"/>
              <a:pathLst>
                <a:path w="175" h="525">
                  <a:moveTo>
                    <a:pt x="0" y="525"/>
                  </a:moveTo>
                  <a:lnTo>
                    <a:pt x="0" y="0"/>
                  </a:lnTo>
                  <a:lnTo>
                    <a:pt x="175" y="0"/>
                  </a:lnTo>
                  <a:lnTo>
                    <a:pt x="175" y="64"/>
                  </a:lnTo>
                  <a:lnTo>
                    <a:pt x="71" y="64"/>
                  </a:lnTo>
                  <a:lnTo>
                    <a:pt x="71" y="223"/>
                  </a:lnTo>
                  <a:lnTo>
                    <a:pt x="163" y="223"/>
                  </a:lnTo>
                  <a:lnTo>
                    <a:pt x="163" y="287"/>
                  </a:lnTo>
                  <a:lnTo>
                    <a:pt x="71" y="287"/>
                  </a:lnTo>
                  <a:lnTo>
                    <a:pt x="71" y="460"/>
                  </a:lnTo>
                  <a:lnTo>
                    <a:pt x="175" y="460"/>
                  </a:lnTo>
                  <a:lnTo>
                    <a:pt x="175" y="525"/>
                  </a:lnTo>
                  <a:lnTo>
                    <a:pt x="0" y="5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0" name="Freeform 322"/>
            <p:cNvSpPr>
              <a:spLocks noEditPoints="1"/>
            </p:cNvSpPr>
            <p:nvPr/>
          </p:nvSpPr>
          <p:spPr bwMode="auto">
            <a:xfrm>
              <a:off x="149225" y="3833813"/>
              <a:ext cx="373063" cy="833438"/>
            </a:xfrm>
            <a:custGeom>
              <a:avLst/>
              <a:gdLst/>
              <a:ahLst/>
              <a:cxnLst>
                <a:cxn ang="0">
                  <a:pos x="42" y="261"/>
                </a:cxn>
                <a:cxn ang="0">
                  <a:pos x="0" y="217"/>
                </a:cxn>
                <a:cxn ang="0">
                  <a:pos x="0" y="45"/>
                </a:cxn>
                <a:cxn ang="0">
                  <a:pos x="42" y="0"/>
                </a:cxn>
                <a:cxn ang="0">
                  <a:pos x="76" y="0"/>
                </a:cxn>
                <a:cxn ang="0">
                  <a:pos x="117" y="45"/>
                </a:cxn>
                <a:cxn ang="0">
                  <a:pos x="117" y="217"/>
                </a:cxn>
                <a:cxn ang="0">
                  <a:pos x="75" y="261"/>
                </a:cxn>
                <a:cxn ang="0">
                  <a:pos x="42" y="261"/>
                </a:cxn>
                <a:cxn ang="0">
                  <a:pos x="51" y="229"/>
                </a:cxn>
                <a:cxn ang="0">
                  <a:pos x="69" y="229"/>
                </a:cxn>
                <a:cxn ang="0">
                  <a:pos x="82" y="214"/>
                </a:cxn>
                <a:cxn ang="0">
                  <a:pos x="82" y="47"/>
                </a:cxn>
                <a:cxn ang="0">
                  <a:pos x="67" y="32"/>
                </a:cxn>
                <a:cxn ang="0">
                  <a:pos x="50" y="32"/>
                </a:cxn>
                <a:cxn ang="0">
                  <a:pos x="35" y="47"/>
                </a:cxn>
                <a:cxn ang="0">
                  <a:pos x="35" y="214"/>
                </a:cxn>
                <a:cxn ang="0">
                  <a:pos x="51" y="229"/>
                </a:cxn>
              </a:cxnLst>
              <a:rect l="0" t="0" r="r" b="b"/>
              <a:pathLst>
                <a:path w="117" h="261">
                  <a:moveTo>
                    <a:pt x="42" y="261"/>
                  </a:moveTo>
                  <a:cubicBezTo>
                    <a:pt x="14" y="261"/>
                    <a:pt x="0" y="246"/>
                    <a:pt x="0" y="2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"/>
                    <a:pt x="14" y="0"/>
                    <a:pt x="4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3" y="0"/>
                    <a:pt x="117" y="15"/>
                    <a:pt x="117" y="45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17" y="246"/>
                    <a:pt x="103" y="261"/>
                    <a:pt x="75" y="261"/>
                  </a:cubicBezTo>
                  <a:lnTo>
                    <a:pt x="42" y="261"/>
                  </a:lnTo>
                  <a:close/>
                  <a:moveTo>
                    <a:pt x="51" y="229"/>
                  </a:moveTo>
                  <a:cubicBezTo>
                    <a:pt x="69" y="229"/>
                    <a:pt x="69" y="229"/>
                    <a:pt x="69" y="229"/>
                  </a:cubicBezTo>
                  <a:cubicBezTo>
                    <a:pt x="78" y="229"/>
                    <a:pt x="82" y="224"/>
                    <a:pt x="82" y="214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37"/>
                    <a:pt x="77" y="32"/>
                    <a:pt x="67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0" y="32"/>
                    <a:pt x="35" y="37"/>
                    <a:pt x="35" y="47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24"/>
                    <a:pt x="40" y="229"/>
                    <a:pt x="51" y="2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1" name="Freeform 323"/>
            <p:cNvSpPr>
              <a:spLocks noEditPoints="1"/>
            </p:cNvSpPr>
            <p:nvPr/>
          </p:nvSpPr>
          <p:spPr bwMode="auto">
            <a:xfrm>
              <a:off x="622300" y="3833813"/>
              <a:ext cx="338138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0"/>
                </a:cxn>
                <a:cxn ang="0">
                  <a:pos x="106" y="45"/>
                </a:cxn>
                <a:cxn ang="0">
                  <a:pos x="106" y="122"/>
                </a:cxn>
                <a:cxn ang="0">
                  <a:pos x="64" y="166"/>
                </a:cxn>
                <a:cxn ang="0">
                  <a:pos x="35" y="166"/>
                </a:cxn>
                <a:cxn ang="0">
                  <a:pos x="35" y="261"/>
                </a:cxn>
                <a:cxn ang="0">
                  <a:pos x="0" y="261"/>
                </a:cxn>
                <a:cxn ang="0">
                  <a:pos x="0" y="0"/>
                </a:cxn>
                <a:cxn ang="0">
                  <a:pos x="35" y="135"/>
                </a:cxn>
                <a:cxn ang="0">
                  <a:pos x="57" y="135"/>
                </a:cxn>
                <a:cxn ang="0">
                  <a:pos x="71" y="119"/>
                </a:cxn>
                <a:cxn ang="0">
                  <a:pos x="71" y="47"/>
                </a:cxn>
                <a:cxn ang="0">
                  <a:pos x="55" y="32"/>
                </a:cxn>
                <a:cxn ang="0">
                  <a:pos x="35" y="32"/>
                </a:cxn>
                <a:cxn ang="0">
                  <a:pos x="35" y="135"/>
                </a:cxn>
              </a:cxnLst>
              <a:rect l="0" t="0" r="r" b="b"/>
              <a:pathLst>
                <a:path w="106" h="261">
                  <a:moveTo>
                    <a:pt x="0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106" y="15"/>
                    <a:pt x="106" y="45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52"/>
                    <a:pt x="92" y="166"/>
                    <a:pt x="64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261"/>
                    <a:pt x="35" y="261"/>
                    <a:pt x="35" y="261"/>
                  </a:cubicBezTo>
                  <a:cubicBezTo>
                    <a:pt x="0" y="261"/>
                    <a:pt x="0" y="261"/>
                    <a:pt x="0" y="261"/>
                  </a:cubicBezTo>
                  <a:lnTo>
                    <a:pt x="0" y="0"/>
                  </a:lnTo>
                  <a:close/>
                  <a:moveTo>
                    <a:pt x="35" y="135"/>
                  </a:moveTo>
                  <a:cubicBezTo>
                    <a:pt x="57" y="135"/>
                    <a:pt x="57" y="135"/>
                    <a:pt x="57" y="135"/>
                  </a:cubicBezTo>
                  <a:cubicBezTo>
                    <a:pt x="66" y="135"/>
                    <a:pt x="71" y="130"/>
                    <a:pt x="71" y="119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37"/>
                    <a:pt x="66" y="32"/>
                    <a:pt x="55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5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2" name="Freeform 324"/>
            <p:cNvSpPr>
              <a:spLocks/>
            </p:cNvSpPr>
            <p:nvPr/>
          </p:nvSpPr>
          <p:spPr bwMode="auto">
            <a:xfrm>
              <a:off x="1049338" y="3833813"/>
              <a:ext cx="274638" cy="833438"/>
            </a:xfrm>
            <a:custGeom>
              <a:avLst/>
              <a:gdLst/>
              <a:ahLst/>
              <a:cxnLst>
                <a:cxn ang="0">
                  <a:pos x="0" y="525"/>
                </a:cxn>
                <a:cxn ang="0">
                  <a:pos x="0" y="0"/>
                </a:cxn>
                <a:cxn ang="0">
                  <a:pos x="173" y="0"/>
                </a:cxn>
                <a:cxn ang="0">
                  <a:pos x="173" y="65"/>
                </a:cxn>
                <a:cxn ang="0">
                  <a:pos x="68" y="65"/>
                </a:cxn>
                <a:cxn ang="0">
                  <a:pos x="68" y="224"/>
                </a:cxn>
                <a:cxn ang="0">
                  <a:pos x="161" y="224"/>
                </a:cxn>
                <a:cxn ang="0">
                  <a:pos x="161" y="286"/>
                </a:cxn>
                <a:cxn ang="0">
                  <a:pos x="68" y="286"/>
                </a:cxn>
                <a:cxn ang="0">
                  <a:pos x="68" y="461"/>
                </a:cxn>
                <a:cxn ang="0">
                  <a:pos x="173" y="461"/>
                </a:cxn>
                <a:cxn ang="0">
                  <a:pos x="173" y="525"/>
                </a:cxn>
                <a:cxn ang="0">
                  <a:pos x="0" y="525"/>
                </a:cxn>
              </a:cxnLst>
              <a:rect l="0" t="0" r="r" b="b"/>
              <a:pathLst>
                <a:path w="173" h="525">
                  <a:moveTo>
                    <a:pt x="0" y="525"/>
                  </a:moveTo>
                  <a:lnTo>
                    <a:pt x="0" y="0"/>
                  </a:lnTo>
                  <a:lnTo>
                    <a:pt x="173" y="0"/>
                  </a:lnTo>
                  <a:lnTo>
                    <a:pt x="173" y="65"/>
                  </a:lnTo>
                  <a:lnTo>
                    <a:pt x="68" y="65"/>
                  </a:lnTo>
                  <a:lnTo>
                    <a:pt x="68" y="224"/>
                  </a:lnTo>
                  <a:lnTo>
                    <a:pt x="161" y="224"/>
                  </a:lnTo>
                  <a:lnTo>
                    <a:pt x="161" y="286"/>
                  </a:lnTo>
                  <a:lnTo>
                    <a:pt x="68" y="286"/>
                  </a:lnTo>
                  <a:lnTo>
                    <a:pt x="68" y="461"/>
                  </a:lnTo>
                  <a:lnTo>
                    <a:pt x="173" y="461"/>
                  </a:lnTo>
                  <a:lnTo>
                    <a:pt x="173" y="525"/>
                  </a:lnTo>
                  <a:lnTo>
                    <a:pt x="0" y="5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3" name="Freeform 325"/>
            <p:cNvSpPr>
              <a:spLocks/>
            </p:cNvSpPr>
            <p:nvPr/>
          </p:nvSpPr>
          <p:spPr bwMode="auto">
            <a:xfrm>
              <a:off x="1403350" y="3833813"/>
              <a:ext cx="341313" cy="833438"/>
            </a:xfrm>
            <a:custGeom>
              <a:avLst/>
              <a:gdLst/>
              <a:ahLst/>
              <a:cxnLst>
                <a:cxn ang="0">
                  <a:pos x="145" y="254"/>
                </a:cxn>
                <a:cxn ang="0">
                  <a:pos x="145" y="0"/>
                </a:cxn>
                <a:cxn ang="0">
                  <a:pos x="215" y="0"/>
                </a:cxn>
                <a:cxn ang="0">
                  <a:pos x="215" y="525"/>
                </a:cxn>
                <a:cxn ang="0">
                  <a:pos x="145" y="525"/>
                </a:cxn>
                <a:cxn ang="0">
                  <a:pos x="145" y="421"/>
                </a:cxn>
                <a:cxn ang="0">
                  <a:pos x="71" y="181"/>
                </a:cxn>
                <a:cxn ang="0">
                  <a:pos x="71" y="525"/>
                </a:cxn>
                <a:cxn ang="0">
                  <a:pos x="0" y="525"/>
                </a:cxn>
                <a:cxn ang="0">
                  <a:pos x="0" y="0"/>
                </a:cxn>
                <a:cxn ang="0">
                  <a:pos x="71" y="0"/>
                </a:cxn>
                <a:cxn ang="0">
                  <a:pos x="145" y="254"/>
                </a:cxn>
              </a:cxnLst>
              <a:rect l="0" t="0" r="r" b="b"/>
              <a:pathLst>
                <a:path w="215" h="525">
                  <a:moveTo>
                    <a:pt x="145" y="254"/>
                  </a:moveTo>
                  <a:lnTo>
                    <a:pt x="145" y="0"/>
                  </a:lnTo>
                  <a:lnTo>
                    <a:pt x="215" y="0"/>
                  </a:lnTo>
                  <a:lnTo>
                    <a:pt x="215" y="525"/>
                  </a:lnTo>
                  <a:lnTo>
                    <a:pt x="145" y="525"/>
                  </a:lnTo>
                  <a:lnTo>
                    <a:pt x="145" y="421"/>
                  </a:lnTo>
                  <a:lnTo>
                    <a:pt x="71" y="181"/>
                  </a:lnTo>
                  <a:lnTo>
                    <a:pt x="71" y="525"/>
                  </a:lnTo>
                  <a:lnTo>
                    <a:pt x="0" y="525"/>
                  </a:lnTo>
                  <a:lnTo>
                    <a:pt x="0" y="0"/>
                  </a:lnTo>
                  <a:lnTo>
                    <a:pt x="71" y="0"/>
                  </a:lnTo>
                  <a:lnTo>
                    <a:pt x="145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1" name="Group 387"/>
          <p:cNvGrpSpPr/>
          <p:nvPr/>
        </p:nvGrpSpPr>
        <p:grpSpPr>
          <a:xfrm>
            <a:off x="1844675" y="5708650"/>
            <a:ext cx="1358901" cy="981075"/>
            <a:chOff x="1844675" y="5708650"/>
            <a:chExt cx="1358901" cy="981075"/>
          </a:xfrm>
          <a:solidFill>
            <a:srgbClr val="34AEE4"/>
          </a:solidFill>
        </p:grpSpPr>
        <p:sp>
          <p:nvSpPr>
            <p:cNvPr id="2374" name="Freeform 326"/>
            <p:cNvSpPr>
              <a:spLocks/>
            </p:cNvSpPr>
            <p:nvPr/>
          </p:nvSpPr>
          <p:spPr bwMode="auto">
            <a:xfrm>
              <a:off x="1844675" y="5708650"/>
              <a:ext cx="322263" cy="981075"/>
            </a:xfrm>
            <a:custGeom>
              <a:avLst/>
              <a:gdLst/>
              <a:ahLst/>
              <a:cxnLst>
                <a:cxn ang="0">
                  <a:pos x="189" y="262"/>
                </a:cxn>
                <a:cxn ang="0">
                  <a:pos x="189" y="336"/>
                </a:cxn>
                <a:cxn ang="0">
                  <a:pos x="82" y="336"/>
                </a:cxn>
                <a:cxn ang="0">
                  <a:pos x="82" y="618"/>
                </a:cxn>
                <a:cxn ang="0">
                  <a:pos x="0" y="618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75"/>
                </a:cxn>
                <a:cxn ang="0">
                  <a:pos x="82" y="75"/>
                </a:cxn>
                <a:cxn ang="0">
                  <a:pos x="82" y="262"/>
                </a:cxn>
                <a:cxn ang="0">
                  <a:pos x="189" y="262"/>
                </a:cxn>
              </a:cxnLst>
              <a:rect l="0" t="0" r="r" b="b"/>
              <a:pathLst>
                <a:path w="203" h="618">
                  <a:moveTo>
                    <a:pt x="189" y="262"/>
                  </a:moveTo>
                  <a:lnTo>
                    <a:pt x="189" y="336"/>
                  </a:lnTo>
                  <a:lnTo>
                    <a:pt x="82" y="336"/>
                  </a:lnTo>
                  <a:lnTo>
                    <a:pt x="82" y="618"/>
                  </a:lnTo>
                  <a:lnTo>
                    <a:pt x="0" y="618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75"/>
                  </a:lnTo>
                  <a:lnTo>
                    <a:pt x="82" y="75"/>
                  </a:lnTo>
                  <a:lnTo>
                    <a:pt x="82" y="262"/>
                  </a:lnTo>
                  <a:lnTo>
                    <a:pt x="189" y="2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5" name="Freeform 327"/>
            <p:cNvSpPr>
              <a:spLocks/>
            </p:cNvSpPr>
            <p:nvPr/>
          </p:nvSpPr>
          <p:spPr bwMode="auto">
            <a:xfrm>
              <a:off x="2255838" y="5708650"/>
              <a:ext cx="425450" cy="981075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249"/>
                </a:cxn>
                <a:cxn ang="0">
                  <a:pos x="84" y="307"/>
                </a:cxn>
                <a:cxn ang="0">
                  <a:pos x="49" y="307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249"/>
                </a:cxn>
                <a:cxn ang="0">
                  <a:pos x="59" y="269"/>
                </a:cxn>
                <a:cxn ang="0">
                  <a:pos x="75" y="269"/>
                </a:cxn>
                <a:cxn ang="0">
                  <a:pos x="92" y="249"/>
                </a:cxn>
                <a:cxn ang="0">
                  <a:pos x="92" y="0"/>
                </a:cxn>
                <a:cxn ang="0">
                  <a:pos x="133" y="0"/>
                </a:cxn>
              </a:cxnLst>
              <a:rect l="0" t="0" r="r" b="b"/>
              <a:pathLst>
                <a:path w="133" h="307">
                  <a:moveTo>
                    <a:pt x="133" y="0"/>
                  </a:moveTo>
                  <a:cubicBezTo>
                    <a:pt x="133" y="249"/>
                    <a:pt x="133" y="249"/>
                    <a:pt x="133" y="249"/>
                  </a:cubicBezTo>
                  <a:cubicBezTo>
                    <a:pt x="133" y="287"/>
                    <a:pt x="117" y="307"/>
                    <a:pt x="84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16" y="307"/>
                    <a:pt x="0" y="287"/>
                    <a:pt x="0" y="2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49"/>
                    <a:pt x="41" y="249"/>
                    <a:pt x="41" y="249"/>
                  </a:cubicBezTo>
                  <a:cubicBezTo>
                    <a:pt x="41" y="263"/>
                    <a:pt x="47" y="269"/>
                    <a:pt x="59" y="269"/>
                  </a:cubicBezTo>
                  <a:cubicBezTo>
                    <a:pt x="75" y="269"/>
                    <a:pt x="75" y="269"/>
                    <a:pt x="75" y="269"/>
                  </a:cubicBezTo>
                  <a:cubicBezTo>
                    <a:pt x="86" y="269"/>
                    <a:pt x="92" y="263"/>
                    <a:pt x="92" y="249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6" name="Freeform 328"/>
            <p:cNvSpPr>
              <a:spLocks/>
            </p:cNvSpPr>
            <p:nvPr/>
          </p:nvSpPr>
          <p:spPr bwMode="auto">
            <a:xfrm>
              <a:off x="2801938" y="5708650"/>
              <a:ext cx="401638" cy="981075"/>
            </a:xfrm>
            <a:custGeom>
              <a:avLst/>
              <a:gdLst/>
              <a:ahLst/>
              <a:cxnLst>
                <a:cxn ang="0">
                  <a:pos x="171" y="298"/>
                </a:cxn>
                <a:cxn ang="0">
                  <a:pos x="171" y="0"/>
                </a:cxn>
                <a:cxn ang="0">
                  <a:pos x="253" y="0"/>
                </a:cxn>
                <a:cxn ang="0">
                  <a:pos x="253" y="618"/>
                </a:cxn>
                <a:cxn ang="0">
                  <a:pos x="171" y="618"/>
                </a:cxn>
                <a:cxn ang="0">
                  <a:pos x="171" y="495"/>
                </a:cxn>
                <a:cxn ang="0">
                  <a:pos x="82" y="213"/>
                </a:cxn>
                <a:cxn ang="0">
                  <a:pos x="82" y="618"/>
                </a:cxn>
                <a:cxn ang="0">
                  <a:pos x="0" y="618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171" y="298"/>
                </a:cxn>
              </a:cxnLst>
              <a:rect l="0" t="0" r="r" b="b"/>
              <a:pathLst>
                <a:path w="253" h="618">
                  <a:moveTo>
                    <a:pt x="171" y="298"/>
                  </a:moveTo>
                  <a:lnTo>
                    <a:pt x="171" y="0"/>
                  </a:lnTo>
                  <a:lnTo>
                    <a:pt x="253" y="0"/>
                  </a:lnTo>
                  <a:lnTo>
                    <a:pt x="253" y="618"/>
                  </a:lnTo>
                  <a:lnTo>
                    <a:pt x="171" y="618"/>
                  </a:lnTo>
                  <a:lnTo>
                    <a:pt x="171" y="495"/>
                  </a:lnTo>
                  <a:lnTo>
                    <a:pt x="82" y="213"/>
                  </a:lnTo>
                  <a:lnTo>
                    <a:pt x="82" y="618"/>
                  </a:lnTo>
                  <a:lnTo>
                    <a:pt x="0" y="61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71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2" name="Group 388"/>
          <p:cNvGrpSpPr/>
          <p:nvPr/>
        </p:nvGrpSpPr>
        <p:grpSpPr>
          <a:xfrm>
            <a:off x="3402013" y="5708650"/>
            <a:ext cx="1739900" cy="987425"/>
            <a:chOff x="3402013" y="5708650"/>
            <a:chExt cx="1739900" cy="987425"/>
          </a:xfrm>
          <a:solidFill>
            <a:srgbClr val="34AEE4"/>
          </a:solidFill>
        </p:grpSpPr>
        <p:sp>
          <p:nvSpPr>
            <p:cNvPr id="2377" name="Rectangle 329"/>
            <p:cNvSpPr>
              <a:spLocks noChangeArrowheads="1"/>
            </p:cNvSpPr>
            <p:nvPr/>
          </p:nvSpPr>
          <p:spPr bwMode="auto">
            <a:xfrm>
              <a:off x="3408363" y="5708650"/>
              <a:ext cx="66675" cy="501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8" name="Freeform 330"/>
            <p:cNvSpPr>
              <a:spLocks/>
            </p:cNvSpPr>
            <p:nvPr/>
          </p:nvSpPr>
          <p:spPr bwMode="auto">
            <a:xfrm>
              <a:off x="3535363" y="5708650"/>
              <a:ext cx="204788" cy="501650"/>
            </a:xfrm>
            <a:custGeom>
              <a:avLst/>
              <a:gdLst/>
              <a:ahLst/>
              <a:cxnLst>
                <a:cxn ang="0">
                  <a:pos x="89" y="153"/>
                </a:cxn>
                <a:cxn ang="0">
                  <a:pos x="89" y="0"/>
                </a:cxn>
                <a:cxn ang="0">
                  <a:pos x="129" y="0"/>
                </a:cxn>
                <a:cxn ang="0">
                  <a:pos x="129" y="316"/>
                </a:cxn>
                <a:cxn ang="0">
                  <a:pos x="89" y="316"/>
                </a:cxn>
                <a:cxn ang="0">
                  <a:pos x="89" y="252"/>
                </a:cxn>
                <a:cxn ang="0">
                  <a:pos x="43" y="109"/>
                </a:cxn>
                <a:cxn ang="0">
                  <a:pos x="43" y="316"/>
                </a:cxn>
                <a:cxn ang="0">
                  <a:pos x="0" y="316"/>
                </a:cxn>
                <a:cxn ang="0">
                  <a:pos x="0" y="0"/>
                </a:cxn>
                <a:cxn ang="0">
                  <a:pos x="43" y="0"/>
                </a:cxn>
                <a:cxn ang="0">
                  <a:pos x="89" y="153"/>
                </a:cxn>
              </a:cxnLst>
              <a:rect l="0" t="0" r="r" b="b"/>
              <a:pathLst>
                <a:path w="129" h="316">
                  <a:moveTo>
                    <a:pt x="89" y="153"/>
                  </a:moveTo>
                  <a:lnTo>
                    <a:pt x="89" y="0"/>
                  </a:lnTo>
                  <a:lnTo>
                    <a:pt x="129" y="0"/>
                  </a:lnTo>
                  <a:lnTo>
                    <a:pt x="129" y="316"/>
                  </a:lnTo>
                  <a:lnTo>
                    <a:pt x="89" y="316"/>
                  </a:lnTo>
                  <a:lnTo>
                    <a:pt x="89" y="252"/>
                  </a:lnTo>
                  <a:lnTo>
                    <a:pt x="43" y="109"/>
                  </a:lnTo>
                  <a:lnTo>
                    <a:pt x="43" y="316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43" y="0"/>
                  </a:lnTo>
                  <a:lnTo>
                    <a:pt x="89" y="1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9" name="Freeform 331"/>
            <p:cNvSpPr>
              <a:spLocks/>
            </p:cNvSpPr>
            <p:nvPr/>
          </p:nvSpPr>
          <p:spPr bwMode="auto">
            <a:xfrm>
              <a:off x="3778250" y="5708650"/>
              <a:ext cx="195263" cy="501650"/>
            </a:xfrm>
            <a:custGeom>
              <a:avLst/>
              <a:gdLst/>
              <a:ahLst/>
              <a:cxnLst>
                <a:cxn ang="0">
                  <a:pos x="83" y="38"/>
                </a:cxn>
                <a:cxn ang="0">
                  <a:pos x="83" y="316"/>
                </a:cxn>
                <a:cxn ang="0">
                  <a:pos x="40" y="316"/>
                </a:cxn>
                <a:cxn ang="0">
                  <a:pos x="4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83" y="38"/>
                </a:cxn>
              </a:cxnLst>
              <a:rect l="0" t="0" r="r" b="b"/>
              <a:pathLst>
                <a:path w="123" h="316">
                  <a:moveTo>
                    <a:pt x="83" y="38"/>
                  </a:moveTo>
                  <a:lnTo>
                    <a:pt x="83" y="316"/>
                  </a:lnTo>
                  <a:lnTo>
                    <a:pt x="40" y="316"/>
                  </a:lnTo>
                  <a:lnTo>
                    <a:pt x="4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83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0" name="Freeform 332"/>
            <p:cNvSpPr>
              <a:spLocks/>
            </p:cNvSpPr>
            <p:nvPr/>
          </p:nvSpPr>
          <p:spPr bwMode="auto">
            <a:xfrm>
              <a:off x="4011613" y="5708650"/>
              <a:ext cx="166688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0"/>
                </a:cxn>
                <a:cxn ang="0">
                  <a:pos x="105" y="0"/>
                </a:cxn>
                <a:cxn ang="0">
                  <a:pos x="105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9" y="135"/>
                </a:cxn>
                <a:cxn ang="0">
                  <a:pos x="99" y="173"/>
                </a:cxn>
                <a:cxn ang="0">
                  <a:pos x="42" y="173"/>
                </a:cxn>
                <a:cxn ang="0">
                  <a:pos x="42" y="278"/>
                </a:cxn>
                <a:cxn ang="0">
                  <a:pos x="105" y="278"/>
                </a:cxn>
                <a:cxn ang="0">
                  <a:pos x="105" y="316"/>
                </a:cxn>
                <a:cxn ang="0">
                  <a:pos x="0" y="316"/>
                </a:cxn>
              </a:cxnLst>
              <a:rect l="0" t="0" r="r" b="b"/>
              <a:pathLst>
                <a:path w="105" h="316">
                  <a:moveTo>
                    <a:pt x="0" y="316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9" y="135"/>
                  </a:lnTo>
                  <a:lnTo>
                    <a:pt x="99" y="173"/>
                  </a:lnTo>
                  <a:lnTo>
                    <a:pt x="42" y="173"/>
                  </a:lnTo>
                  <a:lnTo>
                    <a:pt x="42" y="278"/>
                  </a:lnTo>
                  <a:lnTo>
                    <a:pt x="105" y="278"/>
                  </a:lnTo>
                  <a:lnTo>
                    <a:pt x="105" y="316"/>
                  </a:lnTo>
                  <a:lnTo>
                    <a:pt x="0" y="3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1" name="Freeform 333"/>
            <p:cNvSpPr>
              <a:spLocks noEditPoints="1"/>
            </p:cNvSpPr>
            <p:nvPr/>
          </p:nvSpPr>
          <p:spPr bwMode="auto">
            <a:xfrm>
              <a:off x="4225925" y="5708650"/>
              <a:ext cx="214313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65" y="27"/>
                </a:cxn>
                <a:cxn ang="0">
                  <a:pos x="65" y="65"/>
                </a:cxn>
                <a:cxn ang="0">
                  <a:pos x="53" y="91"/>
                </a:cxn>
                <a:cxn ang="0">
                  <a:pos x="67" y="157"/>
                </a:cxn>
                <a:cxn ang="0">
                  <a:pos x="48" y="157"/>
                </a:cxn>
                <a:cxn ang="0">
                  <a:pos x="34" y="93"/>
                </a:cxn>
                <a:cxn ang="0">
                  <a:pos x="21" y="93"/>
                </a:cxn>
                <a:cxn ang="0">
                  <a:pos x="21" y="157"/>
                </a:cxn>
                <a:cxn ang="0">
                  <a:pos x="0" y="157"/>
                </a:cxn>
                <a:cxn ang="0">
                  <a:pos x="0" y="0"/>
                </a:cxn>
                <a:cxn ang="0">
                  <a:pos x="21" y="75"/>
                </a:cxn>
                <a:cxn ang="0">
                  <a:pos x="35" y="75"/>
                </a:cxn>
                <a:cxn ang="0">
                  <a:pos x="44" y="64"/>
                </a:cxn>
                <a:cxn ang="0">
                  <a:pos x="44" y="30"/>
                </a:cxn>
                <a:cxn ang="0">
                  <a:pos x="35" y="19"/>
                </a:cxn>
                <a:cxn ang="0">
                  <a:pos x="21" y="19"/>
                </a:cxn>
                <a:cxn ang="0">
                  <a:pos x="21" y="75"/>
                </a:cxn>
              </a:cxnLst>
              <a:rect l="0" t="0" r="r" b="b"/>
              <a:pathLst>
                <a:path w="67" h="157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7" y="0"/>
                    <a:pt x="65" y="9"/>
                    <a:pt x="65" y="27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9"/>
                    <a:pt x="61" y="88"/>
                    <a:pt x="53" y="91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0" y="157"/>
                    <a:pt x="0" y="157"/>
                    <a:pt x="0" y="157"/>
                  </a:cubicBezTo>
                  <a:lnTo>
                    <a:pt x="0" y="0"/>
                  </a:lnTo>
                  <a:close/>
                  <a:moveTo>
                    <a:pt x="21" y="75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41" y="75"/>
                    <a:pt x="44" y="72"/>
                    <a:pt x="44" y="6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3"/>
                    <a:pt x="41" y="19"/>
                    <a:pt x="35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2" name="Freeform 334"/>
            <p:cNvSpPr>
              <a:spLocks/>
            </p:cNvSpPr>
            <p:nvPr/>
          </p:nvSpPr>
          <p:spPr bwMode="auto">
            <a:xfrm>
              <a:off x="4491038" y="5708650"/>
              <a:ext cx="203200" cy="501650"/>
            </a:xfrm>
            <a:custGeom>
              <a:avLst/>
              <a:gdLst/>
              <a:ahLst/>
              <a:cxnLst>
                <a:cxn ang="0">
                  <a:pos x="86" y="153"/>
                </a:cxn>
                <a:cxn ang="0">
                  <a:pos x="86" y="0"/>
                </a:cxn>
                <a:cxn ang="0">
                  <a:pos x="128" y="0"/>
                </a:cxn>
                <a:cxn ang="0">
                  <a:pos x="128" y="316"/>
                </a:cxn>
                <a:cxn ang="0">
                  <a:pos x="86" y="316"/>
                </a:cxn>
                <a:cxn ang="0">
                  <a:pos x="86" y="252"/>
                </a:cxn>
                <a:cxn ang="0">
                  <a:pos x="42" y="109"/>
                </a:cxn>
                <a:cxn ang="0">
                  <a:pos x="42" y="316"/>
                </a:cxn>
                <a:cxn ang="0">
                  <a:pos x="0" y="316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86" y="153"/>
                </a:cxn>
              </a:cxnLst>
              <a:rect l="0" t="0" r="r" b="b"/>
              <a:pathLst>
                <a:path w="128" h="316">
                  <a:moveTo>
                    <a:pt x="86" y="153"/>
                  </a:moveTo>
                  <a:lnTo>
                    <a:pt x="86" y="0"/>
                  </a:lnTo>
                  <a:lnTo>
                    <a:pt x="128" y="0"/>
                  </a:lnTo>
                  <a:lnTo>
                    <a:pt x="128" y="316"/>
                  </a:lnTo>
                  <a:lnTo>
                    <a:pt x="86" y="316"/>
                  </a:lnTo>
                  <a:lnTo>
                    <a:pt x="86" y="252"/>
                  </a:lnTo>
                  <a:lnTo>
                    <a:pt x="42" y="109"/>
                  </a:lnTo>
                  <a:lnTo>
                    <a:pt x="42" y="316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6" y="1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3" name="Freeform 335"/>
            <p:cNvSpPr>
              <a:spLocks/>
            </p:cNvSpPr>
            <p:nvPr/>
          </p:nvSpPr>
          <p:spPr bwMode="auto">
            <a:xfrm>
              <a:off x="4759325" y="5708650"/>
              <a:ext cx="165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104" y="38"/>
                </a:cxn>
                <a:cxn ang="0">
                  <a:pos x="42" y="38"/>
                </a:cxn>
                <a:cxn ang="0">
                  <a:pos x="42" y="135"/>
                </a:cxn>
                <a:cxn ang="0">
                  <a:pos x="96" y="135"/>
                </a:cxn>
                <a:cxn ang="0">
                  <a:pos x="96" y="173"/>
                </a:cxn>
                <a:cxn ang="0">
                  <a:pos x="42" y="173"/>
                </a:cxn>
                <a:cxn ang="0">
                  <a:pos x="42" y="278"/>
                </a:cxn>
                <a:cxn ang="0">
                  <a:pos x="104" y="278"/>
                </a:cxn>
                <a:cxn ang="0">
                  <a:pos x="104" y="316"/>
                </a:cxn>
                <a:cxn ang="0">
                  <a:pos x="0" y="316"/>
                </a:cxn>
              </a:cxnLst>
              <a:rect l="0" t="0" r="r" b="b"/>
              <a:pathLst>
                <a:path w="104" h="316">
                  <a:moveTo>
                    <a:pt x="0" y="316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38"/>
                  </a:lnTo>
                  <a:lnTo>
                    <a:pt x="42" y="38"/>
                  </a:lnTo>
                  <a:lnTo>
                    <a:pt x="42" y="135"/>
                  </a:lnTo>
                  <a:lnTo>
                    <a:pt x="96" y="135"/>
                  </a:lnTo>
                  <a:lnTo>
                    <a:pt x="96" y="173"/>
                  </a:lnTo>
                  <a:lnTo>
                    <a:pt x="42" y="173"/>
                  </a:lnTo>
                  <a:lnTo>
                    <a:pt x="42" y="278"/>
                  </a:lnTo>
                  <a:lnTo>
                    <a:pt x="104" y="278"/>
                  </a:lnTo>
                  <a:lnTo>
                    <a:pt x="104" y="316"/>
                  </a:lnTo>
                  <a:lnTo>
                    <a:pt x="0" y="3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4" name="Freeform 336"/>
            <p:cNvSpPr>
              <a:spLocks/>
            </p:cNvSpPr>
            <p:nvPr/>
          </p:nvSpPr>
          <p:spPr bwMode="auto">
            <a:xfrm>
              <a:off x="4946650" y="5708650"/>
              <a:ext cx="195263" cy="501650"/>
            </a:xfrm>
            <a:custGeom>
              <a:avLst/>
              <a:gdLst/>
              <a:ahLst/>
              <a:cxnLst>
                <a:cxn ang="0">
                  <a:pos x="83" y="38"/>
                </a:cxn>
                <a:cxn ang="0">
                  <a:pos x="83" y="316"/>
                </a:cxn>
                <a:cxn ang="0">
                  <a:pos x="40" y="316"/>
                </a:cxn>
                <a:cxn ang="0">
                  <a:pos x="40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83" y="38"/>
                </a:cxn>
              </a:cxnLst>
              <a:rect l="0" t="0" r="r" b="b"/>
              <a:pathLst>
                <a:path w="123" h="316">
                  <a:moveTo>
                    <a:pt x="83" y="38"/>
                  </a:moveTo>
                  <a:lnTo>
                    <a:pt x="83" y="316"/>
                  </a:lnTo>
                  <a:lnTo>
                    <a:pt x="40" y="316"/>
                  </a:lnTo>
                  <a:lnTo>
                    <a:pt x="4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83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5" name="Freeform 337"/>
            <p:cNvSpPr>
              <a:spLocks noEditPoints="1"/>
            </p:cNvSpPr>
            <p:nvPr/>
          </p:nvSpPr>
          <p:spPr bwMode="auto">
            <a:xfrm>
              <a:off x="3402013" y="6251575"/>
              <a:ext cx="198438" cy="444500"/>
            </a:xfrm>
            <a:custGeom>
              <a:avLst/>
              <a:gdLst/>
              <a:ahLst/>
              <a:cxnLst>
                <a:cxn ang="0">
                  <a:pos x="22" y="139"/>
                </a:cxn>
                <a:cxn ang="0">
                  <a:pos x="0" y="115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40" y="0"/>
                </a:cxn>
                <a:cxn ang="0">
                  <a:pos x="62" y="24"/>
                </a:cxn>
                <a:cxn ang="0">
                  <a:pos x="62" y="115"/>
                </a:cxn>
                <a:cxn ang="0">
                  <a:pos x="39" y="139"/>
                </a:cxn>
                <a:cxn ang="0">
                  <a:pos x="22" y="139"/>
                </a:cxn>
                <a:cxn ang="0">
                  <a:pos x="26" y="122"/>
                </a:cxn>
                <a:cxn ang="0">
                  <a:pos x="36" y="122"/>
                </a:cxn>
                <a:cxn ang="0">
                  <a:pos x="43" y="114"/>
                </a:cxn>
                <a:cxn ang="0">
                  <a:pos x="43" y="25"/>
                </a:cxn>
                <a:cxn ang="0">
                  <a:pos x="35" y="17"/>
                </a:cxn>
                <a:cxn ang="0">
                  <a:pos x="26" y="17"/>
                </a:cxn>
                <a:cxn ang="0">
                  <a:pos x="18" y="25"/>
                </a:cxn>
                <a:cxn ang="0">
                  <a:pos x="18" y="114"/>
                </a:cxn>
                <a:cxn ang="0">
                  <a:pos x="26" y="122"/>
                </a:cxn>
              </a:cxnLst>
              <a:rect l="0" t="0" r="r" b="b"/>
              <a:pathLst>
                <a:path w="62" h="139">
                  <a:moveTo>
                    <a:pt x="22" y="139"/>
                  </a:moveTo>
                  <a:cubicBezTo>
                    <a:pt x="7" y="139"/>
                    <a:pt x="0" y="131"/>
                    <a:pt x="0" y="1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4" y="0"/>
                    <a:pt x="62" y="8"/>
                    <a:pt x="62" y="24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2" y="131"/>
                    <a:pt x="54" y="139"/>
                    <a:pt x="39" y="139"/>
                  </a:cubicBezTo>
                  <a:lnTo>
                    <a:pt x="22" y="139"/>
                  </a:lnTo>
                  <a:close/>
                  <a:moveTo>
                    <a:pt x="26" y="122"/>
                  </a:moveTo>
                  <a:cubicBezTo>
                    <a:pt x="36" y="122"/>
                    <a:pt x="36" y="122"/>
                    <a:pt x="36" y="122"/>
                  </a:cubicBezTo>
                  <a:cubicBezTo>
                    <a:pt x="41" y="122"/>
                    <a:pt x="43" y="119"/>
                    <a:pt x="43" y="11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0"/>
                    <a:pt x="40" y="17"/>
                    <a:pt x="3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18" y="20"/>
                    <a:pt x="18" y="2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9"/>
                    <a:pt x="21" y="122"/>
                    <a:pt x="26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6" name="Freeform 338"/>
            <p:cNvSpPr>
              <a:spLocks/>
            </p:cNvSpPr>
            <p:nvPr/>
          </p:nvSpPr>
          <p:spPr bwMode="auto">
            <a:xfrm>
              <a:off x="3651250" y="6251575"/>
              <a:ext cx="146050" cy="444500"/>
            </a:xfrm>
            <a:custGeom>
              <a:avLst/>
              <a:gdLst/>
              <a:ahLst/>
              <a:cxnLst>
                <a:cxn ang="0">
                  <a:pos x="86" y="119"/>
                </a:cxn>
                <a:cxn ang="0">
                  <a:pos x="86" y="153"/>
                </a:cxn>
                <a:cxn ang="0">
                  <a:pos x="38" y="153"/>
                </a:cxn>
                <a:cxn ang="0">
                  <a:pos x="38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92" y="34"/>
                </a:cxn>
                <a:cxn ang="0">
                  <a:pos x="38" y="34"/>
                </a:cxn>
                <a:cxn ang="0">
                  <a:pos x="38" y="119"/>
                </a:cxn>
                <a:cxn ang="0">
                  <a:pos x="86" y="119"/>
                </a:cxn>
              </a:cxnLst>
              <a:rect l="0" t="0" r="r" b="b"/>
              <a:pathLst>
                <a:path w="92" h="280">
                  <a:moveTo>
                    <a:pt x="86" y="119"/>
                  </a:moveTo>
                  <a:lnTo>
                    <a:pt x="86" y="153"/>
                  </a:lnTo>
                  <a:lnTo>
                    <a:pt x="38" y="153"/>
                  </a:lnTo>
                  <a:lnTo>
                    <a:pt x="38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4"/>
                  </a:lnTo>
                  <a:lnTo>
                    <a:pt x="38" y="34"/>
                  </a:lnTo>
                  <a:lnTo>
                    <a:pt x="38" y="119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7" name="Freeform 339"/>
            <p:cNvSpPr>
              <a:spLocks/>
            </p:cNvSpPr>
            <p:nvPr/>
          </p:nvSpPr>
          <p:spPr bwMode="auto">
            <a:xfrm>
              <a:off x="3916363" y="6251575"/>
              <a:ext cx="171450" cy="444500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72" y="280"/>
                </a:cxn>
                <a:cxn ang="0">
                  <a:pos x="36" y="280"/>
                </a:cxn>
                <a:cxn ang="0">
                  <a:pos x="36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108" y="0"/>
                </a:cxn>
                <a:cxn ang="0">
                  <a:pos x="108" y="34"/>
                </a:cxn>
                <a:cxn ang="0">
                  <a:pos x="72" y="34"/>
                </a:cxn>
              </a:cxnLst>
              <a:rect l="0" t="0" r="r" b="b"/>
              <a:pathLst>
                <a:path w="108" h="280">
                  <a:moveTo>
                    <a:pt x="72" y="34"/>
                  </a:moveTo>
                  <a:lnTo>
                    <a:pt x="72" y="280"/>
                  </a:lnTo>
                  <a:lnTo>
                    <a:pt x="36" y="28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34"/>
                  </a:lnTo>
                  <a:lnTo>
                    <a:pt x="7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8" name="Freeform 340"/>
            <p:cNvSpPr>
              <a:spLocks/>
            </p:cNvSpPr>
            <p:nvPr/>
          </p:nvSpPr>
          <p:spPr bwMode="auto">
            <a:xfrm>
              <a:off x="4122738" y="6251575"/>
              <a:ext cx="192088" cy="444500"/>
            </a:xfrm>
            <a:custGeom>
              <a:avLst/>
              <a:gdLst/>
              <a:ahLst/>
              <a:cxnLst>
                <a:cxn ang="0">
                  <a:pos x="83" y="280"/>
                </a:cxn>
                <a:cxn ang="0">
                  <a:pos x="83" y="153"/>
                </a:cxn>
                <a:cxn ang="0">
                  <a:pos x="37" y="153"/>
                </a:cxn>
                <a:cxn ang="0">
                  <a:pos x="37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119"/>
                </a:cxn>
                <a:cxn ang="0">
                  <a:pos x="83" y="119"/>
                </a:cxn>
                <a:cxn ang="0">
                  <a:pos x="83" y="0"/>
                </a:cxn>
                <a:cxn ang="0">
                  <a:pos x="121" y="0"/>
                </a:cxn>
                <a:cxn ang="0">
                  <a:pos x="121" y="280"/>
                </a:cxn>
                <a:cxn ang="0">
                  <a:pos x="83" y="280"/>
                </a:cxn>
              </a:cxnLst>
              <a:rect l="0" t="0" r="r" b="b"/>
              <a:pathLst>
                <a:path w="121" h="280">
                  <a:moveTo>
                    <a:pt x="83" y="280"/>
                  </a:moveTo>
                  <a:lnTo>
                    <a:pt x="83" y="153"/>
                  </a:lnTo>
                  <a:lnTo>
                    <a:pt x="37" y="153"/>
                  </a:lnTo>
                  <a:lnTo>
                    <a:pt x="37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19"/>
                  </a:lnTo>
                  <a:lnTo>
                    <a:pt x="83" y="119"/>
                  </a:lnTo>
                  <a:lnTo>
                    <a:pt x="83" y="0"/>
                  </a:lnTo>
                  <a:lnTo>
                    <a:pt x="121" y="0"/>
                  </a:lnTo>
                  <a:lnTo>
                    <a:pt x="121" y="280"/>
                  </a:lnTo>
                  <a:lnTo>
                    <a:pt x="83" y="2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9" name="Rectangle 341"/>
            <p:cNvSpPr>
              <a:spLocks noChangeArrowheads="1"/>
            </p:cNvSpPr>
            <p:nvPr/>
          </p:nvSpPr>
          <p:spPr bwMode="auto">
            <a:xfrm>
              <a:off x="4368800" y="6251575"/>
              <a:ext cx="60325" cy="444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0" name="Freeform 342"/>
            <p:cNvSpPr>
              <a:spLocks/>
            </p:cNvSpPr>
            <p:nvPr/>
          </p:nvSpPr>
          <p:spPr bwMode="auto">
            <a:xfrm>
              <a:off x="4484688" y="6251575"/>
              <a:ext cx="180975" cy="444500"/>
            </a:xfrm>
            <a:custGeom>
              <a:avLst/>
              <a:gdLst/>
              <a:ahLst/>
              <a:cxnLst>
                <a:cxn ang="0">
                  <a:pos x="76" y="135"/>
                </a:cxn>
                <a:cxn ang="0">
                  <a:pos x="76" y="0"/>
                </a:cxn>
                <a:cxn ang="0">
                  <a:pos x="114" y="0"/>
                </a:cxn>
                <a:cxn ang="0">
                  <a:pos x="114" y="280"/>
                </a:cxn>
                <a:cxn ang="0">
                  <a:pos x="76" y="280"/>
                </a:cxn>
                <a:cxn ang="0">
                  <a:pos x="76" y="224"/>
                </a:cxn>
                <a:cxn ang="0">
                  <a:pos x="36" y="97"/>
                </a:cxn>
                <a:cxn ang="0">
                  <a:pos x="36" y="280"/>
                </a:cxn>
                <a:cxn ang="0">
                  <a:pos x="0" y="280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6" y="135"/>
                </a:cxn>
              </a:cxnLst>
              <a:rect l="0" t="0" r="r" b="b"/>
              <a:pathLst>
                <a:path w="114" h="280">
                  <a:moveTo>
                    <a:pt x="76" y="135"/>
                  </a:moveTo>
                  <a:lnTo>
                    <a:pt x="76" y="0"/>
                  </a:lnTo>
                  <a:lnTo>
                    <a:pt x="114" y="0"/>
                  </a:lnTo>
                  <a:lnTo>
                    <a:pt x="114" y="280"/>
                  </a:lnTo>
                  <a:lnTo>
                    <a:pt x="76" y="280"/>
                  </a:lnTo>
                  <a:lnTo>
                    <a:pt x="76" y="224"/>
                  </a:lnTo>
                  <a:lnTo>
                    <a:pt x="36" y="97"/>
                  </a:lnTo>
                  <a:lnTo>
                    <a:pt x="36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6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1" name="Freeform 343"/>
            <p:cNvSpPr>
              <a:spLocks/>
            </p:cNvSpPr>
            <p:nvPr/>
          </p:nvSpPr>
          <p:spPr bwMode="auto">
            <a:xfrm>
              <a:off x="4716463" y="6251575"/>
              <a:ext cx="185738" cy="444500"/>
            </a:xfrm>
            <a:custGeom>
              <a:avLst/>
              <a:gdLst/>
              <a:ahLst/>
              <a:cxnLst>
                <a:cxn ang="0">
                  <a:pos x="30" y="88"/>
                </a:cxn>
                <a:cxn ang="0">
                  <a:pos x="30" y="71"/>
                </a:cxn>
                <a:cxn ang="0">
                  <a:pos x="58" y="71"/>
                </a:cxn>
                <a:cxn ang="0">
                  <a:pos x="58" y="139"/>
                </a:cxn>
                <a:cxn ang="0">
                  <a:pos x="22" y="139"/>
                </a:cxn>
                <a:cxn ang="0">
                  <a:pos x="0" y="116"/>
                </a:cxn>
                <a:cxn ang="0">
                  <a:pos x="0" y="24"/>
                </a:cxn>
                <a:cxn ang="0">
                  <a:pos x="22" y="0"/>
                </a:cxn>
                <a:cxn ang="0">
                  <a:pos x="35" y="0"/>
                </a:cxn>
                <a:cxn ang="0">
                  <a:pos x="58" y="24"/>
                </a:cxn>
                <a:cxn ang="0">
                  <a:pos x="58" y="39"/>
                </a:cxn>
                <a:cxn ang="0">
                  <a:pos x="40" y="39"/>
                </a:cxn>
                <a:cxn ang="0">
                  <a:pos x="40" y="27"/>
                </a:cxn>
                <a:cxn ang="0">
                  <a:pos x="32" y="17"/>
                </a:cxn>
                <a:cxn ang="0">
                  <a:pos x="27" y="17"/>
                </a:cxn>
                <a:cxn ang="0">
                  <a:pos x="19" y="27"/>
                </a:cxn>
                <a:cxn ang="0">
                  <a:pos x="19" y="112"/>
                </a:cxn>
                <a:cxn ang="0">
                  <a:pos x="27" y="122"/>
                </a:cxn>
                <a:cxn ang="0">
                  <a:pos x="40" y="122"/>
                </a:cxn>
                <a:cxn ang="0">
                  <a:pos x="40" y="88"/>
                </a:cxn>
                <a:cxn ang="0">
                  <a:pos x="30" y="88"/>
                </a:cxn>
              </a:cxnLst>
              <a:rect l="0" t="0" r="r" b="b"/>
              <a:pathLst>
                <a:path w="58" h="139">
                  <a:moveTo>
                    <a:pt x="30" y="88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8" y="139"/>
                    <a:pt x="0" y="131"/>
                    <a:pt x="0" y="1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58" y="8"/>
                    <a:pt x="58" y="24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0"/>
                    <a:pt x="37" y="17"/>
                    <a:pt x="32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7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9"/>
                    <a:pt x="22" y="122"/>
                    <a:pt x="2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88"/>
                    <a:pt x="40" y="88"/>
                    <a:pt x="40" y="88"/>
                  </a:cubicBezTo>
                  <a:lnTo>
                    <a:pt x="30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2" name="Freeform 344"/>
            <p:cNvSpPr>
              <a:spLocks/>
            </p:cNvSpPr>
            <p:nvPr/>
          </p:nvSpPr>
          <p:spPr bwMode="auto">
            <a:xfrm>
              <a:off x="4943475" y="6251575"/>
              <a:ext cx="179388" cy="444500"/>
            </a:xfrm>
            <a:custGeom>
              <a:avLst/>
              <a:gdLst/>
              <a:ahLst/>
              <a:cxnLst>
                <a:cxn ang="0">
                  <a:pos x="38" y="37"/>
                </a:cxn>
                <a:cxn ang="0">
                  <a:pos x="38" y="25"/>
                </a:cxn>
                <a:cxn ang="0">
                  <a:pos x="30" y="17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9" y="48"/>
                </a:cxn>
                <a:cxn ang="0">
                  <a:pos x="20" y="53"/>
                </a:cxn>
                <a:cxn ang="0">
                  <a:pos x="25" y="57"/>
                </a:cxn>
                <a:cxn ang="0">
                  <a:pos x="43" y="66"/>
                </a:cxn>
                <a:cxn ang="0">
                  <a:pos x="51" y="72"/>
                </a:cxn>
                <a:cxn ang="0">
                  <a:pos x="55" y="76"/>
                </a:cxn>
                <a:cxn ang="0">
                  <a:pos x="56" y="86"/>
                </a:cxn>
                <a:cxn ang="0">
                  <a:pos x="56" y="116"/>
                </a:cxn>
                <a:cxn ang="0">
                  <a:pos x="34" y="139"/>
                </a:cxn>
                <a:cxn ang="0">
                  <a:pos x="23" y="139"/>
                </a:cxn>
                <a:cxn ang="0">
                  <a:pos x="0" y="113"/>
                </a:cxn>
                <a:cxn ang="0">
                  <a:pos x="0" y="106"/>
                </a:cxn>
                <a:cxn ang="0">
                  <a:pos x="19" y="106"/>
                </a:cxn>
                <a:cxn ang="0">
                  <a:pos x="19" y="114"/>
                </a:cxn>
                <a:cxn ang="0">
                  <a:pos x="27" y="122"/>
                </a:cxn>
                <a:cxn ang="0">
                  <a:pos x="30" y="122"/>
                </a:cxn>
                <a:cxn ang="0">
                  <a:pos x="38" y="114"/>
                </a:cxn>
                <a:cxn ang="0">
                  <a:pos x="38" y="90"/>
                </a:cxn>
                <a:cxn ang="0">
                  <a:pos x="36" y="85"/>
                </a:cxn>
                <a:cxn ang="0">
                  <a:pos x="31" y="82"/>
                </a:cxn>
                <a:cxn ang="0">
                  <a:pos x="14" y="72"/>
                </a:cxn>
                <a:cxn ang="0">
                  <a:pos x="5" y="67"/>
                </a:cxn>
                <a:cxn ang="0">
                  <a:pos x="1" y="61"/>
                </a:cxn>
                <a:cxn ang="0">
                  <a:pos x="0" y="52"/>
                </a:cxn>
                <a:cxn ang="0">
                  <a:pos x="0" y="24"/>
                </a:cxn>
                <a:cxn ang="0">
                  <a:pos x="23" y="0"/>
                </a:cxn>
                <a:cxn ang="0">
                  <a:pos x="34" y="0"/>
                </a:cxn>
                <a:cxn ang="0">
                  <a:pos x="56" y="24"/>
                </a:cxn>
                <a:cxn ang="0">
                  <a:pos x="56" y="37"/>
                </a:cxn>
                <a:cxn ang="0">
                  <a:pos x="38" y="37"/>
                </a:cxn>
              </a:cxnLst>
              <a:rect l="0" t="0" r="r" b="b"/>
              <a:pathLst>
                <a:path w="56" h="139">
                  <a:moveTo>
                    <a:pt x="38" y="37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0"/>
                    <a:pt x="35" y="17"/>
                    <a:pt x="30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9" y="20"/>
                    <a:pt x="19" y="2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1"/>
                    <a:pt x="19" y="53"/>
                    <a:pt x="20" y="53"/>
                  </a:cubicBezTo>
                  <a:cubicBezTo>
                    <a:pt x="21" y="54"/>
                    <a:pt x="23" y="56"/>
                    <a:pt x="25" y="5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7" y="69"/>
                    <a:pt x="50" y="70"/>
                    <a:pt x="51" y="72"/>
                  </a:cubicBezTo>
                  <a:cubicBezTo>
                    <a:pt x="53" y="73"/>
                    <a:pt x="54" y="74"/>
                    <a:pt x="55" y="76"/>
                  </a:cubicBezTo>
                  <a:cubicBezTo>
                    <a:pt x="56" y="78"/>
                    <a:pt x="56" y="81"/>
                    <a:pt x="56" y="8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31"/>
                    <a:pt x="49" y="139"/>
                    <a:pt x="34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8" y="139"/>
                    <a:pt x="0" y="130"/>
                    <a:pt x="0" y="1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9"/>
                    <a:pt x="22" y="122"/>
                    <a:pt x="27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5" y="122"/>
                    <a:pt x="38" y="119"/>
                    <a:pt x="38" y="114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88"/>
                    <a:pt x="37" y="86"/>
                    <a:pt x="36" y="85"/>
                  </a:cubicBezTo>
                  <a:cubicBezTo>
                    <a:pt x="35" y="84"/>
                    <a:pt x="34" y="83"/>
                    <a:pt x="31" y="8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0" y="70"/>
                    <a:pt x="7" y="68"/>
                    <a:pt x="5" y="67"/>
                  </a:cubicBezTo>
                  <a:cubicBezTo>
                    <a:pt x="4" y="65"/>
                    <a:pt x="2" y="63"/>
                    <a:pt x="1" y="61"/>
                  </a:cubicBezTo>
                  <a:cubicBezTo>
                    <a:pt x="1" y="59"/>
                    <a:pt x="0" y="56"/>
                    <a:pt x="0" y="5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9" y="0"/>
                    <a:pt x="56" y="8"/>
                    <a:pt x="56" y="24"/>
                  </a:cubicBezTo>
                  <a:cubicBezTo>
                    <a:pt x="56" y="37"/>
                    <a:pt x="56" y="37"/>
                    <a:pt x="56" y="37"/>
                  </a:cubicBezTo>
                  <a:lnTo>
                    <a:pt x="3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3" name="Group 384"/>
          <p:cNvGrpSpPr/>
          <p:nvPr/>
        </p:nvGrpSpPr>
        <p:grpSpPr>
          <a:xfrm>
            <a:off x="2795588" y="5080000"/>
            <a:ext cx="2333625" cy="473075"/>
            <a:chOff x="2795588" y="5080000"/>
            <a:chExt cx="2333625" cy="473075"/>
          </a:xfrm>
          <a:solidFill>
            <a:srgbClr val="34AEE4"/>
          </a:solidFill>
        </p:grpSpPr>
        <p:sp>
          <p:nvSpPr>
            <p:cNvPr id="2393" name="Freeform 345"/>
            <p:cNvSpPr>
              <a:spLocks/>
            </p:cNvSpPr>
            <p:nvPr/>
          </p:nvSpPr>
          <p:spPr bwMode="auto">
            <a:xfrm>
              <a:off x="2795588" y="5080000"/>
              <a:ext cx="354013" cy="4730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179" y="298"/>
                </a:cxn>
                <a:cxn ang="0">
                  <a:pos x="137" y="298"/>
                </a:cxn>
                <a:cxn ang="0">
                  <a:pos x="113" y="127"/>
                </a:cxn>
                <a:cxn ang="0">
                  <a:pos x="88" y="298"/>
                </a:cxn>
                <a:cxn ang="0">
                  <a:pos x="44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68" y="223"/>
                </a:cxn>
                <a:cxn ang="0">
                  <a:pos x="96" y="0"/>
                </a:cxn>
                <a:cxn ang="0">
                  <a:pos x="129" y="0"/>
                </a:cxn>
                <a:cxn ang="0">
                  <a:pos x="157" y="223"/>
                </a:cxn>
                <a:cxn ang="0">
                  <a:pos x="185" y="0"/>
                </a:cxn>
                <a:cxn ang="0">
                  <a:pos x="223" y="0"/>
                </a:cxn>
              </a:cxnLst>
              <a:rect l="0" t="0" r="r" b="b"/>
              <a:pathLst>
                <a:path w="223" h="298">
                  <a:moveTo>
                    <a:pt x="223" y="0"/>
                  </a:moveTo>
                  <a:lnTo>
                    <a:pt x="179" y="298"/>
                  </a:lnTo>
                  <a:lnTo>
                    <a:pt x="137" y="298"/>
                  </a:lnTo>
                  <a:lnTo>
                    <a:pt x="113" y="127"/>
                  </a:lnTo>
                  <a:lnTo>
                    <a:pt x="88" y="298"/>
                  </a:lnTo>
                  <a:lnTo>
                    <a:pt x="44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68" y="223"/>
                  </a:lnTo>
                  <a:lnTo>
                    <a:pt x="96" y="0"/>
                  </a:lnTo>
                  <a:lnTo>
                    <a:pt x="129" y="0"/>
                  </a:lnTo>
                  <a:lnTo>
                    <a:pt x="157" y="223"/>
                  </a:lnTo>
                  <a:lnTo>
                    <a:pt x="185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4" name="Freeform 346"/>
            <p:cNvSpPr>
              <a:spLocks noEditPoints="1"/>
            </p:cNvSpPr>
            <p:nvPr/>
          </p:nvSpPr>
          <p:spPr bwMode="auto">
            <a:xfrm>
              <a:off x="3175000" y="5080000"/>
              <a:ext cx="214313" cy="473075"/>
            </a:xfrm>
            <a:custGeom>
              <a:avLst/>
              <a:gdLst/>
              <a:ahLst/>
              <a:cxnLst>
                <a:cxn ang="0">
                  <a:pos x="24" y="148"/>
                </a:cxn>
                <a:cxn ang="0">
                  <a:pos x="0" y="123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43" y="0"/>
                </a:cxn>
                <a:cxn ang="0">
                  <a:pos x="67" y="26"/>
                </a:cxn>
                <a:cxn ang="0">
                  <a:pos x="67" y="123"/>
                </a:cxn>
                <a:cxn ang="0">
                  <a:pos x="43" y="148"/>
                </a:cxn>
                <a:cxn ang="0">
                  <a:pos x="24" y="148"/>
                </a:cxn>
                <a:cxn ang="0">
                  <a:pos x="29" y="130"/>
                </a:cxn>
                <a:cxn ang="0">
                  <a:pos x="39" y="130"/>
                </a:cxn>
                <a:cxn ang="0">
                  <a:pos x="47" y="122"/>
                </a:cxn>
                <a:cxn ang="0">
                  <a:pos x="47" y="27"/>
                </a:cxn>
                <a:cxn ang="0">
                  <a:pos x="38" y="18"/>
                </a:cxn>
                <a:cxn ang="0">
                  <a:pos x="29" y="18"/>
                </a:cxn>
                <a:cxn ang="0">
                  <a:pos x="20" y="27"/>
                </a:cxn>
                <a:cxn ang="0">
                  <a:pos x="20" y="122"/>
                </a:cxn>
                <a:cxn ang="0">
                  <a:pos x="29" y="130"/>
                </a:cxn>
              </a:cxnLst>
              <a:rect l="0" t="0" r="r" b="b"/>
              <a:pathLst>
                <a:path w="67" h="148">
                  <a:moveTo>
                    <a:pt x="24" y="148"/>
                  </a:moveTo>
                  <a:cubicBezTo>
                    <a:pt x="8" y="148"/>
                    <a:pt x="0" y="140"/>
                    <a:pt x="0" y="1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9" y="0"/>
                    <a:pt x="67" y="9"/>
                    <a:pt x="67" y="26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7" y="140"/>
                    <a:pt x="59" y="148"/>
                    <a:pt x="43" y="148"/>
                  </a:cubicBezTo>
                  <a:lnTo>
                    <a:pt x="24" y="148"/>
                  </a:lnTo>
                  <a:close/>
                  <a:moveTo>
                    <a:pt x="29" y="130"/>
                  </a:moveTo>
                  <a:cubicBezTo>
                    <a:pt x="39" y="130"/>
                    <a:pt x="39" y="130"/>
                    <a:pt x="39" y="130"/>
                  </a:cubicBezTo>
                  <a:cubicBezTo>
                    <a:pt x="44" y="130"/>
                    <a:pt x="47" y="128"/>
                    <a:pt x="47" y="12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1"/>
                    <a:pt x="44" y="18"/>
                    <a:pt x="38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5" name="Freeform 347"/>
            <p:cNvSpPr>
              <a:spLocks noEditPoints="1"/>
            </p:cNvSpPr>
            <p:nvPr/>
          </p:nvSpPr>
          <p:spPr bwMode="auto">
            <a:xfrm>
              <a:off x="3443288" y="5080000"/>
              <a:ext cx="204788" cy="473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62" y="26"/>
                </a:cxn>
                <a:cxn ang="0">
                  <a:pos x="62" y="62"/>
                </a:cxn>
                <a:cxn ang="0">
                  <a:pos x="50" y="87"/>
                </a:cxn>
                <a:cxn ang="0">
                  <a:pos x="64" y="148"/>
                </a:cxn>
                <a:cxn ang="0">
                  <a:pos x="45" y="148"/>
                </a:cxn>
                <a:cxn ang="0">
                  <a:pos x="32" y="89"/>
                </a:cxn>
                <a:cxn ang="0">
                  <a:pos x="20" y="89"/>
                </a:cxn>
                <a:cxn ang="0">
                  <a:pos x="20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20" y="72"/>
                </a:cxn>
                <a:cxn ang="0">
                  <a:pos x="33" y="72"/>
                </a:cxn>
                <a:cxn ang="0">
                  <a:pos x="42" y="61"/>
                </a:cxn>
                <a:cxn ang="0">
                  <a:pos x="42" y="29"/>
                </a:cxn>
                <a:cxn ang="0">
                  <a:pos x="33" y="18"/>
                </a:cxn>
                <a:cxn ang="0">
                  <a:pos x="20" y="18"/>
                </a:cxn>
                <a:cxn ang="0">
                  <a:pos x="20" y="72"/>
                </a:cxn>
              </a:cxnLst>
              <a:rect l="0" t="0" r="r" b="b"/>
              <a:pathLst>
                <a:path w="64" h="14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4" y="0"/>
                    <a:pt x="62" y="9"/>
                    <a:pt x="62" y="2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75"/>
                    <a:pt x="58" y="83"/>
                    <a:pt x="50" y="87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0"/>
                  </a:lnTo>
                  <a:close/>
                  <a:moveTo>
                    <a:pt x="20" y="72"/>
                  </a:moveTo>
                  <a:cubicBezTo>
                    <a:pt x="33" y="72"/>
                    <a:pt x="33" y="72"/>
                    <a:pt x="33" y="72"/>
                  </a:cubicBezTo>
                  <a:cubicBezTo>
                    <a:pt x="39" y="72"/>
                    <a:pt x="42" y="68"/>
                    <a:pt x="42" y="6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2"/>
                    <a:pt x="39" y="18"/>
                    <a:pt x="33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6" name="Freeform 348"/>
            <p:cNvSpPr>
              <a:spLocks noEditPoints="1"/>
            </p:cNvSpPr>
            <p:nvPr/>
          </p:nvSpPr>
          <p:spPr bwMode="auto">
            <a:xfrm>
              <a:off x="3692525" y="5080000"/>
              <a:ext cx="211138" cy="473075"/>
            </a:xfrm>
            <a:custGeom>
              <a:avLst/>
              <a:gdLst/>
              <a:ahLst/>
              <a:cxnLst>
                <a:cxn ang="0">
                  <a:pos x="40" y="298"/>
                </a:cxn>
                <a:cxn ang="0">
                  <a:pos x="0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298"/>
                </a:cxn>
                <a:cxn ang="0">
                  <a:pos x="133" y="298"/>
                </a:cxn>
                <a:cxn ang="0">
                  <a:pos x="92" y="298"/>
                </a:cxn>
                <a:cxn ang="0">
                  <a:pos x="42" y="153"/>
                </a:cxn>
                <a:cxn ang="0">
                  <a:pos x="42" y="151"/>
                </a:cxn>
                <a:cxn ang="0">
                  <a:pos x="84" y="0"/>
                </a:cxn>
                <a:cxn ang="0">
                  <a:pos x="121" y="0"/>
                </a:cxn>
                <a:cxn ang="0">
                  <a:pos x="78" y="149"/>
                </a:cxn>
                <a:cxn ang="0">
                  <a:pos x="133" y="298"/>
                </a:cxn>
              </a:cxnLst>
              <a:rect l="0" t="0" r="r" b="b"/>
              <a:pathLst>
                <a:path w="133" h="298">
                  <a:moveTo>
                    <a:pt x="40" y="298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98"/>
                  </a:lnTo>
                  <a:close/>
                  <a:moveTo>
                    <a:pt x="133" y="298"/>
                  </a:moveTo>
                  <a:lnTo>
                    <a:pt x="92" y="298"/>
                  </a:lnTo>
                  <a:lnTo>
                    <a:pt x="42" y="153"/>
                  </a:lnTo>
                  <a:lnTo>
                    <a:pt x="42" y="151"/>
                  </a:lnTo>
                  <a:lnTo>
                    <a:pt x="84" y="0"/>
                  </a:lnTo>
                  <a:lnTo>
                    <a:pt x="121" y="0"/>
                  </a:lnTo>
                  <a:lnTo>
                    <a:pt x="78" y="149"/>
                  </a:lnTo>
                  <a:lnTo>
                    <a:pt x="133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7" name="Freeform 349"/>
            <p:cNvSpPr>
              <a:spLocks/>
            </p:cNvSpPr>
            <p:nvPr/>
          </p:nvSpPr>
          <p:spPr bwMode="auto">
            <a:xfrm>
              <a:off x="3932238" y="5080000"/>
              <a:ext cx="190500" cy="473075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40" y="27"/>
                </a:cxn>
                <a:cxn ang="0">
                  <a:pos x="31" y="18"/>
                </a:cxn>
                <a:cxn ang="0">
                  <a:pos x="28" y="18"/>
                </a:cxn>
                <a:cxn ang="0">
                  <a:pos x="20" y="27"/>
                </a:cxn>
                <a:cxn ang="0">
                  <a:pos x="20" y="52"/>
                </a:cxn>
                <a:cxn ang="0">
                  <a:pos x="21" y="57"/>
                </a:cxn>
                <a:cxn ang="0">
                  <a:pos x="27" y="61"/>
                </a:cxn>
                <a:cxn ang="0">
                  <a:pos x="46" y="71"/>
                </a:cxn>
                <a:cxn ang="0">
                  <a:pos x="54" y="76"/>
                </a:cxn>
                <a:cxn ang="0">
                  <a:pos x="58" y="81"/>
                </a:cxn>
                <a:cxn ang="0">
                  <a:pos x="60" y="92"/>
                </a:cxn>
                <a:cxn ang="0">
                  <a:pos x="60" y="123"/>
                </a:cxn>
                <a:cxn ang="0">
                  <a:pos x="36" y="148"/>
                </a:cxn>
                <a:cxn ang="0">
                  <a:pos x="24" y="148"/>
                </a:cxn>
                <a:cxn ang="0">
                  <a:pos x="0" y="121"/>
                </a:cxn>
                <a:cxn ang="0">
                  <a:pos x="0" y="114"/>
                </a:cxn>
                <a:cxn ang="0">
                  <a:pos x="20" y="114"/>
                </a:cxn>
                <a:cxn ang="0">
                  <a:pos x="20" y="122"/>
                </a:cxn>
                <a:cxn ang="0">
                  <a:pos x="29" y="130"/>
                </a:cxn>
                <a:cxn ang="0">
                  <a:pos x="32" y="130"/>
                </a:cxn>
                <a:cxn ang="0">
                  <a:pos x="40" y="122"/>
                </a:cxn>
                <a:cxn ang="0">
                  <a:pos x="40" y="97"/>
                </a:cxn>
                <a:cxn ang="0">
                  <a:pos x="38" y="91"/>
                </a:cxn>
                <a:cxn ang="0">
                  <a:pos x="33" y="87"/>
                </a:cxn>
                <a:cxn ang="0">
                  <a:pos x="14" y="77"/>
                </a:cxn>
                <a:cxn ang="0">
                  <a:pos x="5" y="71"/>
                </a:cxn>
                <a:cxn ang="0">
                  <a:pos x="1" y="65"/>
                </a:cxn>
                <a:cxn ang="0">
                  <a:pos x="0" y="56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40"/>
                </a:cxn>
                <a:cxn ang="0">
                  <a:pos x="40" y="40"/>
                </a:cxn>
              </a:cxnLst>
              <a:rect l="0" t="0" r="r" b="b"/>
              <a:pathLst>
                <a:path w="60" h="148">
                  <a:moveTo>
                    <a:pt x="40" y="40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1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4"/>
                    <a:pt x="20" y="56"/>
                    <a:pt x="21" y="57"/>
                  </a:cubicBezTo>
                  <a:cubicBezTo>
                    <a:pt x="22" y="58"/>
                    <a:pt x="24" y="59"/>
                    <a:pt x="27" y="6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50" y="73"/>
                    <a:pt x="53" y="75"/>
                    <a:pt x="54" y="76"/>
                  </a:cubicBezTo>
                  <a:cubicBezTo>
                    <a:pt x="56" y="78"/>
                    <a:pt x="57" y="79"/>
                    <a:pt x="58" y="81"/>
                  </a:cubicBezTo>
                  <a:cubicBezTo>
                    <a:pt x="59" y="83"/>
                    <a:pt x="60" y="87"/>
                    <a:pt x="60" y="92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40"/>
                    <a:pt x="52" y="148"/>
                    <a:pt x="3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8" y="148"/>
                    <a:pt x="0" y="139"/>
                    <a:pt x="0" y="1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7" y="130"/>
                    <a:pt x="40" y="128"/>
                    <a:pt x="40" y="122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4"/>
                    <a:pt x="39" y="92"/>
                    <a:pt x="38" y="91"/>
                  </a:cubicBezTo>
                  <a:cubicBezTo>
                    <a:pt x="37" y="90"/>
                    <a:pt x="35" y="89"/>
                    <a:pt x="33" y="8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0" y="75"/>
                    <a:pt x="7" y="73"/>
                    <a:pt x="5" y="71"/>
                  </a:cubicBezTo>
                  <a:cubicBezTo>
                    <a:pt x="3" y="70"/>
                    <a:pt x="2" y="68"/>
                    <a:pt x="1" y="65"/>
                  </a:cubicBezTo>
                  <a:cubicBezTo>
                    <a:pt x="0" y="63"/>
                    <a:pt x="0" y="60"/>
                    <a:pt x="0" y="5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8" name="Freeform 350"/>
            <p:cNvSpPr>
              <a:spLocks/>
            </p:cNvSpPr>
            <p:nvPr/>
          </p:nvSpPr>
          <p:spPr bwMode="auto">
            <a:xfrm>
              <a:off x="4175125" y="5080000"/>
              <a:ext cx="203200" cy="473075"/>
            </a:xfrm>
            <a:custGeom>
              <a:avLst/>
              <a:gdLst/>
              <a:ahLst/>
              <a:cxnLst>
                <a:cxn ang="0">
                  <a:pos x="88" y="298"/>
                </a:cxn>
                <a:cxn ang="0">
                  <a:pos x="88" y="163"/>
                </a:cxn>
                <a:cxn ang="0">
                  <a:pos x="40" y="163"/>
                </a:cxn>
                <a:cxn ang="0">
                  <a:pos x="40" y="298"/>
                </a:cxn>
                <a:cxn ang="0">
                  <a:pos x="0" y="298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27"/>
                </a:cxn>
                <a:cxn ang="0">
                  <a:pos x="88" y="127"/>
                </a:cxn>
                <a:cxn ang="0">
                  <a:pos x="88" y="0"/>
                </a:cxn>
                <a:cxn ang="0">
                  <a:pos x="128" y="0"/>
                </a:cxn>
                <a:cxn ang="0">
                  <a:pos x="128" y="298"/>
                </a:cxn>
                <a:cxn ang="0">
                  <a:pos x="88" y="298"/>
                </a:cxn>
              </a:cxnLst>
              <a:rect l="0" t="0" r="r" b="b"/>
              <a:pathLst>
                <a:path w="128" h="298">
                  <a:moveTo>
                    <a:pt x="88" y="298"/>
                  </a:moveTo>
                  <a:lnTo>
                    <a:pt x="88" y="163"/>
                  </a:lnTo>
                  <a:lnTo>
                    <a:pt x="40" y="163"/>
                  </a:lnTo>
                  <a:lnTo>
                    <a:pt x="40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27"/>
                  </a:lnTo>
                  <a:lnTo>
                    <a:pt x="88" y="127"/>
                  </a:lnTo>
                  <a:lnTo>
                    <a:pt x="88" y="0"/>
                  </a:lnTo>
                  <a:lnTo>
                    <a:pt x="128" y="0"/>
                  </a:lnTo>
                  <a:lnTo>
                    <a:pt x="128" y="298"/>
                  </a:lnTo>
                  <a:lnTo>
                    <a:pt x="88" y="2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9" name="Freeform 351"/>
            <p:cNvSpPr>
              <a:spLocks noEditPoints="1"/>
            </p:cNvSpPr>
            <p:nvPr/>
          </p:nvSpPr>
          <p:spPr bwMode="auto">
            <a:xfrm>
              <a:off x="4435475" y="5080000"/>
              <a:ext cx="211138" cy="473075"/>
            </a:xfrm>
            <a:custGeom>
              <a:avLst/>
              <a:gdLst/>
              <a:ahLst/>
              <a:cxnLst>
                <a:cxn ang="0">
                  <a:pos x="24" y="148"/>
                </a:cxn>
                <a:cxn ang="0">
                  <a:pos x="0" y="123"/>
                </a:cxn>
                <a:cxn ang="0">
                  <a:pos x="0" y="26"/>
                </a:cxn>
                <a:cxn ang="0">
                  <a:pos x="23" y="0"/>
                </a:cxn>
                <a:cxn ang="0">
                  <a:pos x="42" y="0"/>
                </a:cxn>
                <a:cxn ang="0">
                  <a:pos x="66" y="26"/>
                </a:cxn>
                <a:cxn ang="0">
                  <a:pos x="66" y="123"/>
                </a:cxn>
                <a:cxn ang="0">
                  <a:pos x="42" y="148"/>
                </a:cxn>
                <a:cxn ang="0">
                  <a:pos x="24" y="148"/>
                </a:cxn>
                <a:cxn ang="0">
                  <a:pos x="28" y="130"/>
                </a:cxn>
                <a:cxn ang="0">
                  <a:pos x="38" y="130"/>
                </a:cxn>
                <a:cxn ang="0">
                  <a:pos x="46" y="122"/>
                </a:cxn>
                <a:cxn ang="0">
                  <a:pos x="46" y="27"/>
                </a:cxn>
                <a:cxn ang="0">
                  <a:pos x="37" y="18"/>
                </a:cxn>
                <a:cxn ang="0">
                  <a:pos x="28" y="18"/>
                </a:cxn>
                <a:cxn ang="0">
                  <a:pos x="19" y="27"/>
                </a:cxn>
                <a:cxn ang="0">
                  <a:pos x="19" y="122"/>
                </a:cxn>
                <a:cxn ang="0">
                  <a:pos x="28" y="130"/>
                </a:cxn>
              </a:cxnLst>
              <a:rect l="0" t="0" r="r" b="b"/>
              <a:pathLst>
                <a:path w="66" h="148">
                  <a:moveTo>
                    <a:pt x="24" y="148"/>
                  </a:moveTo>
                  <a:cubicBezTo>
                    <a:pt x="8" y="148"/>
                    <a:pt x="0" y="140"/>
                    <a:pt x="0" y="1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8" y="0"/>
                    <a:pt x="66" y="9"/>
                    <a:pt x="66" y="26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40"/>
                    <a:pt x="58" y="148"/>
                    <a:pt x="42" y="148"/>
                  </a:cubicBezTo>
                  <a:lnTo>
                    <a:pt x="24" y="148"/>
                  </a:lnTo>
                  <a:close/>
                  <a:moveTo>
                    <a:pt x="28" y="130"/>
                  </a:moveTo>
                  <a:cubicBezTo>
                    <a:pt x="38" y="130"/>
                    <a:pt x="38" y="130"/>
                    <a:pt x="38" y="130"/>
                  </a:cubicBezTo>
                  <a:cubicBezTo>
                    <a:pt x="44" y="130"/>
                    <a:pt x="46" y="128"/>
                    <a:pt x="46" y="12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1"/>
                    <a:pt x="43" y="18"/>
                    <a:pt x="3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19" y="21"/>
                    <a:pt x="19" y="27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8"/>
                    <a:pt x="22" y="130"/>
                    <a:pt x="28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0" name="Freeform 352"/>
            <p:cNvSpPr>
              <a:spLocks noEditPoints="1"/>
            </p:cNvSpPr>
            <p:nvPr/>
          </p:nvSpPr>
          <p:spPr bwMode="auto">
            <a:xfrm>
              <a:off x="4703763" y="5080000"/>
              <a:ext cx="192088" cy="473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70"/>
                </a:cxn>
                <a:cxn ang="0">
                  <a:pos x="36" y="95"/>
                </a:cxn>
                <a:cxn ang="0">
                  <a:pos x="19" y="95"/>
                </a:cxn>
                <a:cxn ang="0">
                  <a:pos x="19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19" y="77"/>
                </a:cxn>
                <a:cxn ang="0">
                  <a:pos x="32" y="77"/>
                </a:cxn>
                <a:cxn ang="0">
                  <a:pos x="40" y="68"/>
                </a:cxn>
                <a:cxn ang="0">
                  <a:pos x="40" y="27"/>
                </a:cxn>
                <a:cxn ang="0">
                  <a:pos x="31" y="18"/>
                </a:cxn>
                <a:cxn ang="0">
                  <a:pos x="19" y="18"/>
                </a:cxn>
                <a:cxn ang="0">
                  <a:pos x="19" y="77"/>
                </a:cxn>
              </a:cxnLst>
              <a:rect l="0" t="0" r="r" b="b"/>
              <a:pathLst>
                <a:path w="60" h="148">
                  <a:moveTo>
                    <a:pt x="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86"/>
                    <a:pt x="52" y="95"/>
                    <a:pt x="36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0"/>
                  </a:lnTo>
                  <a:close/>
                  <a:moveTo>
                    <a:pt x="19" y="77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7" y="77"/>
                    <a:pt x="40" y="74"/>
                    <a:pt x="40" y="6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1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1" name="Freeform 353"/>
            <p:cNvSpPr>
              <a:spLocks/>
            </p:cNvSpPr>
            <p:nvPr/>
          </p:nvSpPr>
          <p:spPr bwMode="auto">
            <a:xfrm>
              <a:off x="4937125" y="5080000"/>
              <a:ext cx="192088" cy="473075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40" y="27"/>
                </a:cxn>
                <a:cxn ang="0">
                  <a:pos x="32" y="18"/>
                </a:cxn>
                <a:cxn ang="0">
                  <a:pos x="28" y="18"/>
                </a:cxn>
                <a:cxn ang="0">
                  <a:pos x="20" y="27"/>
                </a:cxn>
                <a:cxn ang="0">
                  <a:pos x="20" y="52"/>
                </a:cxn>
                <a:cxn ang="0">
                  <a:pos x="22" y="57"/>
                </a:cxn>
                <a:cxn ang="0">
                  <a:pos x="27" y="61"/>
                </a:cxn>
                <a:cxn ang="0">
                  <a:pos x="46" y="71"/>
                </a:cxn>
                <a:cxn ang="0">
                  <a:pos x="55" y="76"/>
                </a:cxn>
                <a:cxn ang="0">
                  <a:pos x="59" y="81"/>
                </a:cxn>
                <a:cxn ang="0">
                  <a:pos x="60" y="92"/>
                </a:cxn>
                <a:cxn ang="0">
                  <a:pos x="60" y="123"/>
                </a:cxn>
                <a:cxn ang="0">
                  <a:pos x="36" y="148"/>
                </a:cxn>
                <a:cxn ang="0">
                  <a:pos x="24" y="148"/>
                </a:cxn>
                <a:cxn ang="0">
                  <a:pos x="0" y="121"/>
                </a:cxn>
                <a:cxn ang="0">
                  <a:pos x="0" y="114"/>
                </a:cxn>
                <a:cxn ang="0">
                  <a:pos x="20" y="114"/>
                </a:cxn>
                <a:cxn ang="0">
                  <a:pos x="20" y="122"/>
                </a:cxn>
                <a:cxn ang="0">
                  <a:pos x="29" y="130"/>
                </a:cxn>
                <a:cxn ang="0">
                  <a:pos x="32" y="130"/>
                </a:cxn>
                <a:cxn ang="0">
                  <a:pos x="40" y="122"/>
                </a:cxn>
                <a:cxn ang="0">
                  <a:pos x="40" y="97"/>
                </a:cxn>
                <a:cxn ang="0">
                  <a:pos x="39" y="91"/>
                </a:cxn>
                <a:cxn ang="0">
                  <a:pos x="33" y="87"/>
                </a:cxn>
                <a:cxn ang="0">
                  <a:pos x="14" y="77"/>
                </a:cxn>
                <a:cxn ang="0">
                  <a:pos x="5" y="71"/>
                </a:cxn>
                <a:cxn ang="0">
                  <a:pos x="1" y="65"/>
                </a:cxn>
                <a:cxn ang="0">
                  <a:pos x="0" y="56"/>
                </a:cxn>
                <a:cxn ang="0">
                  <a:pos x="0" y="26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60" y="26"/>
                </a:cxn>
                <a:cxn ang="0">
                  <a:pos x="60" y="40"/>
                </a:cxn>
                <a:cxn ang="0">
                  <a:pos x="40" y="40"/>
                </a:cxn>
              </a:cxnLst>
              <a:rect l="0" t="0" r="r" b="b"/>
              <a:pathLst>
                <a:path w="60" h="148">
                  <a:moveTo>
                    <a:pt x="40" y="40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1"/>
                    <a:pt x="37" y="18"/>
                    <a:pt x="32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3" y="18"/>
                    <a:pt x="20" y="21"/>
                    <a:pt x="20" y="2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4"/>
                    <a:pt x="21" y="56"/>
                    <a:pt x="22" y="57"/>
                  </a:cubicBezTo>
                  <a:cubicBezTo>
                    <a:pt x="23" y="58"/>
                    <a:pt x="25" y="59"/>
                    <a:pt x="27" y="6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50" y="73"/>
                    <a:pt x="53" y="75"/>
                    <a:pt x="55" y="76"/>
                  </a:cubicBezTo>
                  <a:cubicBezTo>
                    <a:pt x="56" y="78"/>
                    <a:pt x="58" y="79"/>
                    <a:pt x="59" y="81"/>
                  </a:cubicBezTo>
                  <a:cubicBezTo>
                    <a:pt x="60" y="83"/>
                    <a:pt x="60" y="87"/>
                    <a:pt x="60" y="92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40"/>
                    <a:pt x="52" y="148"/>
                    <a:pt x="3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8" y="148"/>
                    <a:pt x="0" y="139"/>
                    <a:pt x="0" y="1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8"/>
                    <a:pt x="23" y="130"/>
                    <a:pt x="29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8" y="130"/>
                    <a:pt x="40" y="128"/>
                    <a:pt x="40" y="122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4"/>
                    <a:pt x="40" y="92"/>
                    <a:pt x="39" y="91"/>
                  </a:cubicBezTo>
                  <a:cubicBezTo>
                    <a:pt x="37" y="90"/>
                    <a:pt x="36" y="89"/>
                    <a:pt x="33" y="8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0" y="75"/>
                    <a:pt x="7" y="73"/>
                    <a:pt x="5" y="71"/>
                  </a:cubicBezTo>
                  <a:cubicBezTo>
                    <a:pt x="4" y="70"/>
                    <a:pt x="2" y="68"/>
                    <a:pt x="1" y="65"/>
                  </a:cubicBezTo>
                  <a:cubicBezTo>
                    <a:pt x="1" y="63"/>
                    <a:pt x="0" y="60"/>
                    <a:pt x="0" y="5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0" y="9"/>
                    <a:pt x="60" y="26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97" name="SHH&amp;M-Logo" descr="SHH&amp;M-Logo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1788" y="1934447"/>
            <a:ext cx="2940424" cy="2989106"/>
          </a:xfrm>
          <a:prstGeom prst="rect">
            <a:avLst/>
          </a:prstGeom>
        </p:spPr>
      </p:pic>
      <p:sp>
        <p:nvSpPr>
          <p:cNvPr id="393" name="TextBox 392"/>
          <p:cNvSpPr txBox="1"/>
          <p:nvPr/>
        </p:nvSpPr>
        <p:spPr>
          <a:xfrm>
            <a:off x="3592405" y="2921169"/>
            <a:ext cx="1959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>
                <a:solidFill>
                  <a:srgbClr val="262626"/>
                </a:solidFill>
                <a:latin typeface="Freestyle Script" panose="030804020302050B0404" pitchFamily="66" charset="0"/>
              </a:rPr>
              <a:t>Presents</a:t>
            </a:r>
            <a:endParaRPr lang="en-GB" sz="6000" dirty="0">
              <a:solidFill>
                <a:srgbClr val="262626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0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500"/>
    </mc:Choice>
    <mc:Fallback>
      <p:transition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" grpId="1" animBg="1"/>
      <p:bldP spid="2101" grpId="1" animBg="1"/>
      <p:bldP spid="393" grpId="0"/>
      <p:bldP spid="3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499" y="1784164"/>
            <a:ext cx="536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smtClean="0">
                <a:solidFill>
                  <a:srgbClr val="34AEE4"/>
                </a:solidFill>
                <a:latin typeface="BigNoodleTitling" panose="02000708030402040100" pitchFamily="2" charset="0"/>
              </a:rPr>
              <a:t>ARDUINO</a:t>
            </a:r>
            <a:endParaRPr lang="en-GB" sz="12000" dirty="0">
              <a:solidFill>
                <a:srgbClr val="34AEE4"/>
              </a:solidFill>
              <a:latin typeface="BigNoodleTitling" panose="020007080304020401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9499" y="3759921"/>
            <a:ext cx="536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igNoodleTitling" panose="02000708030402040100" pitchFamily="2" charset="0"/>
              </a:rPr>
              <a:t>What     Why     WOW</a:t>
            </a:r>
            <a:endParaRPr lang="en-GB" sz="4800" dirty="0">
              <a:solidFill>
                <a:schemeClr val="accent1">
                  <a:lumMod val="40000"/>
                  <a:lumOff val="60000"/>
                </a:schemeClr>
              </a:solidFill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90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499" y="697920"/>
            <a:ext cx="536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smtClean="0">
                <a:solidFill>
                  <a:srgbClr val="34AEE4"/>
                </a:solidFill>
                <a:latin typeface="BigNoodleTitling" panose="02000708030402040100" pitchFamily="2" charset="0"/>
              </a:rPr>
              <a:t>WHAT</a:t>
            </a:r>
            <a:endParaRPr lang="en-GB" sz="12000" dirty="0">
              <a:solidFill>
                <a:srgbClr val="34AEE4"/>
              </a:solidFill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908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499" y="697920"/>
            <a:ext cx="536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smtClean="0">
                <a:solidFill>
                  <a:srgbClr val="34AEE4"/>
                </a:solidFill>
                <a:latin typeface="BigNoodleTitling" panose="02000708030402040100" pitchFamily="2" charset="0"/>
              </a:rPr>
              <a:t>WHY</a:t>
            </a:r>
            <a:endParaRPr lang="en-GB" sz="12000" dirty="0">
              <a:solidFill>
                <a:srgbClr val="34AEE4"/>
              </a:solidFill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43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499" y="697920"/>
            <a:ext cx="536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smtClean="0">
                <a:solidFill>
                  <a:srgbClr val="34AEE4"/>
                </a:solidFill>
                <a:latin typeface="BigNoodleTitling" panose="02000708030402040100" pitchFamily="2" charset="0"/>
              </a:rPr>
              <a:t>WOW</a:t>
            </a:r>
            <a:endParaRPr lang="en-GB" sz="12000" dirty="0">
              <a:solidFill>
                <a:srgbClr val="34AEE4"/>
              </a:solidFill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680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56</cp:revision>
  <dcterms:created xsi:type="dcterms:W3CDTF">2016-03-08T10:23:33Z</dcterms:created>
  <dcterms:modified xsi:type="dcterms:W3CDTF">2016-03-09T01:10:52Z</dcterms:modified>
</cp:coreProperties>
</file>