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exen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exe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c7f5c3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c7f5c3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dc329a10c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dc329a10c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c64e94ef7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c64e94ef7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dc36da37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dc36da37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dc36da373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dc36da373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c64e94e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c64e94e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dc36da373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dc36da373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dc329a10c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dc329a10c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dc329a10c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dc329a10c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dc36da373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dc36da373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c64e94ef7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c64e94ef7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0" Type="http://schemas.openxmlformats.org/officeDocument/2006/relationships/image" Target="../media/image16.png"/><Relationship Id="rId9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3C5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845900" y="1899500"/>
            <a:ext cx="2731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444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eLunch</a:t>
            </a:r>
            <a:endParaRPr sz="444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4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856500"/>
          </a:xfrm>
          <a:prstGeom prst="rect">
            <a:avLst/>
          </a:prstGeom>
          <a:solidFill>
            <a:srgbClr val="717D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175" y="166463"/>
            <a:ext cx="2470651" cy="5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0" y="89525"/>
            <a:ext cx="1856151" cy="6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4294967295" type="ctrTitle"/>
          </p:nvPr>
        </p:nvSpPr>
        <p:spPr>
          <a:xfrm>
            <a:off x="2786750" y="4689575"/>
            <a:ext cx="6315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240">
                <a:solidFill>
                  <a:srgbClr val="CDCDCD"/>
                </a:solidFill>
                <a:latin typeface="Lexend"/>
                <a:ea typeface="Lexend"/>
                <a:cs typeface="Lexend"/>
                <a:sym typeface="Lexend"/>
              </a:rPr>
              <a:t>M. Kaan Asik, Imran-Nur-Reyhan Sevinc, Selim Cetin, Vivian Schmiss, Esra Balci</a:t>
            </a:r>
            <a:endParaRPr sz="1240">
              <a:solidFill>
                <a:srgbClr val="CDCDC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1038675" y="2849450"/>
            <a:ext cx="53247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74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Steinbeis Embedded Systems Technologies GmbH und pep.digital GmbH</a:t>
            </a:r>
            <a:endParaRPr sz="939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0" y="856500"/>
            <a:ext cx="9144000" cy="4287000"/>
          </a:xfrm>
          <a:prstGeom prst="rect">
            <a:avLst/>
          </a:prstGeom>
          <a:solidFill>
            <a:srgbClr val="043C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43C5F"/>
              </a:solidFill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0" y="0"/>
            <a:ext cx="9144000" cy="856500"/>
          </a:xfrm>
          <a:prstGeom prst="rect">
            <a:avLst/>
          </a:prstGeom>
          <a:solidFill>
            <a:srgbClr val="717D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175" y="166463"/>
            <a:ext cx="2470651" cy="5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0" y="89525"/>
            <a:ext cx="1856151" cy="6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idx="4294967295" type="ctrTitle"/>
          </p:nvPr>
        </p:nvSpPr>
        <p:spPr>
          <a:xfrm>
            <a:off x="3322500" y="4858350"/>
            <a:ext cx="5946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140">
                <a:solidFill>
                  <a:srgbClr val="717D89"/>
                </a:solidFill>
                <a:latin typeface="Lexend"/>
                <a:ea typeface="Lexend"/>
                <a:cs typeface="Lexend"/>
                <a:sym typeface="Lexend"/>
              </a:rPr>
              <a:t>M. Kaan Asik, Imran-Nur-Reyhan Sevinc, Selim Cetin, Vivian Schmiss, Esra Balci</a:t>
            </a:r>
            <a:endParaRPr sz="1140">
              <a:solidFill>
                <a:srgbClr val="717D8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4197200" y="2217525"/>
            <a:ext cx="282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800">
                <a:solidFill>
                  <a:srgbClr val="DA1745"/>
                </a:solidFill>
                <a:latin typeface="Lexend"/>
                <a:ea typeface="Lexend"/>
                <a:cs typeface="Lexend"/>
                <a:sym typeface="Lexend"/>
              </a:rPr>
              <a:t>Gibt es noch Fragen?</a:t>
            </a:r>
            <a:endParaRPr b="1" sz="2800">
              <a:solidFill>
                <a:srgbClr val="DA174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0" y="856500"/>
            <a:ext cx="9144000" cy="4287000"/>
          </a:xfrm>
          <a:prstGeom prst="rect">
            <a:avLst/>
          </a:prstGeom>
          <a:solidFill>
            <a:srgbClr val="043C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43C5F"/>
              </a:solidFill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0" y="0"/>
            <a:ext cx="9144000" cy="856500"/>
          </a:xfrm>
          <a:prstGeom prst="rect">
            <a:avLst/>
          </a:prstGeom>
          <a:solidFill>
            <a:srgbClr val="717D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175" y="166463"/>
            <a:ext cx="2470651" cy="5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0" y="89525"/>
            <a:ext cx="1856151" cy="6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>
            <p:ph idx="4294967295" type="ctrTitle"/>
          </p:nvPr>
        </p:nvSpPr>
        <p:spPr>
          <a:xfrm>
            <a:off x="3322500" y="4858350"/>
            <a:ext cx="5946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140">
                <a:solidFill>
                  <a:srgbClr val="717D89"/>
                </a:solidFill>
                <a:latin typeface="Lexend"/>
                <a:ea typeface="Lexend"/>
                <a:cs typeface="Lexend"/>
                <a:sym typeface="Lexend"/>
              </a:rPr>
              <a:t>M. Kaan Asik, Imran-Nur-Reyhan Sevinc, Selim Cetin, Vivian Schmiss, Esra Balci</a:t>
            </a:r>
            <a:endParaRPr sz="1140">
              <a:solidFill>
                <a:srgbClr val="717D8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970200" y="2335350"/>
            <a:ext cx="720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800">
                <a:solidFill>
                  <a:srgbClr val="DA1745"/>
                </a:solidFill>
                <a:latin typeface="Lexend"/>
                <a:ea typeface="Lexend"/>
                <a:cs typeface="Lexend"/>
                <a:sym typeface="Lexend"/>
              </a:rPr>
              <a:t>Vielen Dank für Ihre Aufmerksamkeit!</a:t>
            </a:r>
            <a:endParaRPr b="1" sz="2800">
              <a:solidFill>
                <a:srgbClr val="DA174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856500"/>
            <a:ext cx="9144000" cy="4287000"/>
          </a:xfrm>
          <a:prstGeom prst="rect">
            <a:avLst/>
          </a:prstGeom>
          <a:solidFill>
            <a:srgbClr val="043C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43C5F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9144000" cy="856500"/>
          </a:xfrm>
          <a:prstGeom prst="rect">
            <a:avLst/>
          </a:prstGeom>
          <a:solidFill>
            <a:srgbClr val="717D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175" y="166463"/>
            <a:ext cx="2470651" cy="5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0" y="89525"/>
            <a:ext cx="1856151" cy="6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920875" y="1590175"/>
            <a:ext cx="5789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❏"/>
            </a:pPr>
            <a:r>
              <a:rPr lang="de" sz="2400">
                <a:solidFill>
                  <a:schemeClr val="lt1"/>
                </a:solidFill>
              </a:rPr>
              <a:t>Ziel 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❏"/>
            </a:pPr>
            <a:r>
              <a:rPr lang="de" sz="2400">
                <a:solidFill>
                  <a:schemeClr val="lt1"/>
                </a:solidFill>
              </a:rPr>
              <a:t>Anforderungen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❏"/>
            </a:pPr>
            <a:r>
              <a:rPr lang="de" sz="2400">
                <a:solidFill>
                  <a:schemeClr val="lt1"/>
                </a:solidFill>
              </a:rPr>
              <a:t>Aktuelle Version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❏"/>
            </a:pPr>
            <a:r>
              <a:rPr lang="de" sz="2400">
                <a:solidFill>
                  <a:schemeClr val="lt1"/>
                </a:solidFill>
              </a:rPr>
              <a:t>Technologien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❏"/>
            </a:pPr>
            <a:r>
              <a:rPr lang="de" sz="2400">
                <a:solidFill>
                  <a:schemeClr val="lt1"/>
                </a:solidFill>
              </a:rPr>
              <a:t>Unsere Tools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79525" y="1051375"/>
            <a:ext cx="492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rgbClr val="DA1745"/>
                </a:solidFill>
                <a:latin typeface="Lexend"/>
                <a:ea typeface="Lexend"/>
                <a:cs typeface="Lexend"/>
                <a:sym typeface="Lexend"/>
              </a:rPr>
              <a:t>Agenda</a:t>
            </a:r>
            <a:endParaRPr b="1" sz="2300">
              <a:solidFill>
                <a:srgbClr val="DA174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856500"/>
            <a:ext cx="9144000" cy="4287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0"/>
            <a:ext cx="9144000" cy="856500"/>
          </a:xfrm>
          <a:prstGeom prst="rect">
            <a:avLst/>
          </a:prstGeom>
          <a:solidFill>
            <a:srgbClr val="717D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175" y="166463"/>
            <a:ext cx="2470651" cy="5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0" y="89525"/>
            <a:ext cx="1856151" cy="6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79525" y="1051375"/>
            <a:ext cx="492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rgbClr val="DA1745"/>
                </a:solidFill>
                <a:latin typeface="Lexend"/>
                <a:ea typeface="Lexend"/>
                <a:cs typeface="Lexend"/>
                <a:sym typeface="Lexend"/>
              </a:rPr>
              <a:t>Ziel des Projektes</a:t>
            </a:r>
            <a:endParaRPr b="1" sz="2300">
              <a:solidFill>
                <a:srgbClr val="DA174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" name="Google Shape;79;p15"/>
          <p:cNvSpPr txBox="1"/>
          <p:nvPr>
            <p:ph idx="4294967295" type="ctrTitle"/>
          </p:nvPr>
        </p:nvSpPr>
        <p:spPr>
          <a:xfrm>
            <a:off x="3322500" y="4858350"/>
            <a:ext cx="5946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140">
                <a:solidFill>
                  <a:srgbClr val="717D89"/>
                </a:solidFill>
                <a:latin typeface="Lexend"/>
                <a:ea typeface="Lexend"/>
                <a:cs typeface="Lexend"/>
                <a:sym typeface="Lexend"/>
              </a:rPr>
              <a:t>M. Kaan Asik, Imran-Nur-Reyhan Sevinc, Selim Cetin, Vivian Schmiss, Esra Balci</a:t>
            </a:r>
            <a:endParaRPr sz="1140">
              <a:solidFill>
                <a:srgbClr val="717D8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13375" y="1701250"/>
            <a:ext cx="53934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Die Entwicklung eines MVP’s für ein Speiseplan-Tool zur Organisation des gemeinsamen Kochens in einer Firma. </a:t>
            </a:r>
            <a:endParaRPr sz="1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0" y="856500"/>
            <a:ext cx="9144000" cy="4287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9144000" cy="856500"/>
          </a:xfrm>
          <a:prstGeom prst="rect">
            <a:avLst/>
          </a:prstGeom>
          <a:solidFill>
            <a:srgbClr val="717D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175" y="166463"/>
            <a:ext cx="2470651" cy="5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0" y="89525"/>
            <a:ext cx="1856151" cy="6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31950" y="2480025"/>
            <a:ext cx="578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rgbClr val="FF0000"/>
              </a:highlight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79525" y="1051375"/>
            <a:ext cx="492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rgbClr val="DA1745"/>
                </a:solidFill>
                <a:latin typeface="Lexend"/>
                <a:ea typeface="Lexend"/>
                <a:cs typeface="Lexend"/>
                <a:sym typeface="Lexend"/>
              </a:rPr>
              <a:t>Aktueller Speiseplan</a:t>
            </a:r>
            <a:endParaRPr b="1" sz="2300">
              <a:solidFill>
                <a:srgbClr val="DA174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5">
            <a:alphaModFix/>
          </a:blip>
          <a:srcRect b="40200" l="28888" r="35127" t="29470"/>
          <a:stretch/>
        </p:blipFill>
        <p:spPr>
          <a:xfrm>
            <a:off x="164450" y="2015950"/>
            <a:ext cx="5208600" cy="2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0625" y="856500"/>
            <a:ext cx="3102325" cy="40155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4294967295" type="ctrTitle"/>
          </p:nvPr>
        </p:nvSpPr>
        <p:spPr>
          <a:xfrm>
            <a:off x="3197700" y="4791000"/>
            <a:ext cx="5946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140">
                <a:solidFill>
                  <a:srgbClr val="717D89"/>
                </a:solidFill>
                <a:latin typeface="Lexend"/>
                <a:ea typeface="Lexend"/>
                <a:cs typeface="Lexend"/>
                <a:sym typeface="Lexend"/>
              </a:rPr>
              <a:t>M. Kaan Asik, Imran-Nur-Reyhan Sevinc, Selim Cetin, Vivian Schmiss, Esra Balci</a:t>
            </a:r>
            <a:endParaRPr sz="1140">
              <a:solidFill>
                <a:srgbClr val="717D8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856500"/>
            <a:ext cx="9144000" cy="4287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0" y="0"/>
            <a:ext cx="9144000" cy="856500"/>
          </a:xfrm>
          <a:prstGeom prst="rect">
            <a:avLst/>
          </a:prstGeom>
          <a:solidFill>
            <a:srgbClr val="717D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175" y="166463"/>
            <a:ext cx="2470651" cy="5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0" y="89525"/>
            <a:ext cx="1856151" cy="6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379525" y="1051375"/>
            <a:ext cx="492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rgbClr val="DA1745"/>
                </a:solidFill>
                <a:latin typeface="Lexend"/>
                <a:ea typeface="Lexend"/>
                <a:cs typeface="Lexend"/>
                <a:sym typeface="Lexend"/>
              </a:rPr>
              <a:t>Anforderungen</a:t>
            </a:r>
            <a:r>
              <a:rPr b="1" lang="de" sz="2200">
                <a:solidFill>
                  <a:srgbClr val="DA1745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sz="2200">
              <a:solidFill>
                <a:srgbClr val="DA174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79525" y="1679875"/>
            <a:ext cx="820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67550" y="2697875"/>
            <a:ext cx="820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575" y="1574575"/>
            <a:ext cx="3322146" cy="33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7600" y="1574575"/>
            <a:ext cx="3322150" cy="332876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idx="4294967295" type="ctrTitle"/>
          </p:nvPr>
        </p:nvSpPr>
        <p:spPr>
          <a:xfrm>
            <a:off x="3322500" y="4858350"/>
            <a:ext cx="5946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140">
                <a:solidFill>
                  <a:srgbClr val="717D89"/>
                </a:solidFill>
                <a:latin typeface="Lexend"/>
                <a:ea typeface="Lexend"/>
                <a:cs typeface="Lexend"/>
                <a:sym typeface="Lexend"/>
              </a:rPr>
              <a:t>M. Kaan Asik, Imran-Nur-Reyhan Sevinc, Selim Cetin, Vivian Schmiss, Esra Balci</a:t>
            </a:r>
            <a:endParaRPr sz="1140">
              <a:solidFill>
                <a:srgbClr val="717D8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0" y="856500"/>
            <a:ext cx="9144000" cy="4287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0" y="0"/>
            <a:ext cx="9144000" cy="856500"/>
          </a:xfrm>
          <a:prstGeom prst="rect">
            <a:avLst/>
          </a:prstGeom>
          <a:solidFill>
            <a:srgbClr val="717D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175" y="166463"/>
            <a:ext cx="2470651" cy="5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0" y="89525"/>
            <a:ext cx="1856151" cy="6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idx="4294967295" type="ctrTitle"/>
          </p:nvPr>
        </p:nvSpPr>
        <p:spPr>
          <a:xfrm>
            <a:off x="379525" y="1644075"/>
            <a:ext cx="8369100" cy="3270300"/>
          </a:xfrm>
          <a:prstGeom prst="rect">
            <a:avLst/>
          </a:prstGeom>
          <a:solidFill>
            <a:srgbClr val="717D89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7250" y="2030462"/>
            <a:ext cx="1660301" cy="10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4805" y="3463062"/>
            <a:ext cx="2836084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4187" y="2064287"/>
            <a:ext cx="1195475" cy="11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7250" y="3577300"/>
            <a:ext cx="2313185" cy="62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79475" y="1903024"/>
            <a:ext cx="2547450" cy="13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379525" y="1051375"/>
            <a:ext cx="247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rgbClr val="DA1745"/>
                </a:solidFill>
                <a:latin typeface="Lexend"/>
                <a:ea typeface="Lexend"/>
                <a:cs typeface="Lexend"/>
                <a:sym typeface="Lexend"/>
              </a:rPr>
              <a:t>Technologien</a:t>
            </a:r>
            <a:endParaRPr b="1" sz="2300">
              <a:solidFill>
                <a:srgbClr val="DA174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3" name="Google Shape;123;p18"/>
          <p:cNvSpPr txBox="1"/>
          <p:nvPr>
            <p:ph idx="4294967295" type="ctrTitle"/>
          </p:nvPr>
        </p:nvSpPr>
        <p:spPr>
          <a:xfrm>
            <a:off x="3322500" y="4858350"/>
            <a:ext cx="5946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140">
                <a:solidFill>
                  <a:srgbClr val="717D89"/>
                </a:solidFill>
                <a:latin typeface="Lexend"/>
                <a:ea typeface="Lexend"/>
                <a:cs typeface="Lexend"/>
                <a:sym typeface="Lexend"/>
              </a:rPr>
              <a:t>M. Kaan Asik, Imran-Nur-Reyhan Sevinc, Selim Cetin, Vivian Schmiss, Esra Balci</a:t>
            </a:r>
            <a:endParaRPr sz="1140">
              <a:solidFill>
                <a:srgbClr val="717D8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856500"/>
            <a:ext cx="9144000" cy="4287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0" y="0"/>
            <a:ext cx="9144000" cy="856500"/>
          </a:xfrm>
          <a:prstGeom prst="rect">
            <a:avLst/>
          </a:prstGeom>
          <a:solidFill>
            <a:srgbClr val="717D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175" y="166463"/>
            <a:ext cx="2470651" cy="5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0" y="89525"/>
            <a:ext cx="1856151" cy="6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4294967295" type="ctrTitle"/>
          </p:nvPr>
        </p:nvSpPr>
        <p:spPr>
          <a:xfrm>
            <a:off x="3322500" y="4858350"/>
            <a:ext cx="5946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140">
                <a:solidFill>
                  <a:srgbClr val="717D89"/>
                </a:solidFill>
                <a:latin typeface="Lexend"/>
                <a:ea typeface="Lexend"/>
                <a:cs typeface="Lexend"/>
                <a:sym typeface="Lexend"/>
              </a:rPr>
              <a:t>M. Kaan Asik, Imran-Nur-Reyhan Sevinc, Selim Cetin, Vivian Schmiss, Esra Balci</a:t>
            </a:r>
            <a:endParaRPr sz="1140">
              <a:solidFill>
                <a:srgbClr val="717D8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100" y="1448351"/>
            <a:ext cx="7834202" cy="341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79525" y="1051375"/>
            <a:ext cx="3649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rgbClr val="DA1745"/>
                </a:solidFill>
                <a:latin typeface="Lexend"/>
                <a:ea typeface="Lexend"/>
                <a:cs typeface="Lexend"/>
                <a:sym typeface="Lexend"/>
              </a:rPr>
              <a:t>Backend Overview </a:t>
            </a:r>
            <a:endParaRPr b="1" sz="2300">
              <a:solidFill>
                <a:srgbClr val="DA174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0" y="856500"/>
            <a:ext cx="9144000" cy="4287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0" y="0"/>
            <a:ext cx="9144000" cy="856500"/>
          </a:xfrm>
          <a:prstGeom prst="rect">
            <a:avLst/>
          </a:prstGeom>
          <a:solidFill>
            <a:srgbClr val="717D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175" y="166463"/>
            <a:ext cx="2470651" cy="5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0" y="89525"/>
            <a:ext cx="1856151" cy="6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>
            <p:ph idx="4294967295" type="ctrTitle"/>
          </p:nvPr>
        </p:nvSpPr>
        <p:spPr>
          <a:xfrm>
            <a:off x="379525" y="1644075"/>
            <a:ext cx="8369100" cy="3270300"/>
          </a:xfrm>
          <a:prstGeom prst="rect">
            <a:avLst/>
          </a:prstGeom>
          <a:solidFill>
            <a:srgbClr val="717D89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875" y="2049712"/>
            <a:ext cx="1856148" cy="1044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6375" y="3357675"/>
            <a:ext cx="2325499" cy="130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379525" y="1051375"/>
            <a:ext cx="212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rgbClr val="DA1745"/>
                </a:solidFill>
                <a:latin typeface="Lexend"/>
                <a:ea typeface="Lexend"/>
                <a:cs typeface="Lexend"/>
                <a:sym typeface="Lexend"/>
              </a:rPr>
              <a:t>Unsere Tools</a:t>
            </a:r>
            <a:endParaRPr b="1" sz="2300">
              <a:solidFill>
                <a:srgbClr val="DA174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2000" y="1813724"/>
            <a:ext cx="1516075" cy="15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9275" y="3741125"/>
            <a:ext cx="742650" cy="7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17975" y="3683950"/>
            <a:ext cx="815550" cy="8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75788" y="2309350"/>
            <a:ext cx="1792425" cy="74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>
            <p:ph idx="4294967295" type="ctrTitle"/>
          </p:nvPr>
        </p:nvSpPr>
        <p:spPr>
          <a:xfrm>
            <a:off x="3322500" y="4858350"/>
            <a:ext cx="5946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140">
                <a:solidFill>
                  <a:srgbClr val="717D89"/>
                </a:solidFill>
                <a:latin typeface="Lexend"/>
                <a:ea typeface="Lexend"/>
                <a:cs typeface="Lexend"/>
                <a:sym typeface="Lexend"/>
              </a:rPr>
              <a:t>M. Kaan Asik, Imran-Nur-Reyhan Sevinc, Selim Cetin, Vivian Schmiss, Esra Balci</a:t>
            </a:r>
            <a:endParaRPr sz="1140">
              <a:solidFill>
                <a:srgbClr val="717D8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0" y="856500"/>
            <a:ext cx="9144000" cy="4287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0" y="0"/>
            <a:ext cx="9144000" cy="856500"/>
          </a:xfrm>
          <a:prstGeom prst="rect">
            <a:avLst/>
          </a:prstGeom>
          <a:solidFill>
            <a:srgbClr val="717D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175" y="166463"/>
            <a:ext cx="2470651" cy="5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0" y="89525"/>
            <a:ext cx="1856151" cy="6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379525" y="1051375"/>
            <a:ext cx="282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rgbClr val="DA1745"/>
                </a:solidFill>
                <a:latin typeface="Lexend"/>
                <a:ea typeface="Lexend"/>
                <a:cs typeface="Lexend"/>
                <a:sym typeface="Lexend"/>
              </a:rPr>
              <a:t>Organisation</a:t>
            </a:r>
            <a:endParaRPr b="1" sz="2300">
              <a:solidFill>
                <a:srgbClr val="DA174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1" name="Google Shape;161;p21"/>
          <p:cNvSpPr txBox="1"/>
          <p:nvPr>
            <p:ph idx="4294967295" type="ctrTitle"/>
          </p:nvPr>
        </p:nvSpPr>
        <p:spPr>
          <a:xfrm>
            <a:off x="3322500" y="4858350"/>
            <a:ext cx="5946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140">
                <a:solidFill>
                  <a:srgbClr val="717D89"/>
                </a:solidFill>
                <a:latin typeface="Lexend"/>
                <a:ea typeface="Lexend"/>
                <a:cs typeface="Lexend"/>
                <a:sym typeface="Lexend"/>
              </a:rPr>
              <a:t>M. Kaan Asik, Imran-Nur-Reyhan Sevinc, Selim Cetin, Vivian Schmiss, Esra Balci</a:t>
            </a:r>
            <a:endParaRPr sz="1140">
              <a:solidFill>
                <a:srgbClr val="717D8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79525" y="1660025"/>
            <a:ext cx="8208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de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Agile Kanban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de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Weeklies mit dem Unternehmen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de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Teaminterne Dailies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lang="de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Wöchentliche Protokollierung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