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1.jpg" ContentType="image/jpe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4BF53C-3527-434A-B596-5DDC854033A4}" v="35" dt="2025-09-10T12:24:48.91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sakthi R" userId="6200d3af9ce35ba4" providerId="LiveId" clId="{D04E8BFE-E8FE-4653-9576-679A4D670BEE}"/>
    <pc:docChg chg="custSel addSld modSld">
      <pc:chgData name="Srisakthi R" userId="6200d3af9ce35ba4" providerId="LiveId" clId="{D04E8BFE-E8FE-4653-9576-679A4D670BEE}" dt="2025-09-10T12:25:25.941" v="564" actId="20577"/>
      <pc:docMkLst>
        <pc:docMk/>
      </pc:docMkLst>
      <pc:sldChg chg="modSp mod">
        <pc:chgData name="Srisakthi R" userId="6200d3af9ce35ba4" providerId="LiveId" clId="{D04E8BFE-E8FE-4653-9576-679A4D670BEE}" dt="2025-09-10T12:13:59.169" v="459"/>
        <pc:sldMkLst>
          <pc:docMk/>
          <pc:sldMk cId="0" sldId="256"/>
        </pc:sldMkLst>
        <pc:spChg chg="mod">
          <ac:chgData name="Srisakthi R" userId="6200d3af9ce35ba4" providerId="LiveId" clId="{D04E8BFE-E8FE-4653-9576-679A4D670BEE}" dt="2025-09-10T12:13:59.169" v="459"/>
          <ac:spMkLst>
            <pc:docMk/>
            <pc:sldMk cId="0" sldId="256"/>
            <ac:spMk id="14" creationId="{D55ADE35-C35B-07C1-F5AA-C33B3DDB802E}"/>
          </ac:spMkLst>
        </pc:spChg>
      </pc:sldChg>
      <pc:sldChg chg="addSp modSp mod">
        <pc:chgData name="Srisakthi R" userId="6200d3af9ce35ba4" providerId="LiveId" clId="{D04E8BFE-E8FE-4653-9576-679A4D670BEE}" dt="2025-09-10T12:02:10.428" v="401" actId="1035"/>
        <pc:sldMkLst>
          <pc:docMk/>
          <pc:sldMk cId="0" sldId="257"/>
        </pc:sldMkLst>
        <pc:spChg chg="mod">
          <ac:chgData name="Srisakthi R" userId="6200d3af9ce35ba4" providerId="LiveId" clId="{D04E8BFE-E8FE-4653-9576-679A4D670BEE}" dt="2025-09-10T12:02:10.428" v="401" actId="1035"/>
          <ac:spMkLst>
            <pc:docMk/>
            <pc:sldMk cId="0" sldId="257"/>
            <ac:spMk id="2" creationId="{00000000-0000-0000-0000-000000000000}"/>
          </ac:spMkLst>
        </pc:spChg>
        <pc:spChg chg="add mod">
          <ac:chgData name="Srisakthi R" userId="6200d3af9ce35ba4" providerId="LiveId" clId="{D04E8BFE-E8FE-4653-9576-679A4D670BEE}" dt="2025-09-10T12:02:05.386" v="397"/>
          <ac:spMkLst>
            <pc:docMk/>
            <pc:sldMk cId="0" sldId="257"/>
            <ac:spMk id="21" creationId="{22C46A28-67E6-0FB3-4BD2-F09F493EA0CE}"/>
          </ac:spMkLst>
        </pc:spChg>
      </pc:sldChg>
      <pc:sldChg chg="modSp mod">
        <pc:chgData name="Srisakthi R" userId="6200d3af9ce35ba4" providerId="LiveId" clId="{D04E8BFE-E8FE-4653-9576-679A4D670BEE}" dt="2025-09-10T08:36:51.548" v="151" actId="1035"/>
        <pc:sldMkLst>
          <pc:docMk/>
          <pc:sldMk cId="0" sldId="258"/>
        </pc:sldMkLst>
        <pc:spChg chg="mod">
          <ac:chgData name="Srisakthi R" userId="6200d3af9ce35ba4" providerId="LiveId" clId="{D04E8BFE-E8FE-4653-9576-679A4D670BEE}" dt="2025-09-10T08:36:51.548" v="151" actId="1035"/>
          <ac:spMkLst>
            <pc:docMk/>
            <pc:sldMk cId="0" sldId="258"/>
            <ac:spMk id="2" creationId="{00000000-0000-0000-0000-000000000000}"/>
          </ac:spMkLst>
        </pc:spChg>
      </pc:sldChg>
      <pc:sldChg chg="addSp modSp mod">
        <pc:chgData name="Srisakthi R" userId="6200d3af9ce35ba4" providerId="LiveId" clId="{D04E8BFE-E8FE-4653-9576-679A4D670BEE}" dt="2025-09-10T12:02:22.398" v="402"/>
        <pc:sldMkLst>
          <pc:docMk/>
          <pc:sldMk cId="0" sldId="259"/>
        </pc:sldMkLst>
        <pc:spChg chg="add mod">
          <ac:chgData name="Srisakthi R" userId="6200d3af9ce35ba4" providerId="LiveId" clId="{D04E8BFE-E8FE-4653-9576-679A4D670BEE}" dt="2025-09-10T12:02:22.398" v="402"/>
          <ac:spMkLst>
            <pc:docMk/>
            <pc:sldMk cId="0" sldId="259"/>
            <ac:spMk id="9" creationId="{8C78BEA5-7F84-FD10-0E67-0A72CFD43AE5}"/>
          </ac:spMkLst>
        </pc:spChg>
      </pc:sldChg>
      <pc:sldChg chg="addSp modSp mod">
        <pc:chgData name="Srisakthi R" userId="6200d3af9ce35ba4" providerId="LiveId" clId="{D04E8BFE-E8FE-4653-9576-679A4D670BEE}" dt="2025-09-10T12:02:43.217" v="407" actId="1076"/>
        <pc:sldMkLst>
          <pc:docMk/>
          <pc:sldMk cId="0" sldId="260"/>
        </pc:sldMkLst>
        <pc:spChg chg="add mod">
          <ac:chgData name="Srisakthi R" userId="6200d3af9ce35ba4" providerId="LiveId" clId="{D04E8BFE-E8FE-4653-9576-679A4D670BEE}" dt="2025-09-10T12:02:43.217" v="407" actId="1076"/>
          <ac:spMkLst>
            <pc:docMk/>
            <pc:sldMk cId="0" sldId="260"/>
            <ac:spMk id="9" creationId="{4FCA7280-DC81-3C44-9FF1-9CB2DB350433}"/>
          </ac:spMkLst>
        </pc:spChg>
      </pc:sldChg>
      <pc:sldChg chg="addSp modSp mod">
        <pc:chgData name="Srisakthi R" userId="6200d3af9ce35ba4" providerId="LiveId" clId="{D04E8BFE-E8FE-4653-9576-679A4D670BEE}" dt="2025-09-10T12:02:51.478" v="408"/>
        <pc:sldMkLst>
          <pc:docMk/>
          <pc:sldMk cId="0" sldId="261"/>
        </pc:sldMkLst>
        <pc:spChg chg="add mod">
          <ac:chgData name="Srisakthi R" userId="6200d3af9ce35ba4" providerId="LiveId" clId="{D04E8BFE-E8FE-4653-9576-679A4D670BEE}" dt="2025-09-10T12:02:51.478" v="408"/>
          <ac:spMkLst>
            <pc:docMk/>
            <pc:sldMk cId="0" sldId="261"/>
            <ac:spMk id="7" creationId="{9B070706-3B85-E985-98AC-FE1A04D623C1}"/>
          </ac:spMkLst>
        </pc:spChg>
      </pc:sldChg>
      <pc:sldChg chg="addSp modSp mod">
        <pc:chgData name="Srisakthi R" userId="6200d3af9ce35ba4" providerId="LiveId" clId="{D04E8BFE-E8FE-4653-9576-679A4D670BEE}" dt="2025-09-10T12:02:57.910" v="409"/>
        <pc:sldMkLst>
          <pc:docMk/>
          <pc:sldMk cId="0" sldId="262"/>
        </pc:sldMkLst>
        <pc:spChg chg="add mod">
          <ac:chgData name="Srisakthi R" userId="6200d3af9ce35ba4" providerId="LiveId" clId="{D04E8BFE-E8FE-4653-9576-679A4D670BEE}" dt="2025-09-10T12:02:57.910" v="409"/>
          <ac:spMkLst>
            <pc:docMk/>
            <pc:sldMk cId="0" sldId="262"/>
            <ac:spMk id="8" creationId="{E8BB913D-101F-75C1-2109-32846221CF22}"/>
          </ac:spMkLst>
        </pc:spChg>
      </pc:sldChg>
      <pc:sldChg chg="addSp delSp modSp mod">
        <pc:chgData name="Srisakthi R" userId="6200d3af9ce35ba4" providerId="LiveId" clId="{D04E8BFE-E8FE-4653-9576-679A4D670BEE}" dt="2025-09-10T12:03:55.673" v="456" actId="14100"/>
        <pc:sldMkLst>
          <pc:docMk/>
          <pc:sldMk cId="0" sldId="263"/>
        </pc:sldMkLst>
        <pc:spChg chg="add mod">
          <ac:chgData name="Srisakthi R" userId="6200d3af9ce35ba4" providerId="LiveId" clId="{D04E8BFE-E8FE-4653-9576-679A4D670BEE}" dt="2025-09-10T12:03:36.120" v="449" actId="20577"/>
          <ac:spMkLst>
            <pc:docMk/>
            <pc:sldMk cId="0" sldId="263"/>
            <ac:spMk id="10" creationId="{BB82FF14-BED4-8DB5-DB02-0A89D9B9057A}"/>
          </ac:spMkLst>
        </pc:spChg>
        <pc:picChg chg="add del mod">
          <ac:chgData name="Srisakthi R" userId="6200d3af9ce35ba4" providerId="LiveId" clId="{D04E8BFE-E8FE-4653-9576-679A4D670BEE}" dt="2025-09-10T12:03:38.843" v="450" actId="478"/>
          <ac:picMkLst>
            <pc:docMk/>
            <pc:sldMk cId="0" sldId="263"/>
            <ac:picMk id="12" creationId="{5F2246DC-32C0-8466-82C2-F61B431F8AFD}"/>
          </ac:picMkLst>
        </pc:picChg>
        <pc:picChg chg="add mod">
          <ac:chgData name="Srisakthi R" userId="6200d3af9ce35ba4" providerId="LiveId" clId="{D04E8BFE-E8FE-4653-9576-679A4D670BEE}" dt="2025-09-10T12:03:55.673" v="456" actId="14100"/>
          <ac:picMkLst>
            <pc:docMk/>
            <pc:sldMk cId="0" sldId="263"/>
            <ac:picMk id="13" creationId="{1AEB8C19-A562-DD21-3087-80553E828CAE}"/>
          </ac:picMkLst>
        </pc:picChg>
      </pc:sldChg>
      <pc:sldChg chg="addSp modSp mod">
        <pc:chgData name="Srisakthi R" userId="6200d3af9ce35ba4" providerId="LiveId" clId="{D04E8BFE-E8FE-4653-9576-679A4D670BEE}" dt="2025-09-10T12:03:09.134" v="411" actId="1076"/>
        <pc:sldMkLst>
          <pc:docMk/>
          <pc:sldMk cId="0" sldId="264"/>
        </pc:sldMkLst>
        <pc:spChg chg="add mod">
          <ac:chgData name="Srisakthi R" userId="6200d3af9ce35ba4" providerId="LiveId" clId="{D04E8BFE-E8FE-4653-9576-679A4D670BEE}" dt="2025-09-10T12:03:09.134" v="411" actId="1076"/>
          <ac:spMkLst>
            <pc:docMk/>
            <pc:sldMk cId="0" sldId="264"/>
            <ac:spMk id="2" creationId="{A167BCA2-56EC-55E9-2400-92D66E702EDA}"/>
          </ac:spMkLst>
        </pc:spChg>
      </pc:sldChg>
      <pc:sldChg chg="addSp modSp mod">
        <pc:chgData name="Srisakthi R" userId="6200d3af9ce35ba4" providerId="LiveId" clId="{D04E8BFE-E8FE-4653-9576-679A4D670BEE}" dt="2025-09-10T12:04:32.297" v="458" actId="1076"/>
        <pc:sldMkLst>
          <pc:docMk/>
          <pc:sldMk cId="0" sldId="265"/>
        </pc:sldMkLst>
        <pc:spChg chg="add mod">
          <ac:chgData name="Srisakthi R" userId="6200d3af9ce35ba4" providerId="LiveId" clId="{D04E8BFE-E8FE-4653-9576-679A4D670BEE}" dt="2025-09-10T12:04:32.297" v="458" actId="1076"/>
          <ac:spMkLst>
            <pc:docMk/>
            <pc:sldMk cId="0" sldId="265"/>
            <ac:spMk id="2" creationId="{B3DDC42D-854C-1B08-0E69-0F90CDA1B64E}"/>
          </ac:spMkLst>
        </pc:spChg>
      </pc:sldChg>
      <pc:sldChg chg="addSp modSp mod">
        <pc:chgData name="Srisakthi R" userId="6200d3af9ce35ba4" providerId="LiveId" clId="{D04E8BFE-E8FE-4653-9576-679A4D670BEE}" dt="2025-09-10T12:03:17.174" v="413" actId="1076"/>
        <pc:sldMkLst>
          <pc:docMk/>
          <pc:sldMk cId="2720660618" sldId="269"/>
        </pc:sldMkLst>
        <pc:spChg chg="add mod">
          <ac:chgData name="Srisakthi R" userId="6200d3af9ce35ba4" providerId="LiveId" clId="{D04E8BFE-E8FE-4653-9576-679A4D670BEE}" dt="2025-09-10T12:03:17.174" v="413" actId="1076"/>
          <ac:spMkLst>
            <pc:docMk/>
            <pc:sldMk cId="2720660618" sldId="269"/>
            <ac:spMk id="3" creationId="{8BC0159C-E152-A38C-50A9-D043012C5655}"/>
          </ac:spMkLst>
        </pc:spChg>
      </pc:sldChg>
      <pc:sldChg chg="modSp new mod">
        <pc:chgData name="Srisakthi R" userId="6200d3af9ce35ba4" providerId="LiveId" clId="{D04E8BFE-E8FE-4653-9576-679A4D670BEE}" dt="2025-09-10T12:25:25.941" v="564" actId="20577"/>
        <pc:sldMkLst>
          <pc:docMk/>
          <pc:sldMk cId="2894805296" sldId="270"/>
        </pc:sldMkLst>
        <pc:spChg chg="mod">
          <ac:chgData name="Srisakthi R" userId="6200d3af9ce35ba4" providerId="LiveId" clId="{D04E8BFE-E8FE-4653-9576-679A4D670BEE}" dt="2025-09-10T12:25:25.941" v="564" actId="20577"/>
          <ac:spMkLst>
            <pc:docMk/>
            <pc:sldMk cId="2894805296" sldId="270"/>
            <ac:spMk id="2" creationId="{DE494C4F-E88A-75CA-8452-D5FB2B0FAD0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Shegan </a:t>
            </a:r>
            <a:r>
              <a:rPr lang="en-US" sz="2400" dirty="0" err="1"/>
              <a:t>Balg</a:t>
            </a:r>
            <a:r>
              <a:rPr lang="en-US" sz="2400" dirty="0"/>
              <a:t> Shervin S</a:t>
            </a:r>
          </a:p>
          <a:p>
            <a:r>
              <a:rPr lang="en-US" sz="2400" dirty="0"/>
              <a:t>REGISTER NO AND NMID: 2428C0516 &amp; </a:t>
            </a:r>
            <a:r>
              <a:rPr lang="en-US" sz="2400" u="sng" dirty="0"/>
              <a:t>3E83430E7442CDC8584427907128270E</a:t>
            </a:r>
            <a:endParaRPr lang="en-US" sz="2400" u="sng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dirty="0" err="1"/>
              <a:t>Bsc</a:t>
            </a:r>
            <a:r>
              <a:rPr lang="en-US" sz="2400" dirty="0"/>
              <a:t> AIML</a:t>
            </a:r>
          </a:p>
          <a:p>
            <a:r>
              <a:rPr lang="en-US" sz="2400" dirty="0"/>
              <a:t>COLLEGE: KPR College of Arts Science and Research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82FF14-BED4-8DB5-DB02-0A89D9B9057A}"/>
              </a:ext>
            </a:extLst>
          </p:cNvPr>
          <p:cNvSpPr txBox="1"/>
          <p:nvPr/>
        </p:nvSpPr>
        <p:spPr>
          <a:xfrm>
            <a:off x="914782" y="1677594"/>
            <a:ext cx="7696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Results:</a:t>
            </a:r>
          </a:p>
          <a:p>
            <a:r>
              <a:rPr lang="en-US" dirty="0"/>
              <a:t>- A professional NGO Worker Portfolio website  </a:t>
            </a:r>
          </a:p>
          <a:p>
            <a:r>
              <a:rPr lang="en-US" dirty="0"/>
              <a:t>- Showcased projects: Food Donation Drive, Awareness Campaign, </a:t>
            </a:r>
          </a:p>
          <a:p>
            <a:r>
              <a:rPr lang="en-US" dirty="0"/>
              <a:t>  AI for Social Good  </a:t>
            </a:r>
          </a:p>
          <a:p>
            <a:r>
              <a:rPr lang="en-US" dirty="0"/>
              <a:t>- Created a digital presence to share and inspire community work  </a:t>
            </a:r>
          </a:p>
          <a:p>
            <a:endParaRPr lang="en-US" dirty="0"/>
          </a:p>
          <a:p>
            <a:r>
              <a:rPr lang="en-US" dirty="0"/>
              <a:t>                    Screenshots:</a:t>
            </a:r>
          </a:p>
          <a:p>
            <a:endParaRPr lang="en-US" dirty="0"/>
          </a:p>
        </p:txBody>
      </p:sp>
      <p:pic>
        <p:nvPicPr>
          <p:cNvPr id="13" name="Picture 1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AEB8C19-A562-DD21-3087-80553E828C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3729565"/>
            <a:ext cx="5510212" cy="266900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DDC42D-854C-1B08-0E69-0F90CDA1B64E}"/>
              </a:ext>
            </a:extLst>
          </p:cNvPr>
          <p:cNvSpPr txBox="1"/>
          <p:nvPr/>
        </p:nvSpPr>
        <p:spPr>
          <a:xfrm>
            <a:off x="914400" y="1851230"/>
            <a:ext cx="7696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NGO Worker Portfolio successfully provides a professional </a:t>
            </a:r>
          </a:p>
          <a:p>
            <a:r>
              <a:rPr lang="en-US" sz="2400" dirty="0"/>
              <a:t>platform to present my contributions to social impact initiatives.  </a:t>
            </a:r>
          </a:p>
          <a:p>
            <a:endParaRPr lang="en-US" sz="2400" dirty="0"/>
          </a:p>
          <a:p>
            <a:r>
              <a:rPr lang="en-US" sz="2400" dirty="0"/>
              <a:t>It builds credibility, enhances visibility, and inspires future </a:t>
            </a:r>
          </a:p>
          <a:p>
            <a:r>
              <a:rPr lang="en-US" sz="2400" dirty="0"/>
              <a:t>opportunities for collaboration.  </a:t>
            </a:r>
          </a:p>
          <a:p>
            <a:endParaRPr lang="en-US" sz="2400" dirty="0"/>
          </a:p>
          <a:p>
            <a:r>
              <a:rPr lang="en-US" sz="2400" dirty="0"/>
              <a:t>Future Scope:</a:t>
            </a:r>
          </a:p>
          <a:p>
            <a:r>
              <a:rPr lang="en-US" sz="2400" dirty="0"/>
              <a:t>- Adding event gallery for NGO activities  </a:t>
            </a:r>
          </a:p>
          <a:p>
            <a:r>
              <a:rPr lang="en-US" sz="2400" dirty="0"/>
              <a:t>- Integration with NGO social media handles  </a:t>
            </a:r>
          </a:p>
          <a:p>
            <a:r>
              <a:rPr lang="en-US" sz="2400" dirty="0"/>
              <a:t>- Volunteer registration and feedback system </a:t>
            </a:r>
            <a:endParaRPr lang="en-IN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94C4F-E88A-75CA-8452-D5FB2B0FA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3508653"/>
          </a:xfrm>
        </p:spPr>
        <p:txBody>
          <a:bodyPr/>
          <a:lstStyle/>
          <a:p>
            <a:r>
              <a:rPr lang="en-US" dirty="0"/>
              <a:t>Git Hub Link: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2800" dirty="0"/>
              <a:t>NGO Work Portfolio: 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https://github.com/shegg0210/Ngo-portfolio-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4805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C46A28-67E6-0FB3-4BD2-F09F493EA0CE}"/>
              </a:ext>
            </a:extLst>
          </p:cNvPr>
          <p:cNvSpPr txBox="1"/>
          <p:nvPr/>
        </p:nvSpPr>
        <p:spPr>
          <a:xfrm>
            <a:off x="1916755" y="2569576"/>
            <a:ext cx="80862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NGO Worker Portfolio Website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0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78BEA5-7F84-FD10-0E67-0A72CFD43AE5}"/>
              </a:ext>
            </a:extLst>
          </p:cNvPr>
          <p:cNvSpPr txBox="1"/>
          <p:nvPr/>
        </p:nvSpPr>
        <p:spPr>
          <a:xfrm>
            <a:off x="990600" y="1289277"/>
            <a:ext cx="7620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Students engaged in NGO and social service work often struggle to </a:t>
            </a:r>
          </a:p>
          <a:p>
            <a:r>
              <a:rPr lang="en-US" sz="2800" dirty="0"/>
              <a:t>showcase their contributions and impact.  </a:t>
            </a:r>
          </a:p>
          <a:p>
            <a:r>
              <a:rPr lang="en-US" sz="2800" dirty="0"/>
              <a:t>Traditional resumes fail to capture community engagement, </a:t>
            </a:r>
          </a:p>
          <a:p>
            <a:r>
              <a:rPr lang="en-US" sz="2800" dirty="0"/>
              <a:t>volunteer work, and social projects effectively.  </a:t>
            </a:r>
          </a:p>
          <a:p>
            <a:endParaRPr lang="en-US" sz="2800" dirty="0"/>
          </a:p>
          <a:p>
            <a:r>
              <a:rPr lang="en-US" sz="2800" dirty="0"/>
              <a:t>A portfolio website provides a professional way to present NGO work, </a:t>
            </a:r>
          </a:p>
          <a:p>
            <a:r>
              <a:rPr lang="en-US" sz="2800" dirty="0"/>
              <a:t>highlight contributions, and build trust with communities, mentors, </a:t>
            </a:r>
          </a:p>
          <a:p>
            <a:r>
              <a:rPr lang="en-US" sz="2800" dirty="0"/>
              <a:t>and recruiters.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CA7280-DC81-3C44-9FF1-9CB2DB350433}"/>
              </a:ext>
            </a:extLst>
          </p:cNvPr>
          <p:cNvSpPr txBox="1"/>
          <p:nvPr/>
        </p:nvSpPr>
        <p:spPr>
          <a:xfrm>
            <a:off x="838200" y="1895782"/>
            <a:ext cx="77184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NGO Worker Portfolio is designed to showcase my passion for </a:t>
            </a:r>
          </a:p>
          <a:p>
            <a:r>
              <a:rPr lang="en-US" sz="2400" dirty="0"/>
              <a:t>community service, leadership, and social impact projects.  </a:t>
            </a:r>
          </a:p>
          <a:p>
            <a:endParaRPr lang="en-US" sz="2400" dirty="0"/>
          </a:p>
          <a:p>
            <a:r>
              <a:rPr lang="en-US" sz="2400" dirty="0"/>
              <a:t>It highlights the events and initiatives I have organized, my </a:t>
            </a:r>
          </a:p>
          <a:p>
            <a:r>
              <a:rPr lang="en-US" sz="2400" dirty="0"/>
              <a:t>skills in collaboration, and my dedication to making a difference.  </a:t>
            </a:r>
          </a:p>
          <a:p>
            <a:r>
              <a:rPr lang="en-US" sz="2400" dirty="0"/>
              <a:t>This portfolio serves as a digital identity to connect with </a:t>
            </a:r>
          </a:p>
          <a:p>
            <a:r>
              <a:rPr lang="en-US" sz="2400" dirty="0"/>
              <a:t>organizations and inspire more participation in NGO activities.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070706-3B85-E985-98AC-FE1A04D623C1}"/>
              </a:ext>
            </a:extLst>
          </p:cNvPr>
          <p:cNvSpPr txBox="1"/>
          <p:nvPr/>
        </p:nvSpPr>
        <p:spPr>
          <a:xfrm>
            <a:off x="1784248" y="2667000"/>
            <a:ext cx="7772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 Non-Governmental Organizations (NGOs)  </a:t>
            </a:r>
          </a:p>
          <a:p>
            <a:r>
              <a:rPr lang="en-US" sz="2800" dirty="0"/>
              <a:t>- Community Leaders and Volunteers  </a:t>
            </a:r>
          </a:p>
          <a:p>
            <a:r>
              <a:rPr lang="en-US" sz="2800" dirty="0"/>
              <a:t>- Sponsors and Partners  </a:t>
            </a:r>
          </a:p>
          <a:p>
            <a:r>
              <a:rPr lang="en-US" sz="2800" dirty="0"/>
              <a:t>- Professors and Mentors  </a:t>
            </a:r>
          </a:p>
          <a:p>
            <a:r>
              <a:rPr lang="en-US" sz="2800" dirty="0"/>
              <a:t>- Recruiters and Placement Officers </a:t>
            </a:r>
            <a:endParaRPr lang="en-IN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BB913D-101F-75C1-2109-32846221CF22}"/>
              </a:ext>
            </a:extLst>
          </p:cNvPr>
          <p:cNvSpPr txBox="1"/>
          <p:nvPr/>
        </p:nvSpPr>
        <p:spPr>
          <a:xfrm>
            <a:off x="3048000" y="2491150"/>
            <a:ext cx="7696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- HTML5 (website structure)  </a:t>
            </a:r>
          </a:p>
          <a:p>
            <a:r>
              <a:rPr lang="en-IN" sz="2800" dirty="0"/>
              <a:t>- CSS3 (styling, 3D effects, animations)  </a:t>
            </a:r>
          </a:p>
          <a:p>
            <a:r>
              <a:rPr lang="en-IN" sz="2800" dirty="0"/>
              <a:t>- JavaScript (smooth scrolling, interactivity)  </a:t>
            </a:r>
          </a:p>
          <a:p>
            <a:r>
              <a:rPr lang="en-IN" sz="2800" dirty="0"/>
              <a:t>- GitHub Pages (deployment platform)  </a:t>
            </a:r>
          </a:p>
          <a:p>
            <a:r>
              <a:rPr lang="en-IN" sz="2800" dirty="0"/>
              <a:t>- VS Code (development environment)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67BCA2-56EC-55E9-2400-92D66E702EDA}"/>
              </a:ext>
            </a:extLst>
          </p:cNvPr>
          <p:cNvSpPr txBox="1"/>
          <p:nvPr/>
        </p:nvSpPr>
        <p:spPr>
          <a:xfrm>
            <a:off x="1346917" y="2286000"/>
            <a:ext cx="89376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- Green gradient theme representing growth and sustainability  </a:t>
            </a:r>
          </a:p>
          <a:p>
            <a:r>
              <a:rPr lang="en-US" sz="3200" dirty="0"/>
              <a:t>- Sections: About, Skills, Projects, Contact  </a:t>
            </a:r>
          </a:p>
          <a:p>
            <a:r>
              <a:rPr lang="en-US" sz="3200" dirty="0"/>
              <a:t>- 3D hover card effects for interactive experience  </a:t>
            </a:r>
          </a:p>
          <a:p>
            <a:r>
              <a:rPr lang="en-US" sz="3200" dirty="0"/>
              <a:t>- Sticky navigation bar with smooth scroll  </a:t>
            </a:r>
          </a:p>
          <a:p>
            <a:r>
              <a:rPr lang="en-US" sz="3200" dirty="0"/>
              <a:t>- Responsive design for mobile and desktop devices </a:t>
            </a:r>
            <a:endParaRPr lang="en-IN" sz="3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C0159C-E152-A38C-50A9-D043012C5655}"/>
              </a:ext>
            </a:extLst>
          </p:cNvPr>
          <p:cNvSpPr txBox="1"/>
          <p:nvPr/>
        </p:nvSpPr>
        <p:spPr>
          <a:xfrm>
            <a:off x="1371600" y="2362200"/>
            <a:ext cx="8001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 About section introducing me as an NGO worker  </a:t>
            </a:r>
          </a:p>
          <a:p>
            <a:r>
              <a:rPr lang="en-US" sz="2800" dirty="0"/>
              <a:t>- Skills section showcasing leadership and community engagement  </a:t>
            </a:r>
          </a:p>
          <a:p>
            <a:r>
              <a:rPr lang="en-US" sz="2800" dirty="0"/>
              <a:t>- Projects highlighting social service drives and awareness campaigns  </a:t>
            </a:r>
          </a:p>
          <a:p>
            <a:r>
              <a:rPr lang="en-US" sz="2800" dirty="0"/>
              <a:t>- Contact form for collaboration and networking  </a:t>
            </a:r>
          </a:p>
          <a:p>
            <a:r>
              <a:rPr lang="en-US" sz="2800" dirty="0"/>
              <a:t>- Professional, modern UI with animations and 3D effects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</TotalTime>
  <Words>488</Words>
  <Application>Microsoft Office PowerPoint</Application>
  <PresentationFormat>Widescreen</PresentationFormat>
  <Paragraphs>93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Git Hub Link:   NGO Work Portfolio:   https://github.com/shegg0210/Ngo-portfolio-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Srisakthi R</cp:lastModifiedBy>
  <cp:revision>22</cp:revision>
  <dcterms:created xsi:type="dcterms:W3CDTF">2024-03-29T15:07:22Z</dcterms:created>
  <dcterms:modified xsi:type="dcterms:W3CDTF">2025-09-10T12:25:33Z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