
<file path=[Content_Types].xml><?xml version="1.0" encoding="utf-8"?>
<Types xmlns="http://schemas.openxmlformats.org/package/2006/content-types">
  <Default Extension="jpeg" ContentType="image/jpeg"/>
  <Default Extension="mkv" ContentType="video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A3FD9-A5AF-4996-982C-0AD191A11F3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B53B4-BED6-4FA1-AF7C-D228D5509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3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338F-F2A9-41FE-B8A0-CF2F1FC01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91553-52C0-4288-3E28-05AC15AB5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6B8F9-1ACB-7E6D-F5D4-5F6C1675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0E8A-C69E-46F6-A42A-9C5E09D35720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B560-22A0-1E56-0D50-C7C029C6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 simulation of an elevator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73D98-342A-86BC-ABC7-B37DB46E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BE8A-6236-0D60-A1B2-680C5FF8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11C1D-02D1-1CF7-0AB2-586EDE23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A4FA9-7D4B-4BCF-2B77-C894F5E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2CFA1-6134-46B9-BC41-251B33CD0501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058E-24E1-D892-4CA5-A8A58B34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 simulation of an elevator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F9D6-9D41-00AC-0010-B0C2CE4D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6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6219B-0B78-F170-96F5-4D9CE79D2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5395D-81F1-5DF1-5B64-453462A90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99694-03A1-797A-1F29-5ADD39E7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12910-6659-43FE-BC98-E4DEFB60DB6A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6794-B920-04CC-6804-DF6CF51D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 simulation of an elevator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D290-5415-60C5-0955-4AD34CB5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08E-03E7-2846-FDB4-D6A0055B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6B986-140F-C0DC-4BE5-94E7A234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C73A-BB49-CC2E-C816-E015D569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76F6-9A80-485D-9490-3CD5D23CD368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B4301-8EA4-B7EC-1DCB-4D3784A5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 simulation of an elevator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F3B3-4F18-7949-BEB4-C350721F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8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CF54-E858-215B-9F9A-86787F5C3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F22D-7095-4056-7598-3A0C1B7CF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A5D1A-04C7-9153-EF2F-B564F647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BA8F-C614-4054-8095-30C688B56AED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4C08-6DD7-8253-7A1D-5858D1E9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 simulation of an elevator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1489-C19F-6E1A-1257-C43CA573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5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AA4C-6322-28EB-F275-E6787D27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89072-1C83-7B16-3A5D-FBE298286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E7DD6-3042-3107-2638-34B0CCA4B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D9B09-8743-1FE2-89CE-FF34E2C5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AAF5-8D31-4A2E-BF71-11918462B0DE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BD64C-CC3E-2AFD-CD38-269C4C2B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 simulation of an elevator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51680-E40D-B81F-9C10-CC2DFAFC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8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4114-5C3C-06B7-992B-1E4E9B25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9EBBE-A251-3F28-AB77-C1EA54F1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324F0-D05B-229D-F259-B31B8D825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CD69E-A88B-6A32-887F-B607F5007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DEF81-0A6D-CBBE-E2F8-FB119AEFF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C3AF0-DBAA-B90B-12C4-3796FD35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655B-6217-4CF5-AC1C-466425C5E69A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BA491-7FB0-DA82-3084-A45B9133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 simulation of an elevator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50D28-EE4D-F907-9405-583981ED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7330-54F2-A33B-9C91-10D28427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D485A-2AE6-7BFA-C716-71A9FCD7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A7BC-6DD6-4F11-BFD2-C6EAB337DFB0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A5248-D353-C1C8-5250-4AFDFCDB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 simulation of an elevator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F91AF-6482-5D62-2E8B-B662CF64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1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324A0-95A0-32F8-1988-2C4DCD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BCAFA-9A62-4348-BD96-05DA734ED830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A0F07-B4C4-C377-41CA-C2870573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 simulation of an elevator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0548B-2E12-1F1B-C9B4-11F3AD73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6C9AF-900F-02F9-F805-940502E0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BD585-4CDA-1CA0-3C8A-F880D37F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1F966-D350-8155-6B6E-7442BAB3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05800-4966-7121-E8CB-E8DD35EF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73F33-96B0-4053-9CE5-631D0E7A202F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106A0-BCF8-61AB-5D10-62CA8542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 simulation of an elevator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CCD1-6266-7975-97EE-ADD16BB7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F54C-B2CB-D7D6-4807-59B78BC1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82D0A-FBA0-A7F2-86C3-F80D51ECB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7C114-7A5D-69D6-B9E2-19471AC7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19369-1399-94BE-69A0-4B765EBF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AA88-E229-46D5-9DB6-09541E9B069B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81F1B-D887-14DD-76D9-9C0B2745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simple simulation of an elevator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71160-0746-ACFE-C654-1A85BF5D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661EA-948B-052B-AC0C-20E744D0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C0EA3-F4DD-237A-7316-7EBBE8878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B91B-31E1-26DE-7422-4315BB888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6035-86F0-40C0-A45E-43D6F8C77047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2012-F4A7-6B33-11DA-E11DC27E6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 simple simulation of an elevator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1B6A9-D8CE-2A62-8868-3BB154F91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F1516-508F-4E5B-96B9-58445994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2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2128-3645-DFDE-4FCB-485F752E8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Rajshahi University of Engineering and Technology</a:t>
            </a:r>
            <a:br>
              <a:rPr lang="en-US" sz="4000" dirty="0"/>
            </a:br>
            <a:br>
              <a:rPr lang="en-US" sz="4000" dirty="0"/>
            </a:br>
            <a:r>
              <a:rPr lang="en-US" sz="3600" dirty="0"/>
              <a:t>Project on Computer Graphics using OPENGL</a:t>
            </a:r>
            <a:br>
              <a:rPr lang="en-US" sz="3600" dirty="0"/>
            </a:br>
            <a:r>
              <a:rPr lang="en-US" sz="3600" dirty="0"/>
              <a:t>(CSE 4202)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F409-448C-2BD3-7EEB-05D1A7EE8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2930013" cy="1655762"/>
          </a:xfrm>
        </p:spPr>
        <p:txBody>
          <a:bodyPr>
            <a:normAutofit fontScale="55000" lnSpcReduction="20000"/>
          </a:bodyPr>
          <a:lstStyle/>
          <a:p>
            <a:endParaRPr lang="en-US" sz="3600" dirty="0">
              <a:latin typeface="+mj-lt"/>
            </a:endParaRPr>
          </a:p>
          <a:p>
            <a:pPr algn="l"/>
            <a:r>
              <a:rPr lang="en-US" sz="3600" dirty="0">
                <a:latin typeface="+mj-lt"/>
              </a:rPr>
              <a:t>Course supervisor:</a:t>
            </a:r>
          </a:p>
          <a:p>
            <a:pPr algn="l"/>
            <a:r>
              <a:rPr lang="en-US" sz="3600" dirty="0">
                <a:latin typeface="+mj-lt"/>
              </a:rPr>
              <a:t> Md. </a:t>
            </a:r>
            <a:r>
              <a:rPr lang="en-US" sz="3600" dirty="0" err="1">
                <a:latin typeface="+mj-lt"/>
              </a:rPr>
              <a:t>Zahirul</a:t>
            </a:r>
            <a:r>
              <a:rPr lang="en-US" sz="3600" dirty="0">
                <a:latin typeface="+mj-lt"/>
              </a:rPr>
              <a:t> Islam </a:t>
            </a:r>
          </a:p>
          <a:p>
            <a:pPr algn="l"/>
            <a:r>
              <a:rPr lang="en-US" sz="3600" dirty="0">
                <a:latin typeface="+mj-lt"/>
              </a:rPr>
              <a:t> Assistant Professor</a:t>
            </a:r>
            <a:br>
              <a:rPr lang="en-US" sz="3600" dirty="0">
                <a:latin typeface="+mj-lt"/>
              </a:rPr>
            </a:br>
            <a:endParaRPr lang="en-US" sz="3600" dirty="0">
              <a:latin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F433A49-C06C-872C-B55F-E9AE5AB77670}"/>
              </a:ext>
            </a:extLst>
          </p:cNvPr>
          <p:cNvSpPr txBox="1">
            <a:spLocks/>
          </p:cNvSpPr>
          <p:nvPr/>
        </p:nvSpPr>
        <p:spPr>
          <a:xfrm>
            <a:off x="8214852" y="3602038"/>
            <a:ext cx="293001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latin typeface="+mj-lt"/>
            </a:endParaRPr>
          </a:p>
          <a:p>
            <a:pPr algn="l"/>
            <a:r>
              <a:rPr lang="en-US" sz="3600" dirty="0">
                <a:latin typeface="+mj-lt"/>
              </a:rPr>
              <a:t>Presented by:</a:t>
            </a:r>
          </a:p>
          <a:p>
            <a:pPr algn="l"/>
            <a:r>
              <a:rPr lang="en-US" sz="3600" dirty="0">
                <a:latin typeface="+mj-lt"/>
              </a:rPr>
              <a:t> Shegufa Rob</a:t>
            </a:r>
          </a:p>
          <a:p>
            <a:pPr algn="l"/>
            <a:r>
              <a:rPr lang="en-US" sz="3600" dirty="0">
                <a:latin typeface="+mj-lt"/>
              </a:rPr>
              <a:t> 1603001</a:t>
            </a:r>
            <a:br>
              <a:rPr lang="en-US" sz="3600" dirty="0">
                <a:latin typeface="+mj-lt"/>
              </a:rPr>
            </a:b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805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861D0-7763-E575-197E-5024D1BE2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207" y="1814830"/>
            <a:ext cx="7061324" cy="45415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357CA-E656-FCDB-184E-6AAA0AB17696}"/>
              </a:ext>
            </a:extLst>
          </p:cNvPr>
          <p:cNvSpPr txBox="1"/>
          <p:nvPr/>
        </p:nvSpPr>
        <p:spPr>
          <a:xfrm>
            <a:off x="1153160" y="1311515"/>
            <a:ext cx="988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Pressing 6 takes the lift to 6</a:t>
            </a:r>
            <a:r>
              <a:rPr lang="en-US" baseline="30000" dirty="0"/>
              <a:t>th</a:t>
            </a:r>
            <a:r>
              <a:rPr lang="en-US" dirty="0"/>
              <a:t> floor.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58DA18-C5F8-991D-D3ED-FE2D940C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86079"/>
            <a:ext cx="10607040" cy="88392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8D43B-7727-1A07-D8DF-F6F2B3BD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A simple simulation of an elevator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D3E8D-372E-6BF5-6E1D-51834F3C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6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EA2D-818B-9555-A79B-7E9CF765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Video</a:t>
            </a:r>
          </a:p>
        </p:txBody>
      </p:sp>
      <p:pic>
        <p:nvPicPr>
          <p:cNvPr id="4" name="vokoscreenNG-2022-10-10_07-54-22">
            <a:hlinkClick r:id="" action="ppaction://media"/>
            <a:extLst>
              <a:ext uri="{FF2B5EF4-FFF2-40B4-BE49-F238E27FC236}">
                <a16:creationId xmlns:a16="http://schemas.microsoft.com/office/drawing/2014/main" id="{F395C722-34C0-4132-B6BD-582E5521DBF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40113" y="1825625"/>
            <a:ext cx="5311775" cy="435133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D613-042E-4953-9B81-B5F5931C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A simple simulation of an elevator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CC85-2833-0268-C15C-96997F4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3F906-EAAB-563F-D0F4-D671BF375296}"/>
              </a:ext>
            </a:extLst>
          </p:cNvPr>
          <p:cNvSpPr txBox="1"/>
          <p:nvPr/>
        </p:nvSpPr>
        <p:spPr>
          <a:xfrm>
            <a:off x="1406013" y="2182761"/>
            <a:ext cx="151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Key: 5,3,9</a:t>
            </a:r>
          </a:p>
        </p:txBody>
      </p:sp>
    </p:spTree>
    <p:extLst>
      <p:ext uri="{BB962C8B-B14F-4D97-AF65-F5344CB8AC3E}">
        <p14:creationId xmlns:p14="http://schemas.microsoft.com/office/powerpoint/2010/main" val="403012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1D7D-62DD-E01A-548E-2B409F67E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3400" cy="555815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CD0D6-1583-9FD8-0BB3-28F8D447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A simple simulation of an elevator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CCAC8-9DF2-408B-CFC0-96D3C834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5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6ACB-D330-2098-67E8-428719A0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1181" cy="4570669"/>
          </a:xfrm>
        </p:spPr>
        <p:txBody>
          <a:bodyPr>
            <a:normAutofit/>
          </a:bodyPr>
          <a:lstStyle/>
          <a:p>
            <a:r>
              <a:rPr lang="en-US" dirty="0"/>
              <a:t>Project Title:</a:t>
            </a:r>
            <a:br>
              <a:rPr lang="en-US" dirty="0"/>
            </a:br>
            <a:r>
              <a:rPr lang="en-US" dirty="0"/>
              <a:t>A simple simulation of an elevator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68AFB-3374-CD73-DD0B-5DEF4F2D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A simple simulation of an elevator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15B0-0AD6-4C30-88A7-72E7B3E0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8B59-DC79-AD27-A152-0EF39055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Idea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E5A192-09BE-E471-9A68-A89935A23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538"/>
          <a:stretch/>
        </p:blipFill>
        <p:spPr>
          <a:xfrm>
            <a:off x="838200" y="1386349"/>
            <a:ext cx="9220200" cy="4617524"/>
          </a:xfr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D7E6F96-C93E-9380-F377-C245E8F8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642360" cy="365125"/>
          </a:xfrm>
        </p:spPr>
        <p:txBody>
          <a:bodyPr/>
          <a:lstStyle/>
          <a:p>
            <a:r>
              <a:rPr lang="en-US" sz="1600" dirty="0"/>
              <a:t>A simple simulation of an elevator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566926-8656-1B6A-6F86-F006007E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2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F201-A69B-8145-F88C-F38BFEA3D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0406" cy="686927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Draft Design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E47EB1-AB4F-1141-59B4-C9178019A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64"/>
          <a:stretch/>
        </p:blipFill>
        <p:spPr>
          <a:xfrm>
            <a:off x="1740311" y="1189704"/>
            <a:ext cx="8131276" cy="47588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4B83F-9237-CD6E-65D0-81B8DD15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A simple simulation of an elevator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0580D-E3D3-C276-F43A-7FB8E35F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7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1756-07E6-C589-0E73-5DCE4698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1EC6-11A6-2FCA-6884-A08F2721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glutKeyboardFunc</a:t>
            </a:r>
            <a:r>
              <a:rPr lang="en-US" dirty="0">
                <a:latin typeface="Consolas" panose="020B0609020204030204" pitchFamily="49" charset="0"/>
              </a:rPr>
              <a:t> was used to operate the project.</a:t>
            </a:r>
          </a:p>
          <a:p>
            <a:r>
              <a:rPr lang="en-US" dirty="0">
                <a:latin typeface="Consolas" panose="020B0609020204030204" pitchFamily="49" charset="0"/>
              </a:rPr>
              <a:t>The project consists of three screens.</a:t>
            </a:r>
          </a:p>
          <a:p>
            <a:r>
              <a:rPr lang="en-US" dirty="0">
                <a:latin typeface="Consolas" panose="020B0609020204030204" pitchFamily="49" charset="0"/>
              </a:rPr>
              <a:t>First Screen contains the names and course information</a:t>
            </a:r>
          </a:p>
          <a:p>
            <a:r>
              <a:rPr lang="en-US" dirty="0">
                <a:latin typeface="Consolas" panose="020B0609020204030204" pitchFamily="49" charset="0"/>
              </a:rPr>
              <a:t>If the spacebar is pressed, it will take us to the second page which contains the simulation of the elevator.</a:t>
            </a:r>
          </a:p>
          <a:p>
            <a:r>
              <a:rPr lang="en-US" dirty="0">
                <a:latin typeface="Consolas" panose="020B0609020204030204" pitchFamily="49" charset="0"/>
              </a:rPr>
              <a:t>Pressing ‘q’ will take us to the end page.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69D8C-402F-8C67-ADBF-E4E76D48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A simple simulation of an elevator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AC5A6-F49A-A410-D689-E0EF4EC4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4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EEB4-FF0B-A485-E00A-8F0C80EC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77B1C-EC5D-DA40-2D02-E2F7F13EF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393" y="1825625"/>
            <a:ext cx="5815214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34C31-8F70-68C7-60D7-DE9130D2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A simple simulation of an elevator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57786-18D7-B861-2C79-6C96EE2E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CF89-2382-60B1-97F7-035A8C01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r>
              <a:rPr lang="en-US" dirty="0"/>
              <a:t>Second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12D2D8-C6BD-A10D-BBC6-2F822884A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073" y="1825625"/>
            <a:ext cx="573585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E1076-0B06-8097-F11A-131344D86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566" y="1253649"/>
            <a:ext cx="6602868" cy="501300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8C6A9-43B6-606A-3210-CE903663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A simple simulation of an elevator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B1312-7E6D-4B97-E17E-A0B70A7E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5D56-F782-96DE-C237-10565B20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8D26A-AE11-52F8-EDCF-CE0221F47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020" y="1576079"/>
            <a:ext cx="6118122" cy="460088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F9A2-F7EB-9FD1-CFF7-1567D3C4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A simple simulation of an elevator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21B60-DF6E-0398-90A0-AF6DC566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5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3F18-06BB-CFCA-6BEB-970B0FA4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3E2C-7B91-075A-F1C6-8FC9D973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910080"/>
            <a:ext cx="10388600" cy="354584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The second screen is the main part of our project.</a:t>
            </a:r>
          </a:p>
          <a:p>
            <a:r>
              <a:rPr lang="en-US" dirty="0">
                <a:latin typeface="Consolas" panose="020B0609020204030204" pitchFamily="49" charset="0"/>
              </a:rPr>
              <a:t>It asks user to enter a floor number </a:t>
            </a:r>
          </a:p>
          <a:p>
            <a:r>
              <a:rPr lang="en-US" dirty="0">
                <a:latin typeface="Consolas" panose="020B0609020204030204" pitchFamily="49" charset="0"/>
              </a:rPr>
              <a:t>Pressing any floor number will take the lift to that floor.</a:t>
            </a:r>
          </a:p>
          <a:p>
            <a:r>
              <a:rPr lang="en-US" dirty="0">
                <a:latin typeface="Consolas" panose="020B0609020204030204" pitchFamily="49" charset="0"/>
              </a:rPr>
              <a:t>We can also use up and down arrow keys to move up and down by one floor.</a:t>
            </a:r>
          </a:p>
          <a:p>
            <a:r>
              <a:rPr lang="en-US" dirty="0">
                <a:latin typeface="Consolas" panose="020B0609020204030204" pitchFamily="49" charset="0"/>
              </a:rPr>
              <a:t>It will stay on this screen until user presses ‘q’.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E7DDC-0D4F-6B2B-686F-2AA8499E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A simple simulation of an elevator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7AF59-797B-416E-00AD-63003343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F1516-508F-4E5B-96B9-584459944F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277</Words>
  <Application>Microsoft Office PowerPoint</Application>
  <PresentationFormat>Widescreen</PresentationFormat>
  <Paragraphs>54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Rajshahi University of Engineering and Technology  Project on Computer Graphics using OPENGL (CSE 4202)</vt:lpstr>
      <vt:lpstr>Project Title: A simple simulation of an elevator </vt:lpstr>
      <vt:lpstr>Draft Idea</vt:lpstr>
      <vt:lpstr>Final Draft Design </vt:lpstr>
      <vt:lpstr>Screens</vt:lpstr>
      <vt:lpstr>First Screen</vt:lpstr>
      <vt:lpstr>Second Screen</vt:lpstr>
      <vt:lpstr>Third Screen</vt:lpstr>
      <vt:lpstr>Elevator simulation</vt:lpstr>
      <vt:lpstr>Example</vt:lpstr>
      <vt:lpstr>Simulation Video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Rajshahi University of Engineering and Technology  Project on Computer Graphics using OPENGL (CSE 4202)</dc:title>
  <dc:creator>Shegufa Rob</dc:creator>
  <cp:lastModifiedBy>Shegufa Rob</cp:lastModifiedBy>
  <cp:revision>6</cp:revision>
  <dcterms:created xsi:type="dcterms:W3CDTF">2022-10-10T01:09:52Z</dcterms:created>
  <dcterms:modified xsi:type="dcterms:W3CDTF">2022-10-10T07:56:34Z</dcterms:modified>
</cp:coreProperties>
</file>