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sldIdLst>
    <p:sldId id="256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1F"/>
    <a:srgbClr val="123C15"/>
    <a:srgbClr val="C5E0B4"/>
    <a:srgbClr val="FF7B1F"/>
    <a:srgbClr val="CAF9BD"/>
    <a:srgbClr val="51F979"/>
    <a:srgbClr val="06B630"/>
    <a:srgbClr val="39D30F"/>
    <a:srgbClr val="238109"/>
    <a:srgbClr val="0F38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6752-F692-4A38-84F9-3AA1BC25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CC85-3B59-4067-9D98-48C994A2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8F59-0E3D-4E8D-865A-2802CD3D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C72-4EE3-4688-BFDE-173E43DF33F5}" type="datetimeFigureOut">
              <a:rPr lang="en-NG" smtClean="0"/>
              <a:t>01/09/2023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316C-7E55-400C-A959-9050320A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1BF3-5597-413E-9DE3-AE6A345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05B1-400D-4D1A-9D76-4E4A52FD82E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1317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6A29-4A25-44C1-AA09-98DC4F2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B5DB2-853A-4C95-800D-9B9778B8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C72-4EE3-4688-BFDE-173E43DF33F5}" type="datetimeFigureOut">
              <a:rPr lang="en-NG" smtClean="0"/>
              <a:t>01/09/2023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82D0B-8BCB-4C06-B29B-531C3D83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0DA8-8D26-4CDD-AE86-D9F8C15E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05B1-400D-4D1A-9D76-4E4A52FD82E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4438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A2B93-C6C9-4C9A-9F85-FB7E61B2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C72-4EE3-4688-BFDE-173E43DF33F5}" type="datetimeFigureOut">
              <a:rPr lang="en-NG" smtClean="0"/>
              <a:t>01/09/2023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4C3AA-7567-4B68-A1EB-53EA2FAD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8398-4F99-439A-B0FA-4DAACFC7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05B1-400D-4D1A-9D76-4E4A52FD82E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996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9CD-1343-310A-43A9-DABF2C857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626C-3782-6EEE-9C3E-5BA451D4D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80E7-9666-4D28-D353-4A447DD5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E4C65D-C0A5-426C-8DFC-3A6CE7DEBD59}" type="datetimeFigureOut">
              <a:rPr lang="LID4096" smtClean="0"/>
              <a:t>09/01/2023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6724-123E-86AD-5998-695FD49D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68E0-82CC-4FAA-F5F4-5A3ED1DA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545EFD-B475-413F-80F3-A0256F2F3F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298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2DA4-D60A-46DB-95BA-AAFC9069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A64D-8DC8-4A55-9859-F01851A27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1CDB-D5AD-4FF7-B086-B8518D8CB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FC72-4EE3-4688-BFDE-173E43DF33F5}" type="datetimeFigureOut">
              <a:rPr lang="en-NG" smtClean="0"/>
              <a:t>01/09/2023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3B90A-57C3-4E67-B079-3DFE8190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BEAE-0520-4AE2-83C8-A5D96790B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05B1-400D-4D1A-9D76-4E4A52FD82E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832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98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itle 2">
            <a:extLst>
              <a:ext uri="{FF2B5EF4-FFF2-40B4-BE49-F238E27FC236}">
                <a16:creationId xmlns:a16="http://schemas.microsoft.com/office/drawing/2014/main" id="{F95EB77F-56D7-42F3-7E33-2CE1731E747B}"/>
              </a:ext>
            </a:extLst>
          </p:cNvPr>
          <p:cNvSpPr txBox="1">
            <a:spLocks/>
          </p:cNvSpPr>
          <p:nvPr/>
        </p:nvSpPr>
        <p:spPr bwMode="auto">
          <a:xfrm>
            <a:off x="2090735" y="3195974"/>
            <a:ext cx="8458201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Author, Company and/or Logo Information</a:t>
            </a:r>
          </a:p>
        </p:txBody>
      </p:sp>
    </p:spTree>
    <p:extLst>
      <p:ext uri="{BB962C8B-B14F-4D97-AF65-F5344CB8AC3E}">
        <p14:creationId xmlns:p14="http://schemas.microsoft.com/office/powerpoint/2010/main" val="152001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81B94D-ED05-402E-9AAD-F05867A1ADA7}"/>
              </a:ext>
            </a:extLst>
          </p:cNvPr>
          <p:cNvSpPr txBox="1">
            <a:spLocks/>
          </p:cNvSpPr>
          <p:nvPr/>
        </p:nvSpPr>
        <p:spPr>
          <a:xfrm>
            <a:off x="3999345" y="2764310"/>
            <a:ext cx="4999182" cy="1329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defRPr/>
            </a:pPr>
            <a:r>
              <a:rPr lang="en-US" altLang="en-US" sz="3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of 10 Slides</a:t>
            </a:r>
            <a:br>
              <a:rPr lang="en-US" altLang="en-US" sz="3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altLang="en-US" sz="32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Arial" pitchFamily="34" charset="0"/>
                <a:ea typeface="+mj-ea"/>
                <a:cs typeface="Arial" pitchFamily="34" charset="0"/>
              </a:rPr>
              <a:t>15 minutes presentation, 5 minutes Q &amp;A</a:t>
            </a:r>
            <a:endParaRPr lang="en-US" altLang="en-US" sz="1400" dirty="0">
              <a:solidFill>
                <a:srgbClr val="000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0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325A25-A50F-4903-8ACB-E3F00BEEE534}"/>
              </a:ext>
            </a:extLst>
          </p:cNvPr>
          <p:cNvSpPr txBox="1">
            <a:spLocks/>
          </p:cNvSpPr>
          <p:nvPr/>
        </p:nvSpPr>
        <p:spPr bwMode="auto">
          <a:xfrm>
            <a:off x="1714499" y="2053512"/>
            <a:ext cx="8763001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 / Thank You / Questions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E65521D-F800-41D9-AC4F-CF370413A834}"/>
              </a:ext>
            </a:extLst>
          </p:cNvPr>
          <p:cNvSpPr txBox="1">
            <a:spLocks/>
          </p:cNvSpPr>
          <p:nvPr/>
        </p:nvSpPr>
        <p:spPr>
          <a:xfrm>
            <a:off x="2838634" y="2689540"/>
            <a:ext cx="7949440" cy="2743200"/>
          </a:xfrm>
          <a:prstGeom prst="rect">
            <a:avLst/>
          </a:prstGeom>
        </p:spPr>
        <p:txBody>
          <a:bodyPr numCol="2"/>
          <a:lstStyle>
            <a:lvl1pPr algn="ctr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rgbClr val="7EBA3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b="0" dirty="0">
                <a:solidFill>
                  <a:srgbClr val="000000"/>
                </a:solidFill>
                <a:cs typeface="Arial"/>
              </a:rPr>
              <a:t>Two-Column Format</a:t>
            </a: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b="0" dirty="0">
                <a:solidFill>
                  <a:srgbClr val="000000"/>
                </a:solidFill>
                <a:cs typeface="Arial"/>
              </a:rPr>
              <a:t>Two-Column Format</a:t>
            </a:r>
          </a:p>
          <a:p>
            <a:pPr algn="l" fontAlgn="auto">
              <a:spcAft>
                <a:spcPts val="0"/>
              </a:spcAft>
              <a:defRPr/>
            </a:pPr>
            <a:endParaRPr lang="en-US" b="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72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16EB7-FE4A-475D-8F5A-2B0CBAC2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7" y="2028568"/>
            <a:ext cx="1846634" cy="2157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6EAF2-7E75-4FCE-990E-A1097C98EA47}"/>
              </a:ext>
            </a:extLst>
          </p:cNvPr>
          <p:cNvSpPr txBox="1"/>
          <p:nvPr/>
        </p:nvSpPr>
        <p:spPr>
          <a:xfrm>
            <a:off x="6424370" y="1785967"/>
            <a:ext cx="385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latin typeface="Futura Medium" panose="00000400000000000000" pitchFamily="2" charset="0"/>
              </a:rPr>
              <a:t>Medical Doctor</a:t>
            </a:r>
          </a:p>
          <a:p>
            <a:pPr algn="l"/>
            <a:r>
              <a:rPr lang="en-GB" sz="2400" dirty="0">
                <a:latin typeface="Futura Medium" panose="00000400000000000000" pitchFamily="2" charset="0"/>
              </a:rPr>
              <a:t>Consultant – Oncology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00837-E479-4018-85F8-2D4BF354114A}"/>
              </a:ext>
            </a:extLst>
          </p:cNvPr>
          <p:cNvSpPr txBox="1"/>
          <p:nvPr/>
        </p:nvSpPr>
        <p:spPr>
          <a:xfrm>
            <a:off x="2961361" y="1863089"/>
            <a:ext cx="254119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Uchenna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Tunji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Bature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13199-8274-4E40-B53F-57FF200E71FC}"/>
              </a:ext>
            </a:extLst>
          </p:cNvPr>
          <p:cNvSpPr txBox="1"/>
          <p:nvPr/>
        </p:nvSpPr>
        <p:spPr>
          <a:xfrm>
            <a:off x="2762919" y="2643368"/>
            <a:ext cx="7175500" cy="1353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GB" sz="3200" dirty="0"/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3200" dirty="0"/>
              <a:t>A brief profile of 150 words </a:t>
            </a:r>
            <a:endParaRPr lang="x-non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011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EE60CC3-88B2-4742-95FB-902010EC257B}" vid="{CF397B7C-75A7-4EB5-B459-816F7270E2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PANCONF 2024[1]</Template>
  <TotalTime>103</TotalTime>
  <Words>47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Futura Medium</vt:lpstr>
      <vt:lpstr>Segoe UI</vt:lpstr>
      <vt:lpstr>Tahoma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Njoku Joel</dc:creator>
  <cp:lastModifiedBy>Chisom Njoku</cp:lastModifiedBy>
  <cp:revision>17</cp:revision>
  <dcterms:created xsi:type="dcterms:W3CDTF">2023-09-01T13:38:55Z</dcterms:created>
  <dcterms:modified xsi:type="dcterms:W3CDTF">2023-09-01T15:26:01Z</dcterms:modified>
</cp:coreProperties>
</file>