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3" r:id="rId5"/>
    <p:sldId id="261" r:id="rId6"/>
    <p:sldId id="258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1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4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9A6-908D-47E9-85EC-E27169C531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E9A6-908D-47E9-85EC-E27169C531D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6F41-31B1-4462-A95A-E0715C840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18C1A432-A25C-C585-4DFE-6BBB65A3E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r="32395"/>
          <a:stretch/>
        </p:blipFill>
        <p:spPr bwMode="auto">
          <a:xfrm>
            <a:off x="20" y="1"/>
            <a:ext cx="9143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C64047-3B82-FBA8-7165-5BFDFD365DBC}"/>
              </a:ext>
            </a:extLst>
          </p:cNvPr>
          <p:cNvSpPr txBox="1">
            <a:spLocks/>
          </p:cNvSpPr>
          <p:nvPr/>
        </p:nvSpPr>
        <p:spPr>
          <a:xfrm>
            <a:off x="483948" y="4617939"/>
            <a:ext cx="8176104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>
                <a:latin typeface="+mn-lt"/>
                <a:cs typeface="Calibri" pitchFamily="34" charset="0"/>
              </a:rPr>
              <a:t>Stroke Prediction Using Machine Learning</a:t>
            </a:r>
            <a:endParaRPr lang="en-US" sz="3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71C285-8F62-8ACB-4CB2-E66F66B9CB23}"/>
              </a:ext>
            </a:extLst>
          </p:cNvPr>
          <p:cNvSpPr txBox="1">
            <a:spLocks/>
          </p:cNvSpPr>
          <p:nvPr/>
        </p:nvSpPr>
        <p:spPr>
          <a:xfrm>
            <a:off x="1926018" y="6182141"/>
            <a:ext cx="5477958" cy="675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/>
              <a:t>Shehani Wetthasinghe</a:t>
            </a:r>
          </a:p>
          <a:p>
            <a:r>
              <a:rPr lang="en-US"/>
              <a:t>12/07/2022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1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EC179-EC6D-36D9-8871-4D3794195FDC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Project 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247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A4B32-89A9-286A-CD21-0A95E1FC8D77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Project Data 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473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B7C02-A61E-242C-CBAB-5C729DC50D4E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Project Data Features</a:t>
            </a:r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A75503-84E6-2EBD-6440-3EB1C6D27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4264"/>
              </p:ext>
            </p:extLst>
          </p:nvPr>
        </p:nvGraphicFramePr>
        <p:xfrm>
          <a:off x="938076" y="1251751"/>
          <a:ext cx="7557854" cy="467046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781669">
                  <a:extLst>
                    <a:ext uri="{9D8B030D-6E8A-4147-A177-3AD203B41FA5}">
                      <a16:colId xmlns:a16="http://schemas.microsoft.com/office/drawing/2014/main" val="1767759724"/>
                    </a:ext>
                  </a:extLst>
                </a:gridCol>
                <a:gridCol w="4776185">
                  <a:extLst>
                    <a:ext uri="{9D8B030D-6E8A-4147-A177-3AD203B41FA5}">
                      <a16:colId xmlns:a16="http://schemas.microsoft.com/office/drawing/2014/main" val="1192383788"/>
                    </a:ext>
                  </a:extLst>
                </a:gridCol>
              </a:tblGrid>
              <a:tr h="34484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Feature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77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1. Gender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Male / Female / Other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37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2. Age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Age of the patient in years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054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3. Hypertension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212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4. Heart Disease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16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5. Ever Married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Yes / 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969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6. Work Type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Children / Never worked / Government job / Private job / Self employed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727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7. Residence Type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Rural / Urban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246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8. Average Glucose Level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Average Glucose Level in Blood (mg/dL)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68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 9. BMI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Body Mass Index (kgm</a:t>
                      </a:r>
                      <a:r>
                        <a:rPr lang="en-US" sz="2000" u="none" strike="noStrike" baseline="30000" dirty="0">
                          <a:effectLst/>
                        </a:rPr>
                        <a:t>-2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819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10. Smoking Status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Formerly smoked/Never smoked/Smokes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60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11. Stroke</a:t>
                      </a:r>
                      <a:endParaRPr lang="en-US" sz="2000" b="0" i="0" u="none" strike="noStrike" dirty="0">
                        <a:solidFill>
                          <a:srgbClr val="24292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Yes (1) / No (0)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49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27846-8BD0-B8FC-D9EC-992CF8468E22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Model Selection and Evaluation</a:t>
            </a:r>
            <a:endParaRPr lang="en-US" sz="28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90380E6-04BD-43D6-55EC-3CBA9FAEA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73" b="984"/>
          <a:stretch/>
        </p:blipFill>
        <p:spPr bwMode="auto">
          <a:xfrm>
            <a:off x="483832" y="1248242"/>
            <a:ext cx="6924583" cy="530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59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4011E3-D9F8-720C-049A-601E1C7AC113}"/>
              </a:ext>
            </a:extLst>
          </p:cNvPr>
          <p:cNvSpPr txBox="1"/>
          <p:nvPr/>
        </p:nvSpPr>
        <p:spPr>
          <a:xfrm>
            <a:off x="563733" y="19263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Recommendations</a:t>
            </a:r>
            <a:endParaRPr lang="en-US" sz="2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903101-44A1-1C0E-A0CC-DCCDAA995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3" b="-1170"/>
          <a:stretch/>
        </p:blipFill>
        <p:spPr bwMode="auto">
          <a:xfrm>
            <a:off x="683581" y="829426"/>
            <a:ext cx="6875977" cy="590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5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0B6C70-A8BB-1601-A45C-E658572B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0479"/>
            <a:ext cx="4376196" cy="44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E28727-D89C-BF46-5E48-98EA63EAD063}"/>
              </a:ext>
            </a:extLst>
          </p:cNvPr>
          <p:cNvSpPr txBox="1"/>
          <p:nvPr/>
        </p:nvSpPr>
        <p:spPr>
          <a:xfrm>
            <a:off x="483832" y="303606"/>
            <a:ext cx="5206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n-lt"/>
                <a:cs typeface="Calibri" pitchFamily="34" charset="0"/>
              </a:rPr>
              <a:t>Model Selection and Evaluation</a:t>
            </a:r>
            <a:endParaRPr lang="en-US" sz="2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E5A6CE-A933-5B8B-1DCD-6C6399E1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0479"/>
            <a:ext cx="4453465" cy="440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2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156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Wetthasinghe, Shehani</dc:creator>
  <cp:lastModifiedBy>Wetthasinghe, Shehani</cp:lastModifiedBy>
  <cp:revision>4</cp:revision>
  <dcterms:created xsi:type="dcterms:W3CDTF">2022-12-06T02:46:26Z</dcterms:created>
  <dcterms:modified xsi:type="dcterms:W3CDTF">2022-12-06T15:47:17Z</dcterms:modified>
</cp:coreProperties>
</file>