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73" r:id="rId6"/>
    <p:sldId id="262" r:id="rId7"/>
    <p:sldId id="275" r:id="rId8"/>
    <p:sldId id="265" r:id="rId9"/>
    <p:sldId id="289" r:id="rId10"/>
    <p:sldId id="266" r:id="rId11"/>
    <p:sldId id="263" r:id="rId12"/>
    <p:sldId id="264" r:id="rId13"/>
    <p:sldId id="272" r:id="rId14"/>
    <p:sldId id="267" r:id="rId15"/>
    <p:sldId id="277" r:id="rId16"/>
    <p:sldId id="279" r:id="rId17"/>
    <p:sldId id="280" r:id="rId18"/>
    <p:sldId id="281" r:id="rId19"/>
    <p:sldId id="282" r:id="rId20"/>
    <p:sldId id="283" r:id="rId21"/>
    <p:sldId id="284" r:id="rId22"/>
    <p:sldId id="285" r:id="rId23"/>
    <p:sldId id="286" r:id="rId24"/>
    <p:sldId id="287" r:id="rId25"/>
    <p:sldId id="288" r:id="rId26"/>
    <p:sldId id="290" r:id="rId27"/>
    <p:sldId id="291" r:id="rId28"/>
    <p:sldId id="269" r:id="rId29"/>
    <p:sldId id="293" r:id="rId30"/>
    <p:sldId id="270" r:id="rId31"/>
    <p:sldId id="276" r:id="rId32"/>
    <p:sldId id="27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B8046B"/>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80659B-17F4-4863-BF7B-0ACB2DD1795F}" v="525" dt="2022-01-10T08:01:08.520"/>
    <p1510:client id="{D662696A-0D1C-44AD-9D5E-48C0A1CAD64B}" v="195" dt="2022-01-10T06:11:42.2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75E5B-FA98-40D9-B2C2-A6D9FE31CC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48A488-E3D1-4B30-BCA8-762BA9ECF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199EDD-5E21-4738-A818-5BC00C19DD3B}"/>
              </a:ext>
            </a:extLst>
          </p:cNvPr>
          <p:cNvSpPr>
            <a:spLocks noGrp="1"/>
          </p:cNvSpPr>
          <p:nvPr>
            <p:ph type="dt" sz="half" idx="10"/>
          </p:nvPr>
        </p:nvSpPr>
        <p:spPr/>
        <p:txBody>
          <a:bodyPr/>
          <a:lstStyle/>
          <a:p>
            <a:fld id="{DA209B63-940C-46A8-9216-7B74F7A3F91A}" type="datetimeFigureOut">
              <a:rPr lang="en-US" smtClean="0"/>
              <a:t>1/24/2022</a:t>
            </a:fld>
            <a:endParaRPr lang="en-US"/>
          </a:p>
        </p:txBody>
      </p:sp>
      <p:sp>
        <p:nvSpPr>
          <p:cNvPr id="5" name="Footer Placeholder 4">
            <a:extLst>
              <a:ext uri="{FF2B5EF4-FFF2-40B4-BE49-F238E27FC236}">
                <a16:creationId xmlns:a16="http://schemas.microsoft.com/office/drawing/2014/main" id="{0EF492C0-FA1E-497F-9282-5111B0DF1D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F0ED69-41DB-49DF-AB6D-A008B06DC3BD}"/>
              </a:ext>
            </a:extLst>
          </p:cNvPr>
          <p:cNvSpPr>
            <a:spLocks noGrp="1"/>
          </p:cNvSpPr>
          <p:nvPr>
            <p:ph type="sldNum" sz="quarter" idx="12"/>
          </p:nvPr>
        </p:nvSpPr>
        <p:spPr/>
        <p:txBody>
          <a:bodyPr/>
          <a:lstStyle/>
          <a:p>
            <a:fld id="{52181018-81B8-482E-9DF6-CDCE74AC9133}" type="slidenum">
              <a:rPr lang="en-US" smtClean="0"/>
              <a:t>‹#›</a:t>
            </a:fld>
            <a:endParaRPr lang="en-US"/>
          </a:p>
        </p:txBody>
      </p:sp>
    </p:spTree>
    <p:extLst>
      <p:ext uri="{BB962C8B-B14F-4D97-AF65-F5344CB8AC3E}">
        <p14:creationId xmlns:p14="http://schemas.microsoft.com/office/powerpoint/2010/main" val="3684493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529A4-60BF-4F0A-9FAF-C4770745E8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3A9FD0-4A33-4A01-9A10-3BB0DB0006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02A50E-585B-4001-8F78-A4250EF08210}"/>
              </a:ext>
            </a:extLst>
          </p:cNvPr>
          <p:cNvSpPr>
            <a:spLocks noGrp="1"/>
          </p:cNvSpPr>
          <p:nvPr>
            <p:ph type="dt" sz="half" idx="10"/>
          </p:nvPr>
        </p:nvSpPr>
        <p:spPr/>
        <p:txBody>
          <a:bodyPr/>
          <a:lstStyle/>
          <a:p>
            <a:fld id="{DA209B63-940C-46A8-9216-7B74F7A3F91A}" type="datetimeFigureOut">
              <a:rPr lang="en-US" smtClean="0"/>
              <a:t>1/24/2022</a:t>
            </a:fld>
            <a:endParaRPr lang="en-US"/>
          </a:p>
        </p:txBody>
      </p:sp>
      <p:sp>
        <p:nvSpPr>
          <p:cNvPr id="5" name="Footer Placeholder 4">
            <a:extLst>
              <a:ext uri="{FF2B5EF4-FFF2-40B4-BE49-F238E27FC236}">
                <a16:creationId xmlns:a16="http://schemas.microsoft.com/office/drawing/2014/main" id="{B1F0B8DE-BB9E-4D07-B5E0-B649EF56D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78021A-CA71-4E42-85B7-30F6D81AC973}"/>
              </a:ext>
            </a:extLst>
          </p:cNvPr>
          <p:cNvSpPr>
            <a:spLocks noGrp="1"/>
          </p:cNvSpPr>
          <p:nvPr>
            <p:ph type="sldNum" sz="quarter" idx="12"/>
          </p:nvPr>
        </p:nvSpPr>
        <p:spPr/>
        <p:txBody>
          <a:bodyPr/>
          <a:lstStyle/>
          <a:p>
            <a:fld id="{52181018-81B8-482E-9DF6-CDCE74AC9133}" type="slidenum">
              <a:rPr lang="en-US" smtClean="0"/>
              <a:t>‹#›</a:t>
            </a:fld>
            <a:endParaRPr lang="en-US"/>
          </a:p>
        </p:txBody>
      </p:sp>
    </p:spTree>
    <p:extLst>
      <p:ext uri="{BB962C8B-B14F-4D97-AF65-F5344CB8AC3E}">
        <p14:creationId xmlns:p14="http://schemas.microsoft.com/office/powerpoint/2010/main" val="3801932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FA1A1F-7000-42AC-80E4-980C26222F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602BE2-9420-4E23-A2F5-98A90B19EE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73F93F-F4B1-4CA4-A33D-1C3E9D3C2D31}"/>
              </a:ext>
            </a:extLst>
          </p:cNvPr>
          <p:cNvSpPr>
            <a:spLocks noGrp="1"/>
          </p:cNvSpPr>
          <p:nvPr>
            <p:ph type="dt" sz="half" idx="10"/>
          </p:nvPr>
        </p:nvSpPr>
        <p:spPr/>
        <p:txBody>
          <a:bodyPr/>
          <a:lstStyle/>
          <a:p>
            <a:fld id="{DA209B63-940C-46A8-9216-7B74F7A3F91A}" type="datetimeFigureOut">
              <a:rPr lang="en-US" smtClean="0"/>
              <a:t>1/24/2022</a:t>
            </a:fld>
            <a:endParaRPr lang="en-US"/>
          </a:p>
        </p:txBody>
      </p:sp>
      <p:sp>
        <p:nvSpPr>
          <p:cNvPr id="5" name="Footer Placeholder 4">
            <a:extLst>
              <a:ext uri="{FF2B5EF4-FFF2-40B4-BE49-F238E27FC236}">
                <a16:creationId xmlns:a16="http://schemas.microsoft.com/office/drawing/2014/main" id="{56882021-07DC-4C6C-AF85-3A6B867743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9E9EC7-0FC6-4329-AAB2-93C35CAC27C5}"/>
              </a:ext>
            </a:extLst>
          </p:cNvPr>
          <p:cNvSpPr>
            <a:spLocks noGrp="1"/>
          </p:cNvSpPr>
          <p:nvPr>
            <p:ph type="sldNum" sz="quarter" idx="12"/>
          </p:nvPr>
        </p:nvSpPr>
        <p:spPr/>
        <p:txBody>
          <a:bodyPr/>
          <a:lstStyle/>
          <a:p>
            <a:fld id="{52181018-81B8-482E-9DF6-CDCE74AC9133}" type="slidenum">
              <a:rPr lang="en-US" smtClean="0"/>
              <a:t>‹#›</a:t>
            </a:fld>
            <a:endParaRPr lang="en-US"/>
          </a:p>
        </p:txBody>
      </p:sp>
    </p:spTree>
    <p:extLst>
      <p:ext uri="{BB962C8B-B14F-4D97-AF65-F5344CB8AC3E}">
        <p14:creationId xmlns:p14="http://schemas.microsoft.com/office/powerpoint/2010/main" val="2705911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5D4D3-C82D-4A62-8B10-1E8EDAD13B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133105-AE26-42D2-8052-17317C73FF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6F66DC-E542-4B68-8EAD-EBBADAD5600D}"/>
              </a:ext>
            </a:extLst>
          </p:cNvPr>
          <p:cNvSpPr>
            <a:spLocks noGrp="1"/>
          </p:cNvSpPr>
          <p:nvPr>
            <p:ph type="dt" sz="half" idx="10"/>
          </p:nvPr>
        </p:nvSpPr>
        <p:spPr/>
        <p:txBody>
          <a:bodyPr/>
          <a:lstStyle/>
          <a:p>
            <a:fld id="{DA209B63-940C-46A8-9216-7B74F7A3F91A}" type="datetimeFigureOut">
              <a:rPr lang="en-US" smtClean="0"/>
              <a:t>1/24/2022</a:t>
            </a:fld>
            <a:endParaRPr lang="en-US"/>
          </a:p>
        </p:txBody>
      </p:sp>
      <p:sp>
        <p:nvSpPr>
          <p:cNvPr id="5" name="Footer Placeholder 4">
            <a:extLst>
              <a:ext uri="{FF2B5EF4-FFF2-40B4-BE49-F238E27FC236}">
                <a16:creationId xmlns:a16="http://schemas.microsoft.com/office/drawing/2014/main" id="{136F6229-260B-45BC-818C-613899E6E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4B0890-1F6E-47E1-AB66-583CC55B8695}"/>
              </a:ext>
            </a:extLst>
          </p:cNvPr>
          <p:cNvSpPr>
            <a:spLocks noGrp="1"/>
          </p:cNvSpPr>
          <p:nvPr>
            <p:ph type="sldNum" sz="quarter" idx="12"/>
          </p:nvPr>
        </p:nvSpPr>
        <p:spPr/>
        <p:txBody>
          <a:bodyPr/>
          <a:lstStyle/>
          <a:p>
            <a:fld id="{52181018-81B8-482E-9DF6-CDCE74AC9133}" type="slidenum">
              <a:rPr lang="en-US" smtClean="0"/>
              <a:t>‹#›</a:t>
            </a:fld>
            <a:endParaRPr lang="en-US"/>
          </a:p>
        </p:txBody>
      </p:sp>
    </p:spTree>
    <p:extLst>
      <p:ext uri="{BB962C8B-B14F-4D97-AF65-F5344CB8AC3E}">
        <p14:creationId xmlns:p14="http://schemas.microsoft.com/office/powerpoint/2010/main" val="3163375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D4E51-4733-4E65-8D61-F77A3E239B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02EFF2-21A2-4935-9803-B9B14D804D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44F0AD-D41E-414D-87A0-93EED19257A0}"/>
              </a:ext>
            </a:extLst>
          </p:cNvPr>
          <p:cNvSpPr>
            <a:spLocks noGrp="1"/>
          </p:cNvSpPr>
          <p:nvPr>
            <p:ph type="dt" sz="half" idx="10"/>
          </p:nvPr>
        </p:nvSpPr>
        <p:spPr/>
        <p:txBody>
          <a:bodyPr/>
          <a:lstStyle/>
          <a:p>
            <a:fld id="{DA209B63-940C-46A8-9216-7B74F7A3F91A}" type="datetimeFigureOut">
              <a:rPr lang="en-US" smtClean="0"/>
              <a:t>1/24/2022</a:t>
            </a:fld>
            <a:endParaRPr lang="en-US"/>
          </a:p>
        </p:txBody>
      </p:sp>
      <p:sp>
        <p:nvSpPr>
          <p:cNvPr id="5" name="Footer Placeholder 4">
            <a:extLst>
              <a:ext uri="{FF2B5EF4-FFF2-40B4-BE49-F238E27FC236}">
                <a16:creationId xmlns:a16="http://schemas.microsoft.com/office/drawing/2014/main" id="{4CD4D908-1CD6-40B4-B14F-94891FA11F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ECD495-5834-48E0-9583-8092204ECABE}"/>
              </a:ext>
            </a:extLst>
          </p:cNvPr>
          <p:cNvSpPr>
            <a:spLocks noGrp="1"/>
          </p:cNvSpPr>
          <p:nvPr>
            <p:ph type="sldNum" sz="quarter" idx="12"/>
          </p:nvPr>
        </p:nvSpPr>
        <p:spPr/>
        <p:txBody>
          <a:bodyPr/>
          <a:lstStyle/>
          <a:p>
            <a:fld id="{52181018-81B8-482E-9DF6-CDCE74AC9133}" type="slidenum">
              <a:rPr lang="en-US" smtClean="0"/>
              <a:t>‹#›</a:t>
            </a:fld>
            <a:endParaRPr lang="en-US"/>
          </a:p>
        </p:txBody>
      </p:sp>
    </p:spTree>
    <p:extLst>
      <p:ext uri="{BB962C8B-B14F-4D97-AF65-F5344CB8AC3E}">
        <p14:creationId xmlns:p14="http://schemas.microsoft.com/office/powerpoint/2010/main" val="2541781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4F47C-0C65-4062-BD24-816EAB84C1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3AF9F0-B9FD-4996-82DE-DC9D9E4E05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FF7EB9-A97A-40A7-B6BD-B246BB3B60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AC948E-293A-444D-A164-3226CD6EE2A5}"/>
              </a:ext>
            </a:extLst>
          </p:cNvPr>
          <p:cNvSpPr>
            <a:spLocks noGrp="1"/>
          </p:cNvSpPr>
          <p:nvPr>
            <p:ph type="dt" sz="half" idx="10"/>
          </p:nvPr>
        </p:nvSpPr>
        <p:spPr/>
        <p:txBody>
          <a:bodyPr/>
          <a:lstStyle/>
          <a:p>
            <a:fld id="{DA209B63-940C-46A8-9216-7B74F7A3F91A}" type="datetimeFigureOut">
              <a:rPr lang="en-US" smtClean="0"/>
              <a:t>1/24/2022</a:t>
            </a:fld>
            <a:endParaRPr lang="en-US"/>
          </a:p>
        </p:txBody>
      </p:sp>
      <p:sp>
        <p:nvSpPr>
          <p:cNvPr id="6" name="Footer Placeholder 5">
            <a:extLst>
              <a:ext uri="{FF2B5EF4-FFF2-40B4-BE49-F238E27FC236}">
                <a16:creationId xmlns:a16="http://schemas.microsoft.com/office/drawing/2014/main" id="{0576CB0E-16B2-44D4-8790-9D73EC2DF8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738C7C-6A73-4E0C-80DC-FCDC3FD3236E}"/>
              </a:ext>
            </a:extLst>
          </p:cNvPr>
          <p:cNvSpPr>
            <a:spLocks noGrp="1"/>
          </p:cNvSpPr>
          <p:nvPr>
            <p:ph type="sldNum" sz="quarter" idx="12"/>
          </p:nvPr>
        </p:nvSpPr>
        <p:spPr/>
        <p:txBody>
          <a:bodyPr/>
          <a:lstStyle/>
          <a:p>
            <a:fld id="{52181018-81B8-482E-9DF6-CDCE74AC9133}" type="slidenum">
              <a:rPr lang="en-US" smtClean="0"/>
              <a:t>‹#›</a:t>
            </a:fld>
            <a:endParaRPr lang="en-US"/>
          </a:p>
        </p:txBody>
      </p:sp>
    </p:spTree>
    <p:extLst>
      <p:ext uri="{BB962C8B-B14F-4D97-AF65-F5344CB8AC3E}">
        <p14:creationId xmlns:p14="http://schemas.microsoft.com/office/powerpoint/2010/main" val="2706630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940EA-739F-4B07-BB6D-EA71DB69D3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8832B9-48DE-4857-BF9A-584E15A445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A02845-8D46-46A3-9151-B804C79BB2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8CDBDE-B52E-42A5-8EF6-14A3CED1EC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532AAD-665E-4B86-9C42-5752E15336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102A44-54E2-47D2-B14E-89C5675FC821}"/>
              </a:ext>
            </a:extLst>
          </p:cNvPr>
          <p:cNvSpPr>
            <a:spLocks noGrp="1"/>
          </p:cNvSpPr>
          <p:nvPr>
            <p:ph type="dt" sz="half" idx="10"/>
          </p:nvPr>
        </p:nvSpPr>
        <p:spPr/>
        <p:txBody>
          <a:bodyPr/>
          <a:lstStyle/>
          <a:p>
            <a:fld id="{DA209B63-940C-46A8-9216-7B74F7A3F91A}" type="datetimeFigureOut">
              <a:rPr lang="en-US" smtClean="0"/>
              <a:t>1/24/2022</a:t>
            </a:fld>
            <a:endParaRPr lang="en-US"/>
          </a:p>
        </p:txBody>
      </p:sp>
      <p:sp>
        <p:nvSpPr>
          <p:cNvPr id="8" name="Footer Placeholder 7">
            <a:extLst>
              <a:ext uri="{FF2B5EF4-FFF2-40B4-BE49-F238E27FC236}">
                <a16:creationId xmlns:a16="http://schemas.microsoft.com/office/drawing/2014/main" id="{B5EDF750-D71A-4D20-A4C3-A584C14002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DDD684-D0D7-464E-9B67-647E7D61A7ED}"/>
              </a:ext>
            </a:extLst>
          </p:cNvPr>
          <p:cNvSpPr>
            <a:spLocks noGrp="1"/>
          </p:cNvSpPr>
          <p:nvPr>
            <p:ph type="sldNum" sz="quarter" idx="12"/>
          </p:nvPr>
        </p:nvSpPr>
        <p:spPr/>
        <p:txBody>
          <a:bodyPr/>
          <a:lstStyle/>
          <a:p>
            <a:fld id="{52181018-81B8-482E-9DF6-CDCE74AC9133}" type="slidenum">
              <a:rPr lang="en-US" smtClean="0"/>
              <a:t>‹#›</a:t>
            </a:fld>
            <a:endParaRPr lang="en-US"/>
          </a:p>
        </p:txBody>
      </p:sp>
    </p:spTree>
    <p:extLst>
      <p:ext uri="{BB962C8B-B14F-4D97-AF65-F5344CB8AC3E}">
        <p14:creationId xmlns:p14="http://schemas.microsoft.com/office/powerpoint/2010/main" val="1105799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B8B7B-99F1-4643-A31E-7E2C6D7EB6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A69402-A279-44C7-B3F3-E49EE090DDF7}"/>
              </a:ext>
            </a:extLst>
          </p:cNvPr>
          <p:cNvSpPr>
            <a:spLocks noGrp="1"/>
          </p:cNvSpPr>
          <p:nvPr>
            <p:ph type="dt" sz="half" idx="10"/>
          </p:nvPr>
        </p:nvSpPr>
        <p:spPr/>
        <p:txBody>
          <a:bodyPr/>
          <a:lstStyle/>
          <a:p>
            <a:fld id="{DA209B63-940C-46A8-9216-7B74F7A3F91A}" type="datetimeFigureOut">
              <a:rPr lang="en-US" smtClean="0"/>
              <a:t>1/24/2022</a:t>
            </a:fld>
            <a:endParaRPr lang="en-US"/>
          </a:p>
        </p:txBody>
      </p:sp>
      <p:sp>
        <p:nvSpPr>
          <p:cNvPr id="4" name="Footer Placeholder 3">
            <a:extLst>
              <a:ext uri="{FF2B5EF4-FFF2-40B4-BE49-F238E27FC236}">
                <a16:creationId xmlns:a16="http://schemas.microsoft.com/office/drawing/2014/main" id="{A26680C5-FC50-4231-938F-5F582482F7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643D1E-9B72-4597-8DD8-349E32421BEF}"/>
              </a:ext>
            </a:extLst>
          </p:cNvPr>
          <p:cNvSpPr>
            <a:spLocks noGrp="1"/>
          </p:cNvSpPr>
          <p:nvPr>
            <p:ph type="sldNum" sz="quarter" idx="12"/>
          </p:nvPr>
        </p:nvSpPr>
        <p:spPr/>
        <p:txBody>
          <a:bodyPr/>
          <a:lstStyle/>
          <a:p>
            <a:fld id="{52181018-81B8-482E-9DF6-CDCE74AC9133}" type="slidenum">
              <a:rPr lang="en-US" smtClean="0"/>
              <a:t>‹#›</a:t>
            </a:fld>
            <a:endParaRPr lang="en-US"/>
          </a:p>
        </p:txBody>
      </p:sp>
    </p:spTree>
    <p:extLst>
      <p:ext uri="{BB962C8B-B14F-4D97-AF65-F5344CB8AC3E}">
        <p14:creationId xmlns:p14="http://schemas.microsoft.com/office/powerpoint/2010/main" val="160884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C76B98-6131-4879-BC39-25BE426B7370}"/>
              </a:ext>
            </a:extLst>
          </p:cNvPr>
          <p:cNvSpPr>
            <a:spLocks noGrp="1"/>
          </p:cNvSpPr>
          <p:nvPr>
            <p:ph type="dt" sz="half" idx="10"/>
          </p:nvPr>
        </p:nvSpPr>
        <p:spPr/>
        <p:txBody>
          <a:bodyPr/>
          <a:lstStyle/>
          <a:p>
            <a:fld id="{DA209B63-940C-46A8-9216-7B74F7A3F91A}" type="datetimeFigureOut">
              <a:rPr lang="en-US" smtClean="0"/>
              <a:t>1/24/2022</a:t>
            </a:fld>
            <a:endParaRPr lang="en-US"/>
          </a:p>
        </p:txBody>
      </p:sp>
      <p:sp>
        <p:nvSpPr>
          <p:cNvPr id="3" name="Footer Placeholder 2">
            <a:extLst>
              <a:ext uri="{FF2B5EF4-FFF2-40B4-BE49-F238E27FC236}">
                <a16:creationId xmlns:a16="http://schemas.microsoft.com/office/drawing/2014/main" id="{8FB2AB19-F48E-414A-8A59-2BF341A4DB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299BF5-4847-4E97-8808-EAF0FCC35822}"/>
              </a:ext>
            </a:extLst>
          </p:cNvPr>
          <p:cNvSpPr>
            <a:spLocks noGrp="1"/>
          </p:cNvSpPr>
          <p:nvPr>
            <p:ph type="sldNum" sz="quarter" idx="12"/>
          </p:nvPr>
        </p:nvSpPr>
        <p:spPr/>
        <p:txBody>
          <a:bodyPr/>
          <a:lstStyle/>
          <a:p>
            <a:fld id="{52181018-81B8-482E-9DF6-CDCE74AC9133}" type="slidenum">
              <a:rPr lang="en-US" smtClean="0"/>
              <a:t>‹#›</a:t>
            </a:fld>
            <a:endParaRPr lang="en-US"/>
          </a:p>
        </p:txBody>
      </p:sp>
    </p:spTree>
    <p:extLst>
      <p:ext uri="{BB962C8B-B14F-4D97-AF65-F5344CB8AC3E}">
        <p14:creationId xmlns:p14="http://schemas.microsoft.com/office/powerpoint/2010/main" val="3872641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B3C4F-89FC-4A23-89E4-64B7970417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04B39E-F3C6-42F6-9622-79DE60C688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10A4E2-2E2D-4BDB-9543-361D628F22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4F18C5-8660-403E-9FD1-B0E2826A294C}"/>
              </a:ext>
            </a:extLst>
          </p:cNvPr>
          <p:cNvSpPr>
            <a:spLocks noGrp="1"/>
          </p:cNvSpPr>
          <p:nvPr>
            <p:ph type="dt" sz="half" idx="10"/>
          </p:nvPr>
        </p:nvSpPr>
        <p:spPr/>
        <p:txBody>
          <a:bodyPr/>
          <a:lstStyle/>
          <a:p>
            <a:fld id="{DA209B63-940C-46A8-9216-7B74F7A3F91A}" type="datetimeFigureOut">
              <a:rPr lang="en-US" smtClean="0"/>
              <a:t>1/24/2022</a:t>
            </a:fld>
            <a:endParaRPr lang="en-US"/>
          </a:p>
        </p:txBody>
      </p:sp>
      <p:sp>
        <p:nvSpPr>
          <p:cNvPr id="6" name="Footer Placeholder 5">
            <a:extLst>
              <a:ext uri="{FF2B5EF4-FFF2-40B4-BE49-F238E27FC236}">
                <a16:creationId xmlns:a16="http://schemas.microsoft.com/office/drawing/2014/main" id="{AEEABA07-8D2A-406D-AE65-54A9AE1FF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2BDB13-B64E-4403-B2EF-B77A963BAE97}"/>
              </a:ext>
            </a:extLst>
          </p:cNvPr>
          <p:cNvSpPr>
            <a:spLocks noGrp="1"/>
          </p:cNvSpPr>
          <p:nvPr>
            <p:ph type="sldNum" sz="quarter" idx="12"/>
          </p:nvPr>
        </p:nvSpPr>
        <p:spPr/>
        <p:txBody>
          <a:bodyPr/>
          <a:lstStyle/>
          <a:p>
            <a:fld id="{52181018-81B8-482E-9DF6-CDCE74AC9133}" type="slidenum">
              <a:rPr lang="en-US" smtClean="0"/>
              <a:t>‹#›</a:t>
            </a:fld>
            <a:endParaRPr lang="en-US"/>
          </a:p>
        </p:txBody>
      </p:sp>
    </p:spTree>
    <p:extLst>
      <p:ext uri="{BB962C8B-B14F-4D97-AF65-F5344CB8AC3E}">
        <p14:creationId xmlns:p14="http://schemas.microsoft.com/office/powerpoint/2010/main" val="2869398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0CCCF-6B4F-4AA9-8918-5A2037311B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E33184-C17C-46A2-9EAE-CDCF91B564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17D1D1-C5F8-48EA-9FB7-418DA92BE1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4958E2-2029-4ABD-950C-4B86FCC42C00}"/>
              </a:ext>
            </a:extLst>
          </p:cNvPr>
          <p:cNvSpPr>
            <a:spLocks noGrp="1"/>
          </p:cNvSpPr>
          <p:nvPr>
            <p:ph type="dt" sz="half" idx="10"/>
          </p:nvPr>
        </p:nvSpPr>
        <p:spPr/>
        <p:txBody>
          <a:bodyPr/>
          <a:lstStyle/>
          <a:p>
            <a:fld id="{DA209B63-940C-46A8-9216-7B74F7A3F91A}" type="datetimeFigureOut">
              <a:rPr lang="en-US" smtClean="0"/>
              <a:t>1/24/2022</a:t>
            </a:fld>
            <a:endParaRPr lang="en-US"/>
          </a:p>
        </p:txBody>
      </p:sp>
      <p:sp>
        <p:nvSpPr>
          <p:cNvPr id="6" name="Footer Placeholder 5">
            <a:extLst>
              <a:ext uri="{FF2B5EF4-FFF2-40B4-BE49-F238E27FC236}">
                <a16:creationId xmlns:a16="http://schemas.microsoft.com/office/drawing/2014/main" id="{AC5E8A91-5216-46FA-8A3B-5C2373D9AB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D6C5F1-8998-4BBE-9DBD-F4D12EF5BD52}"/>
              </a:ext>
            </a:extLst>
          </p:cNvPr>
          <p:cNvSpPr>
            <a:spLocks noGrp="1"/>
          </p:cNvSpPr>
          <p:nvPr>
            <p:ph type="sldNum" sz="quarter" idx="12"/>
          </p:nvPr>
        </p:nvSpPr>
        <p:spPr/>
        <p:txBody>
          <a:bodyPr/>
          <a:lstStyle/>
          <a:p>
            <a:fld id="{52181018-81B8-482E-9DF6-CDCE74AC9133}" type="slidenum">
              <a:rPr lang="en-US" smtClean="0"/>
              <a:t>‹#›</a:t>
            </a:fld>
            <a:endParaRPr lang="en-US"/>
          </a:p>
        </p:txBody>
      </p:sp>
    </p:spTree>
    <p:extLst>
      <p:ext uri="{BB962C8B-B14F-4D97-AF65-F5344CB8AC3E}">
        <p14:creationId xmlns:p14="http://schemas.microsoft.com/office/powerpoint/2010/main" val="1015001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680D80-1ECF-42A9-93EF-03A4824091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684A60-24F7-40CE-B9E8-C99443C1FF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DC394D-74C2-4BAB-AFAF-BB568E7F48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209B63-940C-46A8-9216-7B74F7A3F91A}" type="datetimeFigureOut">
              <a:rPr lang="en-US" smtClean="0"/>
              <a:t>1/24/2022</a:t>
            </a:fld>
            <a:endParaRPr lang="en-US"/>
          </a:p>
        </p:txBody>
      </p:sp>
      <p:sp>
        <p:nvSpPr>
          <p:cNvPr id="5" name="Footer Placeholder 4">
            <a:extLst>
              <a:ext uri="{FF2B5EF4-FFF2-40B4-BE49-F238E27FC236}">
                <a16:creationId xmlns:a16="http://schemas.microsoft.com/office/drawing/2014/main" id="{21675E80-A7A8-4AB2-B4D4-DF6379956B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D5692-1953-438F-9518-A2AD1B3FFF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181018-81B8-482E-9DF6-CDCE74AC9133}" type="slidenum">
              <a:rPr lang="en-US" smtClean="0"/>
              <a:t>‹#›</a:t>
            </a:fld>
            <a:endParaRPr lang="en-US"/>
          </a:p>
        </p:txBody>
      </p:sp>
    </p:spTree>
    <p:extLst>
      <p:ext uri="{BB962C8B-B14F-4D97-AF65-F5344CB8AC3E}">
        <p14:creationId xmlns:p14="http://schemas.microsoft.com/office/powerpoint/2010/main" val="3464574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techjury.net/blog/blockchain-statistics/#gref" TargetMode="External"/><Relationship Id="rId2" Type="http://schemas.openxmlformats.org/officeDocument/2006/relationships/hyperlink" Target="https://www.singlecare.com/blog/news/telehealth-statistic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 Placeholder 8">
            <a:extLst>
              <a:ext uri="{FF2B5EF4-FFF2-40B4-BE49-F238E27FC236}">
                <a16:creationId xmlns:a16="http://schemas.microsoft.com/office/drawing/2014/main" id="{9D614F27-A72D-4C29-B683-197A9AE2B50E}"/>
              </a:ext>
            </a:extLst>
          </p:cNvPr>
          <p:cNvSpPr txBox="1">
            <a:spLocks/>
          </p:cNvSpPr>
          <p:nvPr/>
        </p:nvSpPr>
        <p:spPr>
          <a:xfrm>
            <a:off x="571500" y="290915"/>
            <a:ext cx="11150600" cy="996378"/>
          </a:xfrm>
          <a:prstGeom prst="rect">
            <a:avLst/>
          </a:prstGeom>
          <a:noFill/>
        </p:spPr>
        <p:txBody>
          <a:bodyPr lIns="0" tIns="0" rIns="0" bIns="0" anchor="t"/>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Raleway" panose="020B00030301010600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Raleway" panose="020B00030301010600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Raleway" panose="020B00030301010600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Raleway" panose="020B00030301010600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Raleway" panose="020B00030301010600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b="1">
                <a:solidFill>
                  <a:schemeClr val="tx1">
                    <a:lumMod val="75000"/>
                    <a:lumOff val="25000"/>
                  </a:schemeClr>
                </a:solidFill>
                <a:latin typeface="Broadway"/>
                <a:ea typeface="Fira Sans ExtraBold Italic" panose="00000900000000000000" pitchFamily="50" charset="0"/>
              </a:rPr>
              <a:t>Welcome to the CSE 299 Final  Project  Presentation</a:t>
            </a:r>
            <a:endParaRPr lang="en-AU" sz="3200" b="1">
              <a:solidFill>
                <a:schemeClr val="tx1">
                  <a:lumMod val="75000"/>
                  <a:lumOff val="25000"/>
                </a:schemeClr>
              </a:solidFill>
              <a:latin typeface="Broadway"/>
              <a:ea typeface="Fira Sans ExtraBold Italic" panose="00000900000000000000" pitchFamily="50" charset="0"/>
            </a:endParaRPr>
          </a:p>
        </p:txBody>
      </p:sp>
      <p:pic>
        <p:nvPicPr>
          <p:cNvPr id="64" name="Picture 63">
            <a:extLst>
              <a:ext uri="{FF2B5EF4-FFF2-40B4-BE49-F238E27FC236}">
                <a16:creationId xmlns:a16="http://schemas.microsoft.com/office/drawing/2014/main" id="{6559BE14-2A6C-4456-8BB8-3D219817F1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1836" y="1287293"/>
            <a:ext cx="1751872" cy="1491594"/>
          </a:xfrm>
          <a:prstGeom prst="rect">
            <a:avLst/>
          </a:prstGeom>
        </p:spPr>
      </p:pic>
      <p:pic>
        <p:nvPicPr>
          <p:cNvPr id="65" name="Picture 64">
            <a:extLst>
              <a:ext uri="{FF2B5EF4-FFF2-40B4-BE49-F238E27FC236}">
                <a16:creationId xmlns:a16="http://schemas.microsoft.com/office/drawing/2014/main" id="{37C1B3CA-770C-4722-BBEB-9DBA96F32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5421" y="1341521"/>
            <a:ext cx="1896453" cy="996378"/>
          </a:xfrm>
          <a:prstGeom prst="rect">
            <a:avLst/>
          </a:prstGeom>
        </p:spPr>
      </p:pic>
      <p:sp>
        <p:nvSpPr>
          <p:cNvPr id="66" name="Cross 65">
            <a:extLst>
              <a:ext uri="{FF2B5EF4-FFF2-40B4-BE49-F238E27FC236}">
                <a16:creationId xmlns:a16="http://schemas.microsoft.com/office/drawing/2014/main" id="{93269B73-5659-4387-BDEB-04293C088CD0}"/>
              </a:ext>
            </a:extLst>
          </p:cNvPr>
          <p:cNvSpPr/>
          <p:nvPr/>
        </p:nvSpPr>
        <p:spPr>
          <a:xfrm>
            <a:off x="5720296" y="1581105"/>
            <a:ext cx="707132" cy="729177"/>
          </a:xfrm>
          <a:prstGeom prst="plus">
            <a:avLst>
              <a:gd name="adj" fmla="val 35085"/>
            </a:avLst>
          </a:prstGeom>
          <a:gradFill>
            <a:gsLst>
              <a:gs pos="16000">
                <a:srgbClr val="FF0000"/>
              </a:gs>
              <a:gs pos="44000">
                <a:srgbClr val="7030A0"/>
              </a:gs>
              <a:gs pos="73000">
                <a:srgbClr val="00B0F0"/>
              </a:gs>
              <a:gs pos="100000">
                <a:schemeClr val="accent1">
                  <a:lumMod val="30000"/>
                  <a:lumOff val="70000"/>
                </a:schemeClr>
              </a:gs>
            </a:gsLst>
            <a:lin ang="5400000" scaled="1"/>
          </a:gra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67" name="Text Placeholder 8">
            <a:extLst>
              <a:ext uri="{FF2B5EF4-FFF2-40B4-BE49-F238E27FC236}">
                <a16:creationId xmlns:a16="http://schemas.microsoft.com/office/drawing/2014/main" id="{E763C5B3-045B-4D38-9E07-6D142886D45F}"/>
              </a:ext>
            </a:extLst>
          </p:cNvPr>
          <p:cNvSpPr txBox="1">
            <a:spLocks/>
          </p:cNvSpPr>
          <p:nvPr/>
        </p:nvSpPr>
        <p:spPr>
          <a:xfrm>
            <a:off x="0" y="2604095"/>
            <a:ext cx="11887200" cy="2120582"/>
          </a:xfrm>
          <a:prstGeom prst="rect">
            <a:avLst/>
          </a:prstGeom>
          <a:noFill/>
        </p:spPr>
        <p:txBody>
          <a:bodyPr lIns="0" tIns="0" rIns="0" bIns="0"/>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Raleway" panose="020B00030301010600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Raleway" panose="020B00030301010600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Raleway" panose="020B00030301010600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Raleway" panose="020B00030301010600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Raleway" panose="020B00030301010600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br>
              <a:rPr lang="en-AU" b="1" dirty="0">
                <a:solidFill>
                  <a:schemeClr val="tx1">
                    <a:lumMod val="75000"/>
                    <a:lumOff val="25000"/>
                  </a:schemeClr>
                </a:solidFill>
                <a:latin typeface="Bahnschrift" panose="020B0502040204020203" pitchFamily="34" charset="0"/>
                <a:ea typeface="Fira Sans ExtraBold Italic" panose="00000900000000000000" pitchFamily="50" charset="0"/>
              </a:rPr>
            </a:br>
            <a:r>
              <a:rPr lang="en-AU" b="1" dirty="0">
                <a:solidFill>
                  <a:schemeClr val="tx1">
                    <a:lumMod val="75000"/>
                    <a:lumOff val="25000"/>
                  </a:schemeClr>
                </a:solidFill>
                <a:latin typeface="Bahnschrift" panose="020B0502040204020203" pitchFamily="34" charset="0"/>
                <a:ea typeface="Fira Sans ExtraBold Italic" panose="00000900000000000000" pitchFamily="50" charset="0"/>
              </a:rPr>
              <a:t>Project Title: Application of Blockchain for a secure online telemedicine system</a:t>
            </a:r>
            <a:br>
              <a:rPr lang="en-AU" b="1" dirty="0">
                <a:solidFill>
                  <a:schemeClr val="tx1">
                    <a:lumMod val="75000"/>
                    <a:lumOff val="25000"/>
                  </a:schemeClr>
                </a:solidFill>
                <a:latin typeface="Bahnschrift" panose="020B0502040204020203" pitchFamily="34" charset="0"/>
                <a:ea typeface="Fira Sans ExtraBold Italic" panose="00000900000000000000" pitchFamily="50" charset="0"/>
              </a:rPr>
            </a:br>
            <a:r>
              <a:rPr lang="en-AU" b="1" dirty="0">
                <a:solidFill>
                  <a:schemeClr val="tx1">
                    <a:lumMod val="75000"/>
                    <a:lumOff val="25000"/>
                  </a:schemeClr>
                </a:solidFill>
                <a:latin typeface="Bahnschrift" panose="020B0502040204020203" pitchFamily="34" charset="0"/>
                <a:ea typeface="Fira Sans ExtraBold Italic" panose="00000900000000000000" pitchFamily="50" charset="0"/>
              </a:rPr>
              <a:t>Course: CSE-299</a:t>
            </a:r>
            <a:br>
              <a:rPr lang="en-AU" b="1" dirty="0">
                <a:solidFill>
                  <a:schemeClr val="tx1">
                    <a:lumMod val="75000"/>
                    <a:lumOff val="25000"/>
                  </a:schemeClr>
                </a:solidFill>
                <a:latin typeface="Bahnschrift" panose="020B0502040204020203" pitchFamily="34" charset="0"/>
                <a:ea typeface="Fira Sans ExtraBold Italic" panose="00000900000000000000" pitchFamily="50" charset="0"/>
              </a:rPr>
            </a:br>
            <a:r>
              <a:rPr lang="en-AU" b="1" dirty="0">
                <a:solidFill>
                  <a:schemeClr val="tx1">
                    <a:lumMod val="75000"/>
                    <a:lumOff val="25000"/>
                  </a:schemeClr>
                </a:solidFill>
                <a:latin typeface="Bahnschrift" panose="020B0502040204020203" pitchFamily="34" charset="0"/>
                <a:ea typeface="Fira Sans ExtraBold Italic" panose="00000900000000000000" pitchFamily="50" charset="0"/>
              </a:rPr>
              <a:t>Section: 02</a:t>
            </a:r>
            <a:br>
              <a:rPr lang="en-AU" b="1" dirty="0">
                <a:solidFill>
                  <a:schemeClr val="tx1">
                    <a:lumMod val="75000"/>
                    <a:lumOff val="25000"/>
                  </a:schemeClr>
                </a:solidFill>
                <a:latin typeface="Bahnschrift" panose="020B0502040204020203" pitchFamily="34" charset="0"/>
                <a:ea typeface="Fira Sans ExtraBold Italic" panose="00000900000000000000" pitchFamily="50" charset="0"/>
              </a:rPr>
            </a:br>
            <a:br>
              <a:rPr lang="en-AU" b="1" dirty="0">
                <a:solidFill>
                  <a:schemeClr val="tx1">
                    <a:lumMod val="75000"/>
                    <a:lumOff val="25000"/>
                  </a:schemeClr>
                </a:solidFill>
                <a:latin typeface="Bahnschrift" panose="020B0502040204020203" pitchFamily="34" charset="0"/>
                <a:ea typeface="Fira Sans ExtraBold Italic" panose="00000900000000000000" pitchFamily="50" charset="0"/>
              </a:rPr>
            </a:br>
            <a:r>
              <a:rPr lang="en-AU" b="1" dirty="0">
                <a:solidFill>
                  <a:schemeClr val="tx1">
                    <a:lumMod val="75000"/>
                    <a:lumOff val="25000"/>
                  </a:schemeClr>
                </a:solidFill>
                <a:latin typeface="Bahnschrift" panose="020B0502040204020203" pitchFamily="34" charset="0"/>
                <a:ea typeface="Fira Sans ExtraBold Italic" panose="00000900000000000000" pitchFamily="50" charset="0"/>
              </a:rPr>
              <a:t>Submitted to: Dr Mohammad </a:t>
            </a:r>
            <a:r>
              <a:rPr lang="en-AU" b="1" dirty="0" err="1">
                <a:solidFill>
                  <a:schemeClr val="tx1">
                    <a:lumMod val="75000"/>
                    <a:lumOff val="25000"/>
                  </a:schemeClr>
                </a:solidFill>
                <a:latin typeface="Bahnschrift" panose="020B0502040204020203" pitchFamily="34" charset="0"/>
                <a:ea typeface="Fira Sans ExtraBold Italic" panose="00000900000000000000" pitchFamily="50" charset="0"/>
              </a:rPr>
              <a:t>Monirujjaman</a:t>
            </a:r>
            <a:r>
              <a:rPr lang="en-AU" b="1" dirty="0">
                <a:solidFill>
                  <a:schemeClr val="tx1">
                    <a:lumMod val="75000"/>
                    <a:lumOff val="25000"/>
                  </a:schemeClr>
                </a:solidFill>
                <a:latin typeface="Bahnschrift" panose="020B0502040204020203" pitchFamily="34" charset="0"/>
                <a:ea typeface="Fira Sans ExtraBold Italic" panose="00000900000000000000" pitchFamily="50" charset="0"/>
              </a:rPr>
              <a:t> Khan (KMM)</a:t>
            </a:r>
          </a:p>
        </p:txBody>
      </p:sp>
      <p:graphicFrame>
        <p:nvGraphicFramePr>
          <p:cNvPr id="71" name="Table 12">
            <a:extLst>
              <a:ext uri="{FF2B5EF4-FFF2-40B4-BE49-F238E27FC236}">
                <a16:creationId xmlns:a16="http://schemas.microsoft.com/office/drawing/2014/main" id="{405A3784-B6B3-4279-B574-CD638C2EBFFE}"/>
              </a:ext>
            </a:extLst>
          </p:cNvPr>
          <p:cNvGraphicFramePr>
            <a:graphicFrameLocks noGrp="1"/>
          </p:cNvGraphicFramePr>
          <p:nvPr>
            <p:extLst>
              <p:ext uri="{D42A27DB-BD31-4B8C-83A1-F6EECF244321}">
                <p14:modId xmlns:p14="http://schemas.microsoft.com/office/powerpoint/2010/main" val="718624668"/>
              </p:ext>
            </p:extLst>
          </p:nvPr>
        </p:nvGraphicFramePr>
        <p:xfrm>
          <a:off x="3302000" y="4884889"/>
          <a:ext cx="5689600" cy="1849120"/>
        </p:xfrm>
        <a:graphic>
          <a:graphicData uri="http://schemas.openxmlformats.org/drawingml/2006/table">
            <a:tbl>
              <a:tblPr firstRow="1" bandRow="1">
                <a:tableStyleId>{7DF18680-E054-41AD-8BC1-D1AEF772440D}</a:tableStyleId>
              </a:tblPr>
              <a:tblGrid>
                <a:gridCol w="2844800">
                  <a:extLst>
                    <a:ext uri="{9D8B030D-6E8A-4147-A177-3AD203B41FA5}">
                      <a16:colId xmlns:a16="http://schemas.microsoft.com/office/drawing/2014/main" val="1750296807"/>
                    </a:ext>
                  </a:extLst>
                </a:gridCol>
                <a:gridCol w="2844800">
                  <a:extLst>
                    <a:ext uri="{9D8B030D-6E8A-4147-A177-3AD203B41FA5}">
                      <a16:colId xmlns:a16="http://schemas.microsoft.com/office/drawing/2014/main" val="3088628674"/>
                    </a:ext>
                  </a:extLst>
                </a:gridCol>
              </a:tblGrid>
              <a:tr h="331097">
                <a:tc>
                  <a:txBody>
                    <a:bodyPr/>
                    <a:lstStyle/>
                    <a:p>
                      <a:pPr algn="ctr"/>
                      <a:r>
                        <a:rPr lang="en-US" dirty="0"/>
                        <a:t>Name</a:t>
                      </a:r>
                    </a:p>
                  </a:txBody>
                  <a:tcPr>
                    <a:solidFill>
                      <a:srgbClr val="002060"/>
                    </a:solidFill>
                  </a:tcPr>
                </a:tc>
                <a:tc>
                  <a:txBody>
                    <a:bodyPr/>
                    <a:lstStyle/>
                    <a:p>
                      <a:pPr algn="ctr"/>
                      <a:r>
                        <a:rPr lang="en-US" dirty="0"/>
                        <a:t>Student ID</a:t>
                      </a:r>
                    </a:p>
                  </a:txBody>
                  <a:tcPr>
                    <a:solidFill>
                      <a:srgbClr val="002060"/>
                    </a:solidFill>
                  </a:tcPr>
                </a:tc>
                <a:extLst>
                  <a:ext uri="{0D108BD9-81ED-4DB2-BD59-A6C34878D82A}">
                    <a16:rowId xmlns:a16="http://schemas.microsoft.com/office/drawing/2014/main" val="3079964848"/>
                  </a:ext>
                </a:extLst>
              </a:tr>
              <a:tr h="370840">
                <a:tc>
                  <a:txBody>
                    <a:bodyPr/>
                    <a:lstStyle/>
                    <a:p>
                      <a:pPr algn="ctr"/>
                      <a:r>
                        <a:rPr lang="en-US" dirty="0"/>
                        <a:t>Md Asif Hossain</a:t>
                      </a:r>
                    </a:p>
                  </a:txBody>
                  <a:tcPr>
                    <a:solidFill>
                      <a:schemeClr val="accent5">
                        <a:lumMod val="60000"/>
                        <a:lumOff val="40000"/>
                      </a:schemeClr>
                    </a:solidFill>
                  </a:tcPr>
                </a:tc>
                <a:tc>
                  <a:txBody>
                    <a:bodyPr/>
                    <a:lstStyle/>
                    <a:p>
                      <a:pPr algn="ctr"/>
                      <a:r>
                        <a:rPr lang="en-US" sz="1800" b="0" i="0" kern="1200" dirty="0">
                          <a:solidFill>
                            <a:schemeClr val="dk1"/>
                          </a:solidFill>
                          <a:effectLst/>
                          <a:latin typeface="+mn-lt"/>
                          <a:ea typeface="+mn-ea"/>
                          <a:cs typeface="+mn-cs"/>
                        </a:rPr>
                        <a:t>1831737642</a:t>
                      </a:r>
                      <a:endParaRPr lang="en-US" b="1" dirty="0"/>
                    </a:p>
                  </a:txBody>
                  <a:tcPr>
                    <a:solidFill>
                      <a:schemeClr val="accent5">
                        <a:lumMod val="60000"/>
                        <a:lumOff val="40000"/>
                      </a:schemeClr>
                    </a:solidFill>
                  </a:tcPr>
                </a:tc>
                <a:extLst>
                  <a:ext uri="{0D108BD9-81ED-4DB2-BD59-A6C34878D82A}">
                    <a16:rowId xmlns:a16="http://schemas.microsoft.com/office/drawing/2014/main" val="98862067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Rofiqul</a:t>
                      </a:r>
                      <a:r>
                        <a:rPr lang="en-US" dirty="0"/>
                        <a:t> </a:t>
                      </a:r>
                      <a:r>
                        <a:rPr lang="en-US" dirty="0" err="1"/>
                        <a:t>Alam</a:t>
                      </a:r>
                      <a:r>
                        <a:rPr lang="en-US" dirty="0"/>
                        <a:t> Shehab</a:t>
                      </a:r>
                    </a:p>
                  </a:txBody>
                  <a:tcPr>
                    <a:solidFill>
                      <a:schemeClr val="accent5">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1831185042</a:t>
                      </a:r>
                      <a:endParaRPr lang="en-US" dirty="0"/>
                    </a:p>
                  </a:txBody>
                  <a:tcPr>
                    <a:solidFill>
                      <a:schemeClr val="accent5">
                        <a:lumMod val="60000"/>
                        <a:lumOff val="40000"/>
                      </a:schemeClr>
                    </a:solidFill>
                  </a:tcPr>
                </a:tc>
                <a:extLst>
                  <a:ext uri="{0D108BD9-81ED-4DB2-BD59-A6C34878D82A}">
                    <a16:rowId xmlns:a16="http://schemas.microsoft.com/office/drawing/2014/main" val="2561612905"/>
                  </a:ext>
                </a:extLst>
              </a:tr>
              <a:tr h="370840">
                <a:tc>
                  <a:txBody>
                    <a:bodyPr/>
                    <a:lstStyle/>
                    <a:p>
                      <a:pPr algn="ctr"/>
                      <a:r>
                        <a:rPr lang="en-US" dirty="0"/>
                        <a:t>Shafiul Bashar</a:t>
                      </a:r>
                    </a:p>
                  </a:txBody>
                  <a:tcPr>
                    <a:solidFill>
                      <a:schemeClr val="accent5">
                        <a:lumMod val="60000"/>
                        <a:lumOff val="40000"/>
                      </a:schemeClr>
                    </a:solidFill>
                  </a:tcPr>
                </a:tc>
                <a:tc>
                  <a:txBody>
                    <a:bodyPr/>
                    <a:lstStyle/>
                    <a:p>
                      <a:pPr algn="ctr"/>
                      <a:r>
                        <a:rPr lang="en-US" sz="1800" b="0" i="0" kern="1200" dirty="0">
                          <a:solidFill>
                            <a:schemeClr val="dk1"/>
                          </a:solidFill>
                          <a:effectLst/>
                          <a:latin typeface="+mn-lt"/>
                          <a:ea typeface="+mn-ea"/>
                          <a:cs typeface="+mn-cs"/>
                        </a:rPr>
                        <a:t>1831446642</a:t>
                      </a:r>
                      <a:endParaRPr lang="en-US" dirty="0"/>
                    </a:p>
                  </a:txBody>
                  <a:tcPr>
                    <a:solidFill>
                      <a:schemeClr val="accent5">
                        <a:lumMod val="60000"/>
                        <a:lumOff val="40000"/>
                      </a:schemeClr>
                    </a:solidFill>
                  </a:tcPr>
                </a:tc>
                <a:extLst>
                  <a:ext uri="{0D108BD9-81ED-4DB2-BD59-A6C34878D82A}">
                    <a16:rowId xmlns:a16="http://schemas.microsoft.com/office/drawing/2014/main" val="968935920"/>
                  </a:ext>
                </a:extLst>
              </a:tr>
              <a:tr h="370840">
                <a:tc>
                  <a:txBody>
                    <a:bodyPr/>
                    <a:lstStyle/>
                    <a:p>
                      <a:pPr algn="ctr"/>
                      <a:r>
                        <a:rPr lang="en-US" dirty="0"/>
                        <a:t>S M Gazzali Arafat Nishan</a:t>
                      </a:r>
                    </a:p>
                  </a:txBody>
                  <a:tcPr>
                    <a:solidFill>
                      <a:schemeClr val="accent5">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1831513642</a:t>
                      </a:r>
                    </a:p>
                  </a:txBody>
                  <a:tcPr>
                    <a:solidFill>
                      <a:schemeClr val="accent5">
                        <a:lumMod val="60000"/>
                        <a:lumOff val="40000"/>
                      </a:schemeClr>
                    </a:solidFill>
                  </a:tcPr>
                </a:tc>
                <a:extLst>
                  <a:ext uri="{0D108BD9-81ED-4DB2-BD59-A6C34878D82A}">
                    <a16:rowId xmlns:a16="http://schemas.microsoft.com/office/drawing/2014/main" val="1663405304"/>
                  </a:ext>
                </a:extLst>
              </a:tr>
            </a:tbl>
          </a:graphicData>
        </a:graphic>
      </p:graphicFrame>
    </p:spTree>
    <p:extLst>
      <p:ext uri="{BB962C8B-B14F-4D97-AF65-F5344CB8AC3E}">
        <p14:creationId xmlns:p14="http://schemas.microsoft.com/office/powerpoint/2010/main" val="41182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p:cTn id="7" dur="500" fill="hold"/>
                                        <p:tgtEl>
                                          <p:spTgt spid="63"/>
                                        </p:tgtEl>
                                        <p:attrNameLst>
                                          <p:attrName>ppt_w</p:attrName>
                                        </p:attrNameLst>
                                      </p:cBhvr>
                                      <p:tavLst>
                                        <p:tav tm="0">
                                          <p:val>
                                            <p:fltVal val="0"/>
                                          </p:val>
                                        </p:tav>
                                        <p:tav tm="100000">
                                          <p:val>
                                            <p:strVal val="#ppt_w"/>
                                          </p:val>
                                        </p:tav>
                                      </p:tavLst>
                                    </p:anim>
                                    <p:anim calcmode="lin" valueType="num">
                                      <p:cBhvr>
                                        <p:cTn id="8" dur="500" fill="hold"/>
                                        <p:tgtEl>
                                          <p:spTgt spid="63"/>
                                        </p:tgtEl>
                                        <p:attrNameLst>
                                          <p:attrName>ppt_h</p:attrName>
                                        </p:attrNameLst>
                                      </p:cBhvr>
                                      <p:tavLst>
                                        <p:tav tm="0">
                                          <p:val>
                                            <p:fltVal val="0"/>
                                          </p:val>
                                        </p:tav>
                                        <p:tav tm="100000">
                                          <p:val>
                                            <p:strVal val="#ppt_h"/>
                                          </p:val>
                                        </p:tav>
                                      </p:tavLst>
                                    </p:anim>
                                    <p:animEffect transition="in" filter="fade">
                                      <p:cBhvr>
                                        <p:cTn id="9" dur="500"/>
                                        <p:tgtEl>
                                          <p:spTgt spid="6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7"/>
                                        </p:tgtEl>
                                        <p:attrNameLst>
                                          <p:attrName>style.visibility</p:attrName>
                                        </p:attrNameLst>
                                      </p:cBhvr>
                                      <p:to>
                                        <p:strVal val="visible"/>
                                      </p:to>
                                    </p:set>
                                    <p:anim calcmode="lin" valueType="num">
                                      <p:cBhvr>
                                        <p:cTn id="13" dur="500" fill="hold"/>
                                        <p:tgtEl>
                                          <p:spTgt spid="67"/>
                                        </p:tgtEl>
                                        <p:attrNameLst>
                                          <p:attrName>ppt_w</p:attrName>
                                        </p:attrNameLst>
                                      </p:cBhvr>
                                      <p:tavLst>
                                        <p:tav tm="0">
                                          <p:val>
                                            <p:fltVal val="0"/>
                                          </p:val>
                                        </p:tav>
                                        <p:tav tm="100000">
                                          <p:val>
                                            <p:strVal val="#ppt_w"/>
                                          </p:val>
                                        </p:tav>
                                      </p:tavLst>
                                    </p:anim>
                                    <p:anim calcmode="lin" valueType="num">
                                      <p:cBhvr>
                                        <p:cTn id="14" dur="500" fill="hold"/>
                                        <p:tgtEl>
                                          <p:spTgt spid="67"/>
                                        </p:tgtEl>
                                        <p:attrNameLst>
                                          <p:attrName>ppt_h</p:attrName>
                                        </p:attrNameLst>
                                      </p:cBhvr>
                                      <p:tavLst>
                                        <p:tav tm="0">
                                          <p:val>
                                            <p:fltVal val="0"/>
                                          </p:val>
                                        </p:tav>
                                        <p:tav tm="100000">
                                          <p:val>
                                            <p:strVal val="#ppt_h"/>
                                          </p:val>
                                        </p:tav>
                                      </p:tavLst>
                                    </p:anim>
                                    <p:animEffect transition="in" filter="fade">
                                      <p:cBhvr>
                                        <p:cTn id="1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EF873-00F6-4223-A2F1-985952B17F39}"/>
              </a:ext>
            </a:extLst>
          </p:cNvPr>
          <p:cNvSpPr>
            <a:spLocks noGrp="1"/>
          </p:cNvSpPr>
          <p:nvPr>
            <p:ph type="title"/>
          </p:nvPr>
        </p:nvSpPr>
        <p:spPr>
          <a:xfrm>
            <a:off x="2762250" y="209551"/>
            <a:ext cx="6524625" cy="571500"/>
          </a:xfrm>
        </p:spPr>
        <p:txBody>
          <a:bodyPr>
            <a:normAutofit fontScale="90000"/>
          </a:bodyPr>
          <a:lstStyle/>
          <a:p>
            <a:pPr algn="ctr"/>
            <a:r>
              <a:rPr lang="en-GB" b="1" u="sng"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rPr>
              <a:t>Sequence</a:t>
            </a:r>
            <a:r>
              <a:rPr lang="en-GB" sz="4400" b="1" u="sng"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rPr>
              <a:t> Diagram</a:t>
            </a:r>
            <a:br>
              <a:rPr lang="en-GB" sz="4400" b="1" u="sng"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rPr>
            </a:br>
            <a:endParaRPr lang="en-US" dirty="0"/>
          </a:p>
        </p:txBody>
      </p:sp>
      <p:grpSp>
        <p:nvGrpSpPr>
          <p:cNvPr id="4" name="Group 541">
            <a:extLst>
              <a:ext uri="{FF2B5EF4-FFF2-40B4-BE49-F238E27FC236}">
                <a16:creationId xmlns:a16="http://schemas.microsoft.com/office/drawing/2014/main" id="{4DA633C6-5598-46B5-9DFE-1784F3EEF405}"/>
              </a:ext>
            </a:extLst>
          </p:cNvPr>
          <p:cNvGrpSpPr>
            <a:grpSpLocks/>
          </p:cNvGrpSpPr>
          <p:nvPr/>
        </p:nvGrpSpPr>
        <p:grpSpPr bwMode="auto">
          <a:xfrm>
            <a:off x="624840" y="6438982"/>
            <a:ext cx="256073" cy="266970"/>
            <a:chOff x="0" y="0"/>
            <a:chExt cx="554" cy="578"/>
          </a:xfrm>
          <a:solidFill>
            <a:schemeClr val="tx1">
              <a:lumMod val="75000"/>
              <a:lumOff val="25000"/>
            </a:schemeClr>
          </a:solidFill>
        </p:grpSpPr>
        <p:sp>
          <p:nvSpPr>
            <p:cNvPr id="6" name="AutoShape 538">
              <a:extLst>
                <a:ext uri="{FF2B5EF4-FFF2-40B4-BE49-F238E27FC236}">
                  <a16:creationId xmlns:a16="http://schemas.microsoft.com/office/drawing/2014/main" id="{8122CFFA-F9BE-48BD-B5FC-7CA2D8F38DB1}"/>
                </a:ext>
              </a:extLst>
            </p:cNvPr>
            <p:cNvSpPr>
              <a:spLocks/>
            </p:cNvSpPr>
            <p:nvPr/>
          </p:nvSpPr>
          <p:spPr bwMode="auto">
            <a:xfrm>
              <a:off x="136" y="0"/>
              <a:ext cx="182" cy="182"/>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599" h="21600">
                  <a:moveTo>
                    <a:pt x="10799" y="21600"/>
                  </a:moveTo>
                  <a:cubicBezTo>
                    <a:pt x="11708" y="21600"/>
                    <a:pt x="12587" y="21475"/>
                    <a:pt x="13430" y="21264"/>
                  </a:cubicBezTo>
                  <a:lnTo>
                    <a:pt x="9739" y="18241"/>
                  </a:lnTo>
                  <a:cubicBezTo>
                    <a:pt x="8451" y="17189"/>
                    <a:pt x="7651" y="15697"/>
                    <a:pt x="7485" y="14041"/>
                  </a:cubicBezTo>
                  <a:cubicBezTo>
                    <a:pt x="7319" y="12386"/>
                    <a:pt x="7812" y="10765"/>
                    <a:pt x="8863" y="9483"/>
                  </a:cubicBezTo>
                  <a:cubicBezTo>
                    <a:pt x="10048" y="8031"/>
                    <a:pt x="11804" y="7199"/>
                    <a:pt x="13680" y="7199"/>
                  </a:cubicBezTo>
                  <a:cubicBezTo>
                    <a:pt x="15117" y="7199"/>
                    <a:pt x="16517" y="7701"/>
                    <a:pt x="17624" y="8609"/>
                  </a:cubicBezTo>
                  <a:lnTo>
                    <a:pt x="21547" y="11822"/>
                  </a:lnTo>
                  <a:cubicBezTo>
                    <a:pt x="21578" y="11487"/>
                    <a:pt x="21599" y="11146"/>
                    <a:pt x="21599" y="10801"/>
                  </a:cubicBezTo>
                  <a:cubicBezTo>
                    <a:pt x="21599" y="4836"/>
                    <a:pt x="16764" y="0"/>
                    <a:pt x="10800" y="0"/>
                  </a:cubicBezTo>
                  <a:cubicBezTo>
                    <a:pt x="4834" y="0"/>
                    <a:pt x="0" y="4836"/>
                    <a:pt x="0" y="10801"/>
                  </a:cubicBezTo>
                  <a:cubicBezTo>
                    <a:pt x="-1" y="16765"/>
                    <a:pt x="4833" y="21600"/>
                    <a:pt x="10799" y="21600"/>
                  </a:cubicBezTo>
                  <a:close/>
                  <a:moveTo>
                    <a:pt x="10799" y="2160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7" name="AutoShape 539">
              <a:extLst>
                <a:ext uri="{FF2B5EF4-FFF2-40B4-BE49-F238E27FC236}">
                  <a16:creationId xmlns:a16="http://schemas.microsoft.com/office/drawing/2014/main" id="{8A7AF1D8-E128-46FE-B4EA-B6C08C385BDD}"/>
                </a:ext>
              </a:extLst>
            </p:cNvPr>
            <p:cNvSpPr>
              <a:spLocks/>
            </p:cNvSpPr>
            <p:nvPr/>
          </p:nvSpPr>
          <p:spPr bwMode="auto">
            <a:xfrm>
              <a:off x="232" y="88"/>
              <a:ext cx="322" cy="286"/>
            </a:xfrm>
            <a:custGeom>
              <a:avLst/>
              <a:gdLst>
                <a:gd name="T0" fmla="*/ 0 w 21415"/>
                <a:gd name="T1" fmla="*/ 0 h 21600"/>
                <a:gd name="T2" fmla="*/ 0 w 21415"/>
                <a:gd name="T3" fmla="*/ 0 h 21600"/>
                <a:gd name="T4" fmla="*/ 0 w 21415"/>
                <a:gd name="T5" fmla="*/ 0 h 21600"/>
                <a:gd name="T6" fmla="*/ 0 w 21415"/>
                <a:gd name="T7" fmla="*/ 0 h 21600"/>
                <a:gd name="T8" fmla="*/ 0 w 21415"/>
                <a:gd name="T9" fmla="*/ 0 h 21600"/>
                <a:gd name="T10" fmla="*/ 0 w 21415"/>
                <a:gd name="T11" fmla="*/ 0 h 21600"/>
                <a:gd name="T12" fmla="*/ 0 w 21415"/>
                <a:gd name="T13" fmla="*/ 0 h 21600"/>
                <a:gd name="T14" fmla="*/ 0 w 21415"/>
                <a:gd name="T15" fmla="*/ 0 h 21600"/>
                <a:gd name="T16" fmla="*/ 0 w 21415"/>
                <a:gd name="T17" fmla="*/ 0 h 21600"/>
                <a:gd name="T18" fmla="*/ 0 w 21415"/>
                <a:gd name="T19" fmla="*/ 0 h 21600"/>
                <a:gd name="T20" fmla="*/ 0 w 21415"/>
                <a:gd name="T21" fmla="*/ 0 h 21600"/>
                <a:gd name="T22" fmla="*/ 0 w 21415"/>
                <a:gd name="T23" fmla="*/ 0 h 21600"/>
                <a:gd name="T24" fmla="*/ 0 w 21415"/>
                <a:gd name="T25" fmla="*/ 0 h 21600"/>
                <a:gd name="T26" fmla="*/ 0 w 21415"/>
                <a:gd name="T27" fmla="*/ 0 h 21600"/>
                <a:gd name="T28" fmla="*/ 0 w 21415"/>
                <a:gd name="T29" fmla="*/ 0 h 21600"/>
                <a:gd name="T30" fmla="*/ 0 w 21415"/>
                <a:gd name="T31" fmla="*/ 0 h 21600"/>
                <a:gd name="T32" fmla="*/ 0 w 21415"/>
                <a:gd name="T33" fmla="*/ 0 h 21600"/>
                <a:gd name="T34" fmla="*/ 0 w 21415"/>
                <a:gd name="T35" fmla="*/ 0 h 21600"/>
                <a:gd name="T36" fmla="*/ 0 w 21415"/>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15" h="21600">
                  <a:moveTo>
                    <a:pt x="13624" y="3906"/>
                  </a:moveTo>
                  <a:cubicBezTo>
                    <a:pt x="12433" y="3906"/>
                    <a:pt x="11308" y="4219"/>
                    <a:pt x="10297" y="4762"/>
                  </a:cubicBezTo>
                  <a:cubicBezTo>
                    <a:pt x="9660" y="5104"/>
                    <a:pt x="9069" y="5539"/>
                    <a:pt x="8541" y="6057"/>
                  </a:cubicBezTo>
                  <a:lnTo>
                    <a:pt x="2444" y="386"/>
                  </a:lnTo>
                  <a:cubicBezTo>
                    <a:pt x="2167" y="126"/>
                    <a:pt x="1830" y="0"/>
                    <a:pt x="1496" y="0"/>
                  </a:cubicBezTo>
                  <a:cubicBezTo>
                    <a:pt x="1065" y="0"/>
                    <a:pt x="634" y="213"/>
                    <a:pt x="340" y="622"/>
                  </a:cubicBezTo>
                  <a:cubicBezTo>
                    <a:pt x="-185" y="1348"/>
                    <a:pt x="-92" y="2419"/>
                    <a:pt x="549" y="3012"/>
                  </a:cubicBezTo>
                  <a:lnTo>
                    <a:pt x="6693" y="8727"/>
                  </a:lnTo>
                  <a:cubicBezTo>
                    <a:pt x="6373" y="9435"/>
                    <a:pt x="6130" y="10195"/>
                    <a:pt x="5988" y="10999"/>
                  </a:cubicBezTo>
                  <a:cubicBezTo>
                    <a:pt x="5912" y="11425"/>
                    <a:pt x="5872" y="11866"/>
                    <a:pt x="5853" y="12313"/>
                  </a:cubicBezTo>
                  <a:lnTo>
                    <a:pt x="9540" y="9994"/>
                  </a:lnTo>
                  <a:cubicBezTo>
                    <a:pt x="10205" y="9576"/>
                    <a:pt x="10956" y="9354"/>
                    <a:pt x="11714" y="9354"/>
                  </a:cubicBezTo>
                  <a:cubicBezTo>
                    <a:pt x="13346" y="9354"/>
                    <a:pt x="14851" y="10362"/>
                    <a:pt x="15642" y="11984"/>
                  </a:cubicBezTo>
                  <a:cubicBezTo>
                    <a:pt x="16840" y="14442"/>
                    <a:pt x="16053" y="17548"/>
                    <a:pt x="13889" y="18908"/>
                  </a:cubicBezTo>
                  <a:lnTo>
                    <a:pt x="10665" y="20935"/>
                  </a:lnTo>
                  <a:cubicBezTo>
                    <a:pt x="11578" y="21361"/>
                    <a:pt x="12577" y="21600"/>
                    <a:pt x="13624" y="21600"/>
                  </a:cubicBezTo>
                  <a:cubicBezTo>
                    <a:pt x="17927" y="21600"/>
                    <a:pt x="21415" y="17639"/>
                    <a:pt x="21415" y="12752"/>
                  </a:cubicBezTo>
                  <a:cubicBezTo>
                    <a:pt x="21415" y="7865"/>
                    <a:pt x="17927" y="3906"/>
                    <a:pt x="13624" y="3906"/>
                  </a:cubicBezTo>
                  <a:close/>
                  <a:moveTo>
                    <a:pt x="13624" y="3906"/>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8" name="AutoShape 540">
              <a:extLst>
                <a:ext uri="{FF2B5EF4-FFF2-40B4-BE49-F238E27FC236}">
                  <a16:creationId xmlns:a16="http://schemas.microsoft.com/office/drawing/2014/main" id="{4C65E12E-387C-4707-842B-0FCF2D6155CD}"/>
                </a:ext>
              </a:extLst>
            </p:cNvPr>
            <p:cNvSpPr>
              <a:spLocks/>
            </p:cNvSpPr>
            <p:nvPr/>
          </p:nvSpPr>
          <p:spPr bwMode="auto">
            <a:xfrm>
              <a:off x="0" y="248"/>
              <a:ext cx="447" cy="330"/>
            </a:xfrm>
            <a:custGeom>
              <a:avLst/>
              <a:gdLst>
                <a:gd name="T0" fmla="*/ 0 w 21346"/>
                <a:gd name="T1" fmla="*/ 0 h 21600"/>
                <a:gd name="T2" fmla="*/ 0 w 21346"/>
                <a:gd name="T3" fmla="*/ 0 h 21600"/>
                <a:gd name="T4" fmla="*/ 0 w 21346"/>
                <a:gd name="T5" fmla="*/ 0 h 21600"/>
                <a:gd name="T6" fmla="*/ 0 w 21346"/>
                <a:gd name="T7" fmla="*/ 0 h 21600"/>
                <a:gd name="T8" fmla="*/ 0 w 21346"/>
                <a:gd name="T9" fmla="*/ 0 h 21600"/>
                <a:gd name="T10" fmla="*/ 0 w 21346"/>
                <a:gd name="T11" fmla="*/ 0 h 21600"/>
                <a:gd name="T12" fmla="*/ 0 w 21346"/>
                <a:gd name="T13" fmla="*/ 0 h 21600"/>
                <a:gd name="T14" fmla="*/ 0 w 21346"/>
                <a:gd name="T15" fmla="*/ 0 h 21600"/>
                <a:gd name="T16" fmla="*/ 0 w 21346"/>
                <a:gd name="T17" fmla="*/ 0 h 21600"/>
                <a:gd name="T18" fmla="*/ 0 w 21346"/>
                <a:gd name="T19" fmla="*/ 0 h 21600"/>
                <a:gd name="T20" fmla="*/ 0 w 21346"/>
                <a:gd name="T21" fmla="*/ 0 h 21600"/>
                <a:gd name="T22" fmla="*/ 0 w 21346"/>
                <a:gd name="T23" fmla="*/ 0 h 21600"/>
                <a:gd name="T24" fmla="*/ 0 w 21346"/>
                <a:gd name="T25" fmla="*/ 0 h 21600"/>
                <a:gd name="T26" fmla="*/ 0 w 21346"/>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346" h="21600">
                  <a:moveTo>
                    <a:pt x="14485" y="9103"/>
                  </a:moveTo>
                  <a:lnTo>
                    <a:pt x="20423" y="4598"/>
                  </a:lnTo>
                  <a:cubicBezTo>
                    <a:pt x="21288" y="3943"/>
                    <a:pt x="21600" y="2451"/>
                    <a:pt x="21122" y="1265"/>
                  </a:cubicBezTo>
                  <a:cubicBezTo>
                    <a:pt x="20796" y="457"/>
                    <a:pt x="20185" y="0"/>
                    <a:pt x="19555" y="0"/>
                  </a:cubicBezTo>
                  <a:cubicBezTo>
                    <a:pt x="19261" y="0"/>
                    <a:pt x="18964" y="99"/>
                    <a:pt x="18690" y="307"/>
                  </a:cubicBezTo>
                  <a:lnTo>
                    <a:pt x="12803" y="4774"/>
                  </a:lnTo>
                  <a:cubicBezTo>
                    <a:pt x="12464" y="4260"/>
                    <a:pt x="12088" y="3795"/>
                    <a:pt x="11678" y="3385"/>
                  </a:cubicBezTo>
                  <a:cubicBezTo>
                    <a:pt x="10463" y="2171"/>
                    <a:pt x="8972" y="1445"/>
                    <a:pt x="7353" y="1445"/>
                  </a:cubicBezTo>
                  <a:cubicBezTo>
                    <a:pt x="3292" y="1445"/>
                    <a:pt x="0" y="5957"/>
                    <a:pt x="0" y="11522"/>
                  </a:cubicBezTo>
                  <a:cubicBezTo>
                    <a:pt x="0" y="17088"/>
                    <a:pt x="3292" y="21600"/>
                    <a:pt x="7353" y="21600"/>
                  </a:cubicBezTo>
                  <a:cubicBezTo>
                    <a:pt x="11415" y="21600"/>
                    <a:pt x="14708" y="17088"/>
                    <a:pt x="14708" y="11522"/>
                  </a:cubicBezTo>
                  <a:cubicBezTo>
                    <a:pt x="14708" y="11409"/>
                    <a:pt x="14698" y="11299"/>
                    <a:pt x="14695" y="11187"/>
                  </a:cubicBezTo>
                  <a:cubicBezTo>
                    <a:pt x="14678" y="10470"/>
                    <a:pt x="14606" y="9775"/>
                    <a:pt x="14485" y="9103"/>
                  </a:cubicBezTo>
                  <a:close/>
                  <a:moveTo>
                    <a:pt x="14485" y="9103"/>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grpSp>
      <p:grpSp>
        <p:nvGrpSpPr>
          <p:cNvPr id="9" name="Group 8">
            <a:extLst>
              <a:ext uri="{FF2B5EF4-FFF2-40B4-BE49-F238E27FC236}">
                <a16:creationId xmlns:a16="http://schemas.microsoft.com/office/drawing/2014/main" id="{1AA3B327-E4FB-45FF-B3AA-D9E27EF0933E}"/>
              </a:ext>
            </a:extLst>
          </p:cNvPr>
          <p:cNvGrpSpPr/>
          <p:nvPr/>
        </p:nvGrpSpPr>
        <p:grpSpPr>
          <a:xfrm>
            <a:off x="11338559" y="6402760"/>
            <a:ext cx="361569" cy="337216"/>
            <a:chOff x="11338559" y="6428160"/>
            <a:chExt cx="361569" cy="337216"/>
          </a:xfrm>
        </p:grpSpPr>
        <p:sp>
          <p:nvSpPr>
            <p:cNvPr id="10" name="Oval 9">
              <a:extLst>
                <a:ext uri="{FF2B5EF4-FFF2-40B4-BE49-F238E27FC236}">
                  <a16:creationId xmlns:a16="http://schemas.microsoft.com/office/drawing/2014/main" id="{24E36AE4-313C-4BAA-99D2-C127DC4D23D0}"/>
                </a:ext>
              </a:extLst>
            </p:cNvPr>
            <p:cNvSpPr/>
            <p:nvPr/>
          </p:nvSpPr>
          <p:spPr>
            <a:xfrm>
              <a:off x="11352679" y="6428160"/>
              <a:ext cx="336177" cy="33617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C80243A-E197-4EB9-822F-998C8D372F48}"/>
                </a:ext>
              </a:extLst>
            </p:cNvPr>
            <p:cNvSpPr txBox="1"/>
            <p:nvPr/>
          </p:nvSpPr>
          <p:spPr>
            <a:xfrm>
              <a:off x="11338559" y="6457599"/>
              <a:ext cx="361569" cy="307777"/>
            </a:xfrm>
            <a:prstGeom prst="rect">
              <a:avLst/>
            </a:prstGeom>
            <a:noFill/>
          </p:spPr>
          <p:txBody>
            <a:bodyPr wrap="square" rtlCol="0">
              <a:spAutoFit/>
            </a:bodyPr>
            <a:lstStyle/>
            <a:p>
              <a:pPr algn="ctr"/>
              <a:fld id="{935BBC0D-156C-474B-BE53-7DA8707D3EBF}" type="slidenum">
                <a:rPr lang="en-US" sz="1400" smtClean="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rPr>
                <a:t>10</a:t>
              </a:fld>
              <a:endParaRPr lang="en-US" sz="1400" dirty="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endParaRPr>
            </a:p>
          </p:txBody>
        </p:sp>
      </p:grpSp>
      <p:pic>
        <p:nvPicPr>
          <p:cNvPr id="12" name="Picture 11">
            <a:extLst>
              <a:ext uri="{FF2B5EF4-FFF2-40B4-BE49-F238E27FC236}">
                <a16:creationId xmlns:a16="http://schemas.microsoft.com/office/drawing/2014/main" id="{B989469D-1C9E-4973-BA5B-4CC7F123A4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730" y="457200"/>
            <a:ext cx="9532540" cy="6400800"/>
          </a:xfrm>
          <a:prstGeom prst="rect">
            <a:avLst/>
          </a:prstGeom>
        </p:spPr>
      </p:pic>
    </p:spTree>
    <p:extLst>
      <p:ext uri="{BB962C8B-B14F-4D97-AF65-F5344CB8AC3E}">
        <p14:creationId xmlns:p14="http://schemas.microsoft.com/office/powerpoint/2010/main" val="2441371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3DF4E-CC14-45BA-B67A-3F4A6ABE17F1}"/>
              </a:ext>
            </a:extLst>
          </p:cNvPr>
          <p:cNvSpPr>
            <a:spLocks noGrp="1"/>
          </p:cNvSpPr>
          <p:nvPr>
            <p:ph type="title"/>
          </p:nvPr>
        </p:nvSpPr>
        <p:spPr>
          <a:xfrm>
            <a:off x="2933699" y="66675"/>
            <a:ext cx="5819776" cy="666750"/>
          </a:xfrm>
        </p:spPr>
        <p:txBody>
          <a:bodyPr>
            <a:normAutofit fontScale="90000"/>
          </a:bodyPr>
          <a:lstStyle/>
          <a:p>
            <a:pPr algn="ctr"/>
            <a:r>
              <a:rPr lang="en-GB" sz="3600" b="1" u="sng"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rPr>
              <a:t>UML Class Diagram</a:t>
            </a:r>
            <a:br>
              <a:rPr lang="en-GB" sz="3600" b="1" u="sng"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rPr>
            </a:br>
            <a:endParaRPr lang="en-US" sz="3600" u="sng" dirty="0"/>
          </a:p>
        </p:txBody>
      </p:sp>
      <p:grpSp>
        <p:nvGrpSpPr>
          <p:cNvPr id="4" name="Group 541">
            <a:extLst>
              <a:ext uri="{FF2B5EF4-FFF2-40B4-BE49-F238E27FC236}">
                <a16:creationId xmlns:a16="http://schemas.microsoft.com/office/drawing/2014/main" id="{C93DD597-4AA9-439F-8887-6D9D62ABA870}"/>
              </a:ext>
            </a:extLst>
          </p:cNvPr>
          <p:cNvGrpSpPr>
            <a:grpSpLocks/>
          </p:cNvGrpSpPr>
          <p:nvPr/>
        </p:nvGrpSpPr>
        <p:grpSpPr bwMode="auto">
          <a:xfrm>
            <a:off x="624840" y="6438982"/>
            <a:ext cx="256073" cy="266970"/>
            <a:chOff x="0" y="0"/>
            <a:chExt cx="554" cy="578"/>
          </a:xfrm>
          <a:solidFill>
            <a:schemeClr val="tx1">
              <a:lumMod val="75000"/>
              <a:lumOff val="25000"/>
            </a:schemeClr>
          </a:solidFill>
        </p:grpSpPr>
        <p:sp>
          <p:nvSpPr>
            <p:cNvPr id="6" name="AutoShape 538">
              <a:extLst>
                <a:ext uri="{FF2B5EF4-FFF2-40B4-BE49-F238E27FC236}">
                  <a16:creationId xmlns:a16="http://schemas.microsoft.com/office/drawing/2014/main" id="{0B11FAA1-4F63-4D03-B629-89E7BCA36F37}"/>
                </a:ext>
              </a:extLst>
            </p:cNvPr>
            <p:cNvSpPr>
              <a:spLocks/>
            </p:cNvSpPr>
            <p:nvPr/>
          </p:nvSpPr>
          <p:spPr bwMode="auto">
            <a:xfrm>
              <a:off x="136" y="0"/>
              <a:ext cx="182" cy="182"/>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599" h="21600">
                  <a:moveTo>
                    <a:pt x="10799" y="21600"/>
                  </a:moveTo>
                  <a:cubicBezTo>
                    <a:pt x="11708" y="21600"/>
                    <a:pt x="12587" y="21475"/>
                    <a:pt x="13430" y="21264"/>
                  </a:cubicBezTo>
                  <a:lnTo>
                    <a:pt x="9739" y="18241"/>
                  </a:lnTo>
                  <a:cubicBezTo>
                    <a:pt x="8451" y="17189"/>
                    <a:pt x="7651" y="15697"/>
                    <a:pt x="7485" y="14041"/>
                  </a:cubicBezTo>
                  <a:cubicBezTo>
                    <a:pt x="7319" y="12386"/>
                    <a:pt x="7812" y="10765"/>
                    <a:pt x="8863" y="9483"/>
                  </a:cubicBezTo>
                  <a:cubicBezTo>
                    <a:pt x="10048" y="8031"/>
                    <a:pt x="11804" y="7199"/>
                    <a:pt x="13680" y="7199"/>
                  </a:cubicBezTo>
                  <a:cubicBezTo>
                    <a:pt x="15117" y="7199"/>
                    <a:pt x="16517" y="7701"/>
                    <a:pt x="17624" y="8609"/>
                  </a:cubicBezTo>
                  <a:lnTo>
                    <a:pt x="21547" y="11822"/>
                  </a:lnTo>
                  <a:cubicBezTo>
                    <a:pt x="21578" y="11487"/>
                    <a:pt x="21599" y="11146"/>
                    <a:pt x="21599" y="10801"/>
                  </a:cubicBezTo>
                  <a:cubicBezTo>
                    <a:pt x="21599" y="4836"/>
                    <a:pt x="16764" y="0"/>
                    <a:pt x="10800" y="0"/>
                  </a:cubicBezTo>
                  <a:cubicBezTo>
                    <a:pt x="4834" y="0"/>
                    <a:pt x="0" y="4836"/>
                    <a:pt x="0" y="10801"/>
                  </a:cubicBezTo>
                  <a:cubicBezTo>
                    <a:pt x="-1" y="16765"/>
                    <a:pt x="4833" y="21600"/>
                    <a:pt x="10799" y="21600"/>
                  </a:cubicBezTo>
                  <a:close/>
                  <a:moveTo>
                    <a:pt x="10799" y="2160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7" name="AutoShape 539">
              <a:extLst>
                <a:ext uri="{FF2B5EF4-FFF2-40B4-BE49-F238E27FC236}">
                  <a16:creationId xmlns:a16="http://schemas.microsoft.com/office/drawing/2014/main" id="{B8966D65-393D-4196-9784-DAA74BB55F07}"/>
                </a:ext>
              </a:extLst>
            </p:cNvPr>
            <p:cNvSpPr>
              <a:spLocks/>
            </p:cNvSpPr>
            <p:nvPr/>
          </p:nvSpPr>
          <p:spPr bwMode="auto">
            <a:xfrm>
              <a:off x="232" y="88"/>
              <a:ext cx="322" cy="286"/>
            </a:xfrm>
            <a:custGeom>
              <a:avLst/>
              <a:gdLst>
                <a:gd name="T0" fmla="*/ 0 w 21415"/>
                <a:gd name="T1" fmla="*/ 0 h 21600"/>
                <a:gd name="T2" fmla="*/ 0 w 21415"/>
                <a:gd name="T3" fmla="*/ 0 h 21600"/>
                <a:gd name="T4" fmla="*/ 0 w 21415"/>
                <a:gd name="T5" fmla="*/ 0 h 21600"/>
                <a:gd name="T6" fmla="*/ 0 w 21415"/>
                <a:gd name="T7" fmla="*/ 0 h 21600"/>
                <a:gd name="T8" fmla="*/ 0 w 21415"/>
                <a:gd name="T9" fmla="*/ 0 h 21600"/>
                <a:gd name="T10" fmla="*/ 0 w 21415"/>
                <a:gd name="T11" fmla="*/ 0 h 21600"/>
                <a:gd name="T12" fmla="*/ 0 w 21415"/>
                <a:gd name="T13" fmla="*/ 0 h 21600"/>
                <a:gd name="T14" fmla="*/ 0 w 21415"/>
                <a:gd name="T15" fmla="*/ 0 h 21600"/>
                <a:gd name="T16" fmla="*/ 0 w 21415"/>
                <a:gd name="T17" fmla="*/ 0 h 21600"/>
                <a:gd name="T18" fmla="*/ 0 w 21415"/>
                <a:gd name="T19" fmla="*/ 0 h 21600"/>
                <a:gd name="T20" fmla="*/ 0 w 21415"/>
                <a:gd name="T21" fmla="*/ 0 h 21600"/>
                <a:gd name="T22" fmla="*/ 0 w 21415"/>
                <a:gd name="T23" fmla="*/ 0 h 21600"/>
                <a:gd name="T24" fmla="*/ 0 w 21415"/>
                <a:gd name="T25" fmla="*/ 0 h 21600"/>
                <a:gd name="T26" fmla="*/ 0 w 21415"/>
                <a:gd name="T27" fmla="*/ 0 h 21600"/>
                <a:gd name="T28" fmla="*/ 0 w 21415"/>
                <a:gd name="T29" fmla="*/ 0 h 21600"/>
                <a:gd name="T30" fmla="*/ 0 w 21415"/>
                <a:gd name="T31" fmla="*/ 0 h 21600"/>
                <a:gd name="T32" fmla="*/ 0 w 21415"/>
                <a:gd name="T33" fmla="*/ 0 h 21600"/>
                <a:gd name="T34" fmla="*/ 0 w 21415"/>
                <a:gd name="T35" fmla="*/ 0 h 21600"/>
                <a:gd name="T36" fmla="*/ 0 w 21415"/>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15" h="21600">
                  <a:moveTo>
                    <a:pt x="13624" y="3906"/>
                  </a:moveTo>
                  <a:cubicBezTo>
                    <a:pt x="12433" y="3906"/>
                    <a:pt x="11308" y="4219"/>
                    <a:pt x="10297" y="4762"/>
                  </a:cubicBezTo>
                  <a:cubicBezTo>
                    <a:pt x="9660" y="5104"/>
                    <a:pt x="9069" y="5539"/>
                    <a:pt x="8541" y="6057"/>
                  </a:cubicBezTo>
                  <a:lnTo>
                    <a:pt x="2444" y="386"/>
                  </a:lnTo>
                  <a:cubicBezTo>
                    <a:pt x="2167" y="126"/>
                    <a:pt x="1830" y="0"/>
                    <a:pt x="1496" y="0"/>
                  </a:cubicBezTo>
                  <a:cubicBezTo>
                    <a:pt x="1065" y="0"/>
                    <a:pt x="634" y="213"/>
                    <a:pt x="340" y="622"/>
                  </a:cubicBezTo>
                  <a:cubicBezTo>
                    <a:pt x="-185" y="1348"/>
                    <a:pt x="-92" y="2419"/>
                    <a:pt x="549" y="3012"/>
                  </a:cubicBezTo>
                  <a:lnTo>
                    <a:pt x="6693" y="8727"/>
                  </a:lnTo>
                  <a:cubicBezTo>
                    <a:pt x="6373" y="9435"/>
                    <a:pt x="6130" y="10195"/>
                    <a:pt x="5988" y="10999"/>
                  </a:cubicBezTo>
                  <a:cubicBezTo>
                    <a:pt x="5912" y="11425"/>
                    <a:pt x="5872" y="11866"/>
                    <a:pt x="5853" y="12313"/>
                  </a:cubicBezTo>
                  <a:lnTo>
                    <a:pt x="9540" y="9994"/>
                  </a:lnTo>
                  <a:cubicBezTo>
                    <a:pt x="10205" y="9576"/>
                    <a:pt x="10956" y="9354"/>
                    <a:pt x="11714" y="9354"/>
                  </a:cubicBezTo>
                  <a:cubicBezTo>
                    <a:pt x="13346" y="9354"/>
                    <a:pt x="14851" y="10362"/>
                    <a:pt x="15642" y="11984"/>
                  </a:cubicBezTo>
                  <a:cubicBezTo>
                    <a:pt x="16840" y="14442"/>
                    <a:pt x="16053" y="17548"/>
                    <a:pt x="13889" y="18908"/>
                  </a:cubicBezTo>
                  <a:lnTo>
                    <a:pt x="10665" y="20935"/>
                  </a:lnTo>
                  <a:cubicBezTo>
                    <a:pt x="11578" y="21361"/>
                    <a:pt x="12577" y="21600"/>
                    <a:pt x="13624" y="21600"/>
                  </a:cubicBezTo>
                  <a:cubicBezTo>
                    <a:pt x="17927" y="21600"/>
                    <a:pt x="21415" y="17639"/>
                    <a:pt x="21415" y="12752"/>
                  </a:cubicBezTo>
                  <a:cubicBezTo>
                    <a:pt x="21415" y="7865"/>
                    <a:pt x="17927" y="3906"/>
                    <a:pt x="13624" y="3906"/>
                  </a:cubicBezTo>
                  <a:close/>
                  <a:moveTo>
                    <a:pt x="13624" y="3906"/>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8" name="AutoShape 540">
              <a:extLst>
                <a:ext uri="{FF2B5EF4-FFF2-40B4-BE49-F238E27FC236}">
                  <a16:creationId xmlns:a16="http://schemas.microsoft.com/office/drawing/2014/main" id="{CD3B0ECA-FBC4-4663-8720-32E716AC6280}"/>
                </a:ext>
              </a:extLst>
            </p:cNvPr>
            <p:cNvSpPr>
              <a:spLocks/>
            </p:cNvSpPr>
            <p:nvPr/>
          </p:nvSpPr>
          <p:spPr bwMode="auto">
            <a:xfrm>
              <a:off x="0" y="248"/>
              <a:ext cx="447" cy="330"/>
            </a:xfrm>
            <a:custGeom>
              <a:avLst/>
              <a:gdLst>
                <a:gd name="T0" fmla="*/ 0 w 21346"/>
                <a:gd name="T1" fmla="*/ 0 h 21600"/>
                <a:gd name="T2" fmla="*/ 0 w 21346"/>
                <a:gd name="T3" fmla="*/ 0 h 21600"/>
                <a:gd name="T4" fmla="*/ 0 w 21346"/>
                <a:gd name="T5" fmla="*/ 0 h 21600"/>
                <a:gd name="T6" fmla="*/ 0 w 21346"/>
                <a:gd name="T7" fmla="*/ 0 h 21600"/>
                <a:gd name="T8" fmla="*/ 0 w 21346"/>
                <a:gd name="T9" fmla="*/ 0 h 21600"/>
                <a:gd name="T10" fmla="*/ 0 w 21346"/>
                <a:gd name="T11" fmla="*/ 0 h 21600"/>
                <a:gd name="T12" fmla="*/ 0 w 21346"/>
                <a:gd name="T13" fmla="*/ 0 h 21600"/>
                <a:gd name="T14" fmla="*/ 0 w 21346"/>
                <a:gd name="T15" fmla="*/ 0 h 21600"/>
                <a:gd name="T16" fmla="*/ 0 w 21346"/>
                <a:gd name="T17" fmla="*/ 0 h 21600"/>
                <a:gd name="T18" fmla="*/ 0 w 21346"/>
                <a:gd name="T19" fmla="*/ 0 h 21600"/>
                <a:gd name="T20" fmla="*/ 0 w 21346"/>
                <a:gd name="T21" fmla="*/ 0 h 21600"/>
                <a:gd name="T22" fmla="*/ 0 w 21346"/>
                <a:gd name="T23" fmla="*/ 0 h 21600"/>
                <a:gd name="T24" fmla="*/ 0 w 21346"/>
                <a:gd name="T25" fmla="*/ 0 h 21600"/>
                <a:gd name="T26" fmla="*/ 0 w 21346"/>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346" h="21600">
                  <a:moveTo>
                    <a:pt x="14485" y="9103"/>
                  </a:moveTo>
                  <a:lnTo>
                    <a:pt x="20423" y="4598"/>
                  </a:lnTo>
                  <a:cubicBezTo>
                    <a:pt x="21288" y="3943"/>
                    <a:pt x="21600" y="2451"/>
                    <a:pt x="21122" y="1265"/>
                  </a:cubicBezTo>
                  <a:cubicBezTo>
                    <a:pt x="20796" y="457"/>
                    <a:pt x="20185" y="0"/>
                    <a:pt x="19555" y="0"/>
                  </a:cubicBezTo>
                  <a:cubicBezTo>
                    <a:pt x="19261" y="0"/>
                    <a:pt x="18964" y="99"/>
                    <a:pt x="18690" y="307"/>
                  </a:cubicBezTo>
                  <a:lnTo>
                    <a:pt x="12803" y="4774"/>
                  </a:lnTo>
                  <a:cubicBezTo>
                    <a:pt x="12464" y="4260"/>
                    <a:pt x="12088" y="3795"/>
                    <a:pt x="11678" y="3385"/>
                  </a:cubicBezTo>
                  <a:cubicBezTo>
                    <a:pt x="10463" y="2171"/>
                    <a:pt x="8972" y="1445"/>
                    <a:pt x="7353" y="1445"/>
                  </a:cubicBezTo>
                  <a:cubicBezTo>
                    <a:pt x="3292" y="1445"/>
                    <a:pt x="0" y="5957"/>
                    <a:pt x="0" y="11522"/>
                  </a:cubicBezTo>
                  <a:cubicBezTo>
                    <a:pt x="0" y="17088"/>
                    <a:pt x="3292" y="21600"/>
                    <a:pt x="7353" y="21600"/>
                  </a:cubicBezTo>
                  <a:cubicBezTo>
                    <a:pt x="11415" y="21600"/>
                    <a:pt x="14708" y="17088"/>
                    <a:pt x="14708" y="11522"/>
                  </a:cubicBezTo>
                  <a:cubicBezTo>
                    <a:pt x="14708" y="11409"/>
                    <a:pt x="14698" y="11299"/>
                    <a:pt x="14695" y="11187"/>
                  </a:cubicBezTo>
                  <a:cubicBezTo>
                    <a:pt x="14678" y="10470"/>
                    <a:pt x="14606" y="9775"/>
                    <a:pt x="14485" y="9103"/>
                  </a:cubicBezTo>
                  <a:close/>
                  <a:moveTo>
                    <a:pt x="14485" y="9103"/>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grpSp>
      <p:grpSp>
        <p:nvGrpSpPr>
          <p:cNvPr id="9" name="Group 8">
            <a:extLst>
              <a:ext uri="{FF2B5EF4-FFF2-40B4-BE49-F238E27FC236}">
                <a16:creationId xmlns:a16="http://schemas.microsoft.com/office/drawing/2014/main" id="{C4A5F811-20B3-4408-8880-890E5EE44866}"/>
              </a:ext>
            </a:extLst>
          </p:cNvPr>
          <p:cNvGrpSpPr/>
          <p:nvPr/>
        </p:nvGrpSpPr>
        <p:grpSpPr>
          <a:xfrm>
            <a:off x="11338559" y="6402760"/>
            <a:ext cx="361569" cy="337216"/>
            <a:chOff x="11338559" y="6428160"/>
            <a:chExt cx="361569" cy="337216"/>
          </a:xfrm>
        </p:grpSpPr>
        <p:sp>
          <p:nvSpPr>
            <p:cNvPr id="10" name="Oval 9">
              <a:extLst>
                <a:ext uri="{FF2B5EF4-FFF2-40B4-BE49-F238E27FC236}">
                  <a16:creationId xmlns:a16="http://schemas.microsoft.com/office/drawing/2014/main" id="{7EBD187E-43F7-4269-AEB4-AE1BB21A6924}"/>
                </a:ext>
              </a:extLst>
            </p:cNvPr>
            <p:cNvSpPr/>
            <p:nvPr/>
          </p:nvSpPr>
          <p:spPr>
            <a:xfrm>
              <a:off x="11352679" y="6428160"/>
              <a:ext cx="336177" cy="33617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2D80C93-05C7-4ECB-BC8B-F19DE64A2D6F}"/>
                </a:ext>
              </a:extLst>
            </p:cNvPr>
            <p:cNvSpPr txBox="1"/>
            <p:nvPr/>
          </p:nvSpPr>
          <p:spPr>
            <a:xfrm>
              <a:off x="11338559" y="6457599"/>
              <a:ext cx="361569" cy="307777"/>
            </a:xfrm>
            <a:prstGeom prst="rect">
              <a:avLst/>
            </a:prstGeom>
            <a:noFill/>
          </p:spPr>
          <p:txBody>
            <a:bodyPr wrap="square" rtlCol="0">
              <a:spAutoFit/>
            </a:bodyPr>
            <a:lstStyle/>
            <a:p>
              <a:pPr algn="ctr"/>
              <a:fld id="{935BBC0D-156C-474B-BE53-7DA8707D3EBF}" type="slidenum">
                <a:rPr lang="en-US" sz="1400" smtClean="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rPr>
                <a:t>11</a:t>
              </a:fld>
              <a:endParaRPr lang="en-US" sz="1400" dirty="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endParaRPr>
            </a:p>
          </p:txBody>
        </p:sp>
      </p:grpSp>
      <p:pic>
        <p:nvPicPr>
          <p:cNvPr id="12" name="Picture 11">
            <a:extLst>
              <a:ext uri="{FF2B5EF4-FFF2-40B4-BE49-F238E27FC236}">
                <a16:creationId xmlns:a16="http://schemas.microsoft.com/office/drawing/2014/main" id="{5B36D852-3F4F-4D87-A8A9-379CC2E65B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6691" y="409574"/>
            <a:ext cx="8938617" cy="6448425"/>
          </a:xfrm>
          <a:prstGeom prst="rect">
            <a:avLst/>
          </a:prstGeom>
        </p:spPr>
      </p:pic>
    </p:spTree>
    <p:extLst>
      <p:ext uri="{BB962C8B-B14F-4D97-AF65-F5344CB8AC3E}">
        <p14:creationId xmlns:p14="http://schemas.microsoft.com/office/powerpoint/2010/main" val="1173710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03798-3ECB-498B-8AD8-F10285325591}"/>
              </a:ext>
            </a:extLst>
          </p:cNvPr>
          <p:cNvSpPr>
            <a:spLocks noGrp="1"/>
          </p:cNvSpPr>
          <p:nvPr>
            <p:ph type="title"/>
          </p:nvPr>
        </p:nvSpPr>
        <p:spPr>
          <a:xfrm>
            <a:off x="3120753" y="238579"/>
            <a:ext cx="5950493" cy="353484"/>
          </a:xfrm>
        </p:spPr>
        <p:txBody>
          <a:bodyPr>
            <a:normAutofit fontScale="90000"/>
          </a:bodyPr>
          <a:lstStyle/>
          <a:p>
            <a:pPr algn="ctr"/>
            <a:r>
              <a:rPr lang="en-GB" sz="3600" b="1" u="sng"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rPr>
              <a:t>UML Use Case Diagram</a:t>
            </a:r>
            <a:br>
              <a:rPr lang="en-GB" sz="3600" b="1" u="sng"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rPr>
            </a:br>
            <a:endParaRPr lang="en-US" sz="3600" dirty="0"/>
          </a:p>
        </p:txBody>
      </p:sp>
      <p:grpSp>
        <p:nvGrpSpPr>
          <p:cNvPr id="4" name="Group 541">
            <a:extLst>
              <a:ext uri="{FF2B5EF4-FFF2-40B4-BE49-F238E27FC236}">
                <a16:creationId xmlns:a16="http://schemas.microsoft.com/office/drawing/2014/main" id="{EE6F3563-F91F-4D6F-B150-2C6636FB5F7E}"/>
              </a:ext>
            </a:extLst>
          </p:cNvPr>
          <p:cNvGrpSpPr>
            <a:grpSpLocks/>
          </p:cNvGrpSpPr>
          <p:nvPr/>
        </p:nvGrpSpPr>
        <p:grpSpPr bwMode="auto">
          <a:xfrm>
            <a:off x="624840" y="6438982"/>
            <a:ext cx="256073" cy="266970"/>
            <a:chOff x="0" y="0"/>
            <a:chExt cx="554" cy="578"/>
          </a:xfrm>
          <a:solidFill>
            <a:schemeClr val="tx1">
              <a:lumMod val="75000"/>
              <a:lumOff val="25000"/>
            </a:schemeClr>
          </a:solidFill>
        </p:grpSpPr>
        <p:sp>
          <p:nvSpPr>
            <p:cNvPr id="6" name="AutoShape 538">
              <a:extLst>
                <a:ext uri="{FF2B5EF4-FFF2-40B4-BE49-F238E27FC236}">
                  <a16:creationId xmlns:a16="http://schemas.microsoft.com/office/drawing/2014/main" id="{163DCF75-A772-4841-ADA7-AD3D060FBA9C}"/>
                </a:ext>
              </a:extLst>
            </p:cNvPr>
            <p:cNvSpPr>
              <a:spLocks/>
            </p:cNvSpPr>
            <p:nvPr/>
          </p:nvSpPr>
          <p:spPr bwMode="auto">
            <a:xfrm>
              <a:off x="136" y="0"/>
              <a:ext cx="182" cy="182"/>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599" h="21600">
                  <a:moveTo>
                    <a:pt x="10799" y="21600"/>
                  </a:moveTo>
                  <a:cubicBezTo>
                    <a:pt x="11708" y="21600"/>
                    <a:pt x="12587" y="21475"/>
                    <a:pt x="13430" y="21264"/>
                  </a:cubicBezTo>
                  <a:lnTo>
                    <a:pt x="9739" y="18241"/>
                  </a:lnTo>
                  <a:cubicBezTo>
                    <a:pt x="8451" y="17189"/>
                    <a:pt x="7651" y="15697"/>
                    <a:pt x="7485" y="14041"/>
                  </a:cubicBezTo>
                  <a:cubicBezTo>
                    <a:pt x="7319" y="12386"/>
                    <a:pt x="7812" y="10765"/>
                    <a:pt x="8863" y="9483"/>
                  </a:cubicBezTo>
                  <a:cubicBezTo>
                    <a:pt x="10048" y="8031"/>
                    <a:pt x="11804" y="7199"/>
                    <a:pt x="13680" y="7199"/>
                  </a:cubicBezTo>
                  <a:cubicBezTo>
                    <a:pt x="15117" y="7199"/>
                    <a:pt x="16517" y="7701"/>
                    <a:pt x="17624" y="8609"/>
                  </a:cubicBezTo>
                  <a:lnTo>
                    <a:pt x="21547" y="11822"/>
                  </a:lnTo>
                  <a:cubicBezTo>
                    <a:pt x="21578" y="11487"/>
                    <a:pt x="21599" y="11146"/>
                    <a:pt x="21599" y="10801"/>
                  </a:cubicBezTo>
                  <a:cubicBezTo>
                    <a:pt x="21599" y="4836"/>
                    <a:pt x="16764" y="0"/>
                    <a:pt x="10800" y="0"/>
                  </a:cubicBezTo>
                  <a:cubicBezTo>
                    <a:pt x="4834" y="0"/>
                    <a:pt x="0" y="4836"/>
                    <a:pt x="0" y="10801"/>
                  </a:cubicBezTo>
                  <a:cubicBezTo>
                    <a:pt x="-1" y="16765"/>
                    <a:pt x="4833" y="21600"/>
                    <a:pt x="10799" y="21600"/>
                  </a:cubicBezTo>
                  <a:close/>
                  <a:moveTo>
                    <a:pt x="10799" y="2160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7" name="AutoShape 539">
              <a:extLst>
                <a:ext uri="{FF2B5EF4-FFF2-40B4-BE49-F238E27FC236}">
                  <a16:creationId xmlns:a16="http://schemas.microsoft.com/office/drawing/2014/main" id="{D89CF62D-3995-4524-8898-513610BB658A}"/>
                </a:ext>
              </a:extLst>
            </p:cNvPr>
            <p:cNvSpPr>
              <a:spLocks/>
            </p:cNvSpPr>
            <p:nvPr/>
          </p:nvSpPr>
          <p:spPr bwMode="auto">
            <a:xfrm>
              <a:off x="232" y="88"/>
              <a:ext cx="322" cy="286"/>
            </a:xfrm>
            <a:custGeom>
              <a:avLst/>
              <a:gdLst>
                <a:gd name="T0" fmla="*/ 0 w 21415"/>
                <a:gd name="T1" fmla="*/ 0 h 21600"/>
                <a:gd name="T2" fmla="*/ 0 w 21415"/>
                <a:gd name="T3" fmla="*/ 0 h 21600"/>
                <a:gd name="T4" fmla="*/ 0 w 21415"/>
                <a:gd name="T5" fmla="*/ 0 h 21600"/>
                <a:gd name="T6" fmla="*/ 0 w 21415"/>
                <a:gd name="T7" fmla="*/ 0 h 21600"/>
                <a:gd name="T8" fmla="*/ 0 w 21415"/>
                <a:gd name="T9" fmla="*/ 0 h 21600"/>
                <a:gd name="T10" fmla="*/ 0 w 21415"/>
                <a:gd name="T11" fmla="*/ 0 h 21600"/>
                <a:gd name="T12" fmla="*/ 0 w 21415"/>
                <a:gd name="T13" fmla="*/ 0 h 21600"/>
                <a:gd name="T14" fmla="*/ 0 w 21415"/>
                <a:gd name="T15" fmla="*/ 0 h 21600"/>
                <a:gd name="T16" fmla="*/ 0 w 21415"/>
                <a:gd name="T17" fmla="*/ 0 h 21600"/>
                <a:gd name="T18" fmla="*/ 0 w 21415"/>
                <a:gd name="T19" fmla="*/ 0 h 21600"/>
                <a:gd name="T20" fmla="*/ 0 w 21415"/>
                <a:gd name="T21" fmla="*/ 0 h 21600"/>
                <a:gd name="T22" fmla="*/ 0 w 21415"/>
                <a:gd name="T23" fmla="*/ 0 h 21600"/>
                <a:gd name="T24" fmla="*/ 0 w 21415"/>
                <a:gd name="T25" fmla="*/ 0 h 21600"/>
                <a:gd name="T26" fmla="*/ 0 w 21415"/>
                <a:gd name="T27" fmla="*/ 0 h 21600"/>
                <a:gd name="T28" fmla="*/ 0 w 21415"/>
                <a:gd name="T29" fmla="*/ 0 h 21600"/>
                <a:gd name="T30" fmla="*/ 0 w 21415"/>
                <a:gd name="T31" fmla="*/ 0 h 21600"/>
                <a:gd name="T32" fmla="*/ 0 w 21415"/>
                <a:gd name="T33" fmla="*/ 0 h 21600"/>
                <a:gd name="T34" fmla="*/ 0 w 21415"/>
                <a:gd name="T35" fmla="*/ 0 h 21600"/>
                <a:gd name="T36" fmla="*/ 0 w 21415"/>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15" h="21600">
                  <a:moveTo>
                    <a:pt x="13624" y="3906"/>
                  </a:moveTo>
                  <a:cubicBezTo>
                    <a:pt x="12433" y="3906"/>
                    <a:pt x="11308" y="4219"/>
                    <a:pt x="10297" y="4762"/>
                  </a:cubicBezTo>
                  <a:cubicBezTo>
                    <a:pt x="9660" y="5104"/>
                    <a:pt x="9069" y="5539"/>
                    <a:pt x="8541" y="6057"/>
                  </a:cubicBezTo>
                  <a:lnTo>
                    <a:pt x="2444" y="386"/>
                  </a:lnTo>
                  <a:cubicBezTo>
                    <a:pt x="2167" y="126"/>
                    <a:pt x="1830" y="0"/>
                    <a:pt x="1496" y="0"/>
                  </a:cubicBezTo>
                  <a:cubicBezTo>
                    <a:pt x="1065" y="0"/>
                    <a:pt x="634" y="213"/>
                    <a:pt x="340" y="622"/>
                  </a:cubicBezTo>
                  <a:cubicBezTo>
                    <a:pt x="-185" y="1348"/>
                    <a:pt x="-92" y="2419"/>
                    <a:pt x="549" y="3012"/>
                  </a:cubicBezTo>
                  <a:lnTo>
                    <a:pt x="6693" y="8727"/>
                  </a:lnTo>
                  <a:cubicBezTo>
                    <a:pt x="6373" y="9435"/>
                    <a:pt x="6130" y="10195"/>
                    <a:pt x="5988" y="10999"/>
                  </a:cubicBezTo>
                  <a:cubicBezTo>
                    <a:pt x="5912" y="11425"/>
                    <a:pt x="5872" y="11866"/>
                    <a:pt x="5853" y="12313"/>
                  </a:cubicBezTo>
                  <a:lnTo>
                    <a:pt x="9540" y="9994"/>
                  </a:lnTo>
                  <a:cubicBezTo>
                    <a:pt x="10205" y="9576"/>
                    <a:pt x="10956" y="9354"/>
                    <a:pt x="11714" y="9354"/>
                  </a:cubicBezTo>
                  <a:cubicBezTo>
                    <a:pt x="13346" y="9354"/>
                    <a:pt x="14851" y="10362"/>
                    <a:pt x="15642" y="11984"/>
                  </a:cubicBezTo>
                  <a:cubicBezTo>
                    <a:pt x="16840" y="14442"/>
                    <a:pt x="16053" y="17548"/>
                    <a:pt x="13889" y="18908"/>
                  </a:cubicBezTo>
                  <a:lnTo>
                    <a:pt x="10665" y="20935"/>
                  </a:lnTo>
                  <a:cubicBezTo>
                    <a:pt x="11578" y="21361"/>
                    <a:pt x="12577" y="21600"/>
                    <a:pt x="13624" y="21600"/>
                  </a:cubicBezTo>
                  <a:cubicBezTo>
                    <a:pt x="17927" y="21600"/>
                    <a:pt x="21415" y="17639"/>
                    <a:pt x="21415" y="12752"/>
                  </a:cubicBezTo>
                  <a:cubicBezTo>
                    <a:pt x="21415" y="7865"/>
                    <a:pt x="17927" y="3906"/>
                    <a:pt x="13624" y="3906"/>
                  </a:cubicBezTo>
                  <a:close/>
                  <a:moveTo>
                    <a:pt x="13624" y="3906"/>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8" name="AutoShape 540">
              <a:extLst>
                <a:ext uri="{FF2B5EF4-FFF2-40B4-BE49-F238E27FC236}">
                  <a16:creationId xmlns:a16="http://schemas.microsoft.com/office/drawing/2014/main" id="{2F05457C-1099-4965-9C28-4AB500BF2B2E}"/>
                </a:ext>
              </a:extLst>
            </p:cNvPr>
            <p:cNvSpPr>
              <a:spLocks/>
            </p:cNvSpPr>
            <p:nvPr/>
          </p:nvSpPr>
          <p:spPr bwMode="auto">
            <a:xfrm>
              <a:off x="0" y="248"/>
              <a:ext cx="447" cy="330"/>
            </a:xfrm>
            <a:custGeom>
              <a:avLst/>
              <a:gdLst>
                <a:gd name="T0" fmla="*/ 0 w 21346"/>
                <a:gd name="T1" fmla="*/ 0 h 21600"/>
                <a:gd name="T2" fmla="*/ 0 w 21346"/>
                <a:gd name="T3" fmla="*/ 0 h 21600"/>
                <a:gd name="T4" fmla="*/ 0 w 21346"/>
                <a:gd name="T5" fmla="*/ 0 h 21600"/>
                <a:gd name="T6" fmla="*/ 0 w 21346"/>
                <a:gd name="T7" fmla="*/ 0 h 21600"/>
                <a:gd name="T8" fmla="*/ 0 w 21346"/>
                <a:gd name="T9" fmla="*/ 0 h 21600"/>
                <a:gd name="T10" fmla="*/ 0 w 21346"/>
                <a:gd name="T11" fmla="*/ 0 h 21600"/>
                <a:gd name="T12" fmla="*/ 0 w 21346"/>
                <a:gd name="T13" fmla="*/ 0 h 21600"/>
                <a:gd name="T14" fmla="*/ 0 w 21346"/>
                <a:gd name="T15" fmla="*/ 0 h 21600"/>
                <a:gd name="T16" fmla="*/ 0 w 21346"/>
                <a:gd name="T17" fmla="*/ 0 h 21600"/>
                <a:gd name="T18" fmla="*/ 0 w 21346"/>
                <a:gd name="T19" fmla="*/ 0 h 21600"/>
                <a:gd name="T20" fmla="*/ 0 w 21346"/>
                <a:gd name="T21" fmla="*/ 0 h 21600"/>
                <a:gd name="T22" fmla="*/ 0 w 21346"/>
                <a:gd name="T23" fmla="*/ 0 h 21600"/>
                <a:gd name="T24" fmla="*/ 0 w 21346"/>
                <a:gd name="T25" fmla="*/ 0 h 21600"/>
                <a:gd name="T26" fmla="*/ 0 w 21346"/>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346" h="21600">
                  <a:moveTo>
                    <a:pt x="14485" y="9103"/>
                  </a:moveTo>
                  <a:lnTo>
                    <a:pt x="20423" y="4598"/>
                  </a:lnTo>
                  <a:cubicBezTo>
                    <a:pt x="21288" y="3943"/>
                    <a:pt x="21600" y="2451"/>
                    <a:pt x="21122" y="1265"/>
                  </a:cubicBezTo>
                  <a:cubicBezTo>
                    <a:pt x="20796" y="457"/>
                    <a:pt x="20185" y="0"/>
                    <a:pt x="19555" y="0"/>
                  </a:cubicBezTo>
                  <a:cubicBezTo>
                    <a:pt x="19261" y="0"/>
                    <a:pt x="18964" y="99"/>
                    <a:pt x="18690" y="307"/>
                  </a:cubicBezTo>
                  <a:lnTo>
                    <a:pt x="12803" y="4774"/>
                  </a:lnTo>
                  <a:cubicBezTo>
                    <a:pt x="12464" y="4260"/>
                    <a:pt x="12088" y="3795"/>
                    <a:pt x="11678" y="3385"/>
                  </a:cubicBezTo>
                  <a:cubicBezTo>
                    <a:pt x="10463" y="2171"/>
                    <a:pt x="8972" y="1445"/>
                    <a:pt x="7353" y="1445"/>
                  </a:cubicBezTo>
                  <a:cubicBezTo>
                    <a:pt x="3292" y="1445"/>
                    <a:pt x="0" y="5957"/>
                    <a:pt x="0" y="11522"/>
                  </a:cubicBezTo>
                  <a:cubicBezTo>
                    <a:pt x="0" y="17088"/>
                    <a:pt x="3292" y="21600"/>
                    <a:pt x="7353" y="21600"/>
                  </a:cubicBezTo>
                  <a:cubicBezTo>
                    <a:pt x="11415" y="21600"/>
                    <a:pt x="14708" y="17088"/>
                    <a:pt x="14708" y="11522"/>
                  </a:cubicBezTo>
                  <a:cubicBezTo>
                    <a:pt x="14708" y="11409"/>
                    <a:pt x="14698" y="11299"/>
                    <a:pt x="14695" y="11187"/>
                  </a:cubicBezTo>
                  <a:cubicBezTo>
                    <a:pt x="14678" y="10470"/>
                    <a:pt x="14606" y="9775"/>
                    <a:pt x="14485" y="9103"/>
                  </a:cubicBezTo>
                  <a:close/>
                  <a:moveTo>
                    <a:pt x="14485" y="9103"/>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grpSp>
      <p:grpSp>
        <p:nvGrpSpPr>
          <p:cNvPr id="9" name="Group 8">
            <a:extLst>
              <a:ext uri="{FF2B5EF4-FFF2-40B4-BE49-F238E27FC236}">
                <a16:creationId xmlns:a16="http://schemas.microsoft.com/office/drawing/2014/main" id="{88C8F227-E306-4366-AEB9-011D4ADF5DCD}"/>
              </a:ext>
            </a:extLst>
          </p:cNvPr>
          <p:cNvGrpSpPr/>
          <p:nvPr/>
        </p:nvGrpSpPr>
        <p:grpSpPr>
          <a:xfrm>
            <a:off x="11338559" y="6402760"/>
            <a:ext cx="361569" cy="337216"/>
            <a:chOff x="11338559" y="6428160"/>
            <a:chExt cx="361569" cy="337216"/>
          </a:xfrm>
        </p:grpSpPr>
        <p:sp>
          <p:nvSpPr>
            <p:cNvPr id="10" name="Oval 9">
              <a:extLst>
                <a:ext uri="{FF2B5EF4-FFF2-40B4-BE49-F238E27FC236}">
                  <a16:creationId xmlns:a16="http://schemas.microsoft.com/office/drawing/2014/main" id="{74C2741C-22A2-402D-8FD9-DD56BB244F2C}"/>
                </a:ext>
              </a:extLst>
            </p:cNvPr>
            <p:cNvSpPr/>
            <p:nvPr/>
          </p:nvSpPr>
          <p:spPr>
            <a:xfrm>
              <a:off x="11352679" y="6428160"/>
              <a:ext cx="336177" cy="33617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3DE4623-CEE8-480B-97B3-353497FCAFB7}"/>
                </a:ext>
              </a:extLst>
            </p:cNvPr>
            <p:cNvSpPr txBox="1"/>
            <p:nvPr/>
          </p:nvSpPr>
          <p:spPr>
            <a:xfrm>
              <a:off x="11338559" y="6457599"/>
              <a:ext cx="361569" cy="307777"/>
            </a:xfrm>
            <a:prstGeom prst="rect">
              <a:avLst/>
            </a:prstGeom>
            <a:noFill/>
          </p:spPr>
          <p:txBody>
            <a:bodyPr wrap="square" rtlCol="0">
              <a:spAutoFit/>
            </a:bodyPr>
            <a:lstStyle/>
            <a:p>
              <a:pPr algn="ctr"/>
              <a:fld id="{935BBC0D-156C-474B-BE53-7DA8707D3EBF}" type="slidenum">
                <a:rPr lang="en-US" sz="1400" smtClean="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rPr>
                <a:t>12</a:t>
              </a:fld>
              <a:endParaRPr lang="en-US" sz="1400" dirty="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endParaRPr>
            </a:p>
          </p:txBody>
        </p:sp>
      </p:grpSp>
      <p:pic>
        <p:nvPicPr>
          <p:cNvPr id="12" name="Picture 11">
            <a:extLst>
              <a:ext uri="{FF2B5EF4-FFF2-40B4-BE49-F238E27FC236}">
                <a16:creationId xmlns:a16="http://schemas.microsoft.com/office/drawing/2014/main" id="{D81B957D-3FC7-486F-A8B5-57C9CB9255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9375" y="397933"/>
            <a:ext cx="6858000" cy="6460066"/>
          </a:xfrm>
          <a:prstGeom prst="rect">
            <a:avLst/>
          </a:prstGeom>
        </p:spPr>
      </p:pic>
    </p:spTree>
    <p:extLst>
      <p:ext uri="{BB962C8B-B14F-4D97-AF65-F5344CB8AC3E}">
        <p14:creationId xmlns:p14="http://schemas.microsoft.com/office/powerpoint/2010/main" val="4156434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C4159-1C40-476F-9ED1-883EB579C12D}"/>
              </a:ext>
            </a:extLst>
          </p:cNvPr>
          <p:cNvSpPr>
            <a:spLocks noGrp="1"/>
          </p:cNvSpPr>
          <p:nvPr>
            <p:ph type="title"/>
          </p:nvPr>
        </p:nvSpPr>
        <p:spPr>
          <a:xfrm>
            <a:off x="1969104" y="0"/>
            <a:ext cx="8144263" cy="824442"/>
          </a:xfrm>
        </p:spPr>
        <p:txBody>
          <a:bodyPr>
            <a:normAutofit/>
          </a:bodyPr>
          <a:lstStyle/>
          <a:p>
            <a:pPr algn="ctr"/>
            <a:r>
              <a:rPr lang="en-GB" sz="3600" b="1" u="sng"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rPr>
              <a:t>Payment Procedure</a:t>
            </a:r>
            <a:endParaRPr lang="en-US" sz="3600" dirty="0"/>
          </a:p>
        </p:txBody>
      </p:sp>
      <p:grpSp>
        <p:nvGrpSpPr>
          <p:cNvPr id="4" name="Group 541">
            <a:extLst>
              <a:ext uri="{FF2B5EF4-FFF2-40B4-BE49-F238E27FC236}">
                <a16:creationId xmlns:a16="http://schemas.microsoft.com/office/drawing/2014/main" id="{D93007F4-F61A-439D-BF34-8C26FDA9F3F6}"/>
              </a:ext>
            </a:extLst>
          </p:cNvPr>
          <p:cNvGrpSpPr>
            <a:grpSpLocks/>
          </p:cNvGrpSpPr>
          <p:nvPr/>
        </p:nvGrpSpPr>
        <p:grpSpPr bwMode="auto">
          <a:xfrm>
            <a:off x="624840" y="6438982"/>
            <a:ext cx="256073" cy="266970"/>
            <a:chOff x="0" y="0"/>
            <a:chExt cx="554" cy="578"/>
          </a:xfrm>
          <a:solidFill>
            <a:schemeClr val="tx1">
              <a:lumMod val="75000"/>
              <a:lumOff val="25000"/>
            </a:schemeClr>
          </a:solidFill>
        </p:grpSpPr>
        <p:sp>
          <p:nvSpPr>
            <p:cNvPr id="6" name="AutoShape 538">
              <a:extLst>
                <a:ext uri="{FF2B5EF4-FFF2-40B4-BE49-F238E27FC236}">
                  <a16:creationId xmlns:a16="http://schemas.microsoft.com/office/drawing/2014/main" id="{C7052381-E232-4B8E-8B9B-C3BE2FA36B99}"/>
                </a:ext>
              </a:extLst>
            </p:cNvPr>
            <p:cNvSpPr>
              <a:spLocks/>
            </p:cNvSpPr>
            <p:nvPr/>
          </p:nvSpPr>
          <p:spPr bwMode="auto">
            <a:xfrm>
              <a:off x="136" y="0"/>
              <a:ext cx="182" cy="182"/>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599" h="21600">
                  <a:moveTo>
                    <a:pt x="10799" y="21600"/>
                  </a:moveTo>
                  <a:cubicBezTo>
                    <a:pt x="11708" y="21600"/>
                    <a:pt x="12587" y="21475"/>
                    <a:pt x="13430" y="21264"/>
                  </a:cubicBezTo>
                  <a:lnTo>
                    <a:pt x="9739" y="18241"/>
                  </a:lnTo>
                  <a:cubicBezTo>
                    <a:pt x="8451" y="17189"/>
                    <a:pt x="7651" y="15697"/>
                    <a:pt x="7485" y="14041"/>
                  </a:cubicBezTo>
                  <a:cubicBezTo>
                    <a:pt x="7319" y="12386"/>
                    <a:pt x="7812" y="10765"/>
                    <a:pt x="8863" y="9483"/>
                  </a:cubicBezTo>
                  <a:cubicBezTo>
                    <a:pt x="10048" y="8031"/>
                    <a:pt x="11804" y="7199"/>
                    <a:pt x="13680" y="7199"/>
                  </a:cubicBezTo>
                  <a:cubicBezTo>
                    <a:pt x="15117" y="7199"/>
                    <a:pt x="16517" y="7701"/>
                    <a:pt x="17624" y="8609"/>
                  </a:cubicBezTo>
                  <a:lnTo>
                    <a:pt x="21547" y="11822"/>
                  </a:lnTo>
                  <a:cubicBezTo>
                    <a:pt x="21578" y="11487"/>
                    <a:pt x="21599" y="11146"/>
                    <a:pt x="21599" y="10801"/>
                  </a:cubicBezTo>
                  <a:cubicBezTo>
                    <a:pt x="21599" y="4836"/>
                    <a:pt x="16764" y="0"/>
                    <a:pt x="10800" y="0"/>
                  </a:cubicBezTo>
                  <a:cubicBezTo>
                    <a:pt x="4834" y="0"/>
                    <a:pt x="0" y="4836"/>
                    <a:pt x="0" y="10801"/>
                  </a:cubicBezTo>
                  <a:cubicBezTo>
                    <a:pt x="-1" y="16765"/>
                    <a:pt x="4833" y="21600"/>
                    <a:pt x="10799" y="21600"/>
                  </a:cubicBezTo>
                  <a:close/>
                  <a:moveTo>
                    <a:pt x="10799" y="2160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7" name="AutoShape 539">
              <a:extLst>
                <a:ext uri="{FF2B5EF4-FFF2-40B4-BE49-F238E27FC236}">
                  <a16:creationId xmlns:a16="http://schemas.microsoft.com/office/drawing/2014/main" id="{9BC68351-D93C-4B79-B679-BF5CCDE6F00D}"/>
                </a:ext>
              </a:extLst>
            </p:cNvPr>
            <p:cNvSpPr>
              <a:spLocks/>
            </p:cNvSpPr>
            <p:nvPr/>
          </p:nvSpPr>
          <p:spPr bwMode="auto">
            <a:xfrm>
              <a:off x="232" y="88"/>
              <a:ext cx="322" cy="286"/>
            </a:xfrm>
            <a:custGeom>
              <a:avLst/>
              <a:gdLst>
                <a:gd name="T0" fmla="*/ 0 w 21415"/>
                <a:gd name="T1" fmla="*/ 0 h 21600"/>
                <a:gd name="T2" fmla="*/ 0 w 21415"/>
                <a:gd name="T3" fmla="*/ 0 h 21600"/>
                <a:gd name="T4" fmla="*/ 0 w 21415"/>
                <a:gd name="T5" fmla="*/ 0 h 21600"/>
                <a:gd name="T6" fmla="*/ 0 w 21415"/>
                <a:gd name="T7" fmla="*/ 0 h 21600"/>
                <a:gd name="T8" fmla="*/ 0 w 21415"/>
                <a:gd name="T9" fmla="*/ 0 h 21600"/>
                <a:gd name="T10" fmla="*/ 0 w 21415"/>
                <a:gd name="T11" fmla="*/ 0 h 21600"/>
                <a:gd name="T12" fmla="*/ 0 w 21415"/>
                <a:gd name="T13" fmla="*/ 0 h 21600"/>
                <a:gd name="T14" fmla="*/ 0 w 21415"/>
                <a:gd name="T15" fmla="*/ 0 h 21600"/>
                <a:gd name="T16" fmla="*/ 0 w 21415"/>
                <a:gd name="T17" fmla="*/ 0 h 21600"/>
                <a:gd name="T18" fmla="*/ 0 w 21415"/>
                <a:gd name="T19" fmla="*/ 0 h 21600"/>
                <a:gd name="T20" fmla="*/ 0 w 21415"/>
                <a:gd name="T21" fmla="*/ 0 h 21600"/>
                <a:gd name="T22" fmla="*/ 0 w 21415"/>
                <a:gd name="T23" fmla="*/ 0 h 21600"/>
                <a:gd name="T24" fmla="*/ 0 w 21415"/>
                <a:gd name="T25" fmla="*/ 0 h 21600"/>
                <a:gd name="T26" fmla="*/ 0 w 21415"/>
                <a:gd name="T27" fmla="*/ 0 h 21600"/>
                <a:gd name="T28" fmla="*/ 0 w 21415"/>
                <a:gd name="T29" fmla="*/ 0 h 21600"/>
                <a:gd name="T30" fmla="*/ 0 w 21415"/>
                <a:gd name="T31" fmla="*/ 0 h 21600"/>
                <a:gd name="T32" fmla="*/ 0 w 21415"/>
                <a:gd name="T33" fmla="*/ 0 h 21600"/>
                <a:gd name="T34" fmla="*/ 0 w 21415"/>
                <a:gd name="T35" fmla="*/ 0 h 21600"/>
                <a:gd name="T36" fmla="*/ 0 w 21415"/>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15" h="21600">
                  <a:moveTo>
                    <a:pt x="13624" y="3906"/>
                  </a:moveTo>
                  <a:cubicBezTo>
                    <a:pt x="12433" y="3906"/>
                    <a:pt x="11308" y="4219"/>
                    <a:pt x="10297" y="4762"/>
                  </a:cubicBezTo>
                  <a:cubicBezTo>
                    <a:pt x="9660" y="5104"/>
                    <a:pt x="9069" y="5539"/>
                    <a:pt x="8541" y="6057"/>
                  </a:cubicBezTo>
                  <a:lnTo>
                    <a:pt x="2444" y="386"/>
                  </a:lnTo>
                  <a:cubicBezTo>
                    <a:pt x="2167" y="126"/>
                    <a:pt x="1830" y="0"/>
                    <a:pt x="1496" y="0"/>
                  </a:cubicBezTo>
                  <a:cubicBezTo>
                    <a:pt x="1065" y="0"/>
                    <a:pt x="634" y="213"/>
                    <a:pt x="340" y="622"/>
                  </a:cubicBezTo>
                  <a:cubicBezTo>
                    <a:pt x="-185" y="1348"/>
                    <a:pt x="-92" y="2419"/>
                    <a:pt x="549" y="3012"/>
                  </a:cubicBezTo>
                  <a:lnTo>
                    <a:pt x="6693" y="8727"/>
                  </a:lnTo>
                  <a:cubicBezTo>
                    <a:pt x="6373" y="9435"/>
                    <a:pt x="6130" y="10195"/>
                    <a:pt x="5988" y="10999"/>
                  </a:cubicBezTo>
                  <a:cubicBezTo>
                    <a:pt x="5912" y="11425"/>
                    <a:pt x="5872" y="11866"/>
                    <a:pt x="5853" y="12313"/>
                  </a:cubicBezTo>
                  <a:lnTo>
                    <a:pt x="9540" y="9994"/>
                  </a:lnTo>
                  <a:cubicBezTo>
                    <a:pt x="10205" y="9576"/>
                    <a:pt x="10956" y="9354"/>
                    <a:pt x="11714" y="9354"/>
                  </a:cubicBezTo>
                  <a:cubicBezTo>
                    <a:pt x="13346" y="9354"/>
                    <a:pt x="14851" y="10362"/>
                    <a:pt x="15642" y="11984"/>
                  </a:cubicBezTo>
                  <a:cubicBezTo>
                    <a:pt x="16840" y="14442"/>
                    <a:pt x="16053" y="17548"/>
                    <a:pt x="13889" y="18908"/>
                  </a:cubicBezTo>
                  <a:lnTo>
                    <a:pt x="10665" y="20935"/>
                  </a:lnTo>
                  <a:cubicBezTo>
                    <a:pt x="11578" y="21361"/>
                    <a:pt x="12577" y="21600"/>
                    <a:pt x="13624" y="21600"/>
                  </a:cubicBezTo>
                  <a:cubicBezTo>
                    <a:pt x="17927" y="21600"/>
                    <a:pt x="21415" y="17639"/>
                    <a:pt x="21415" y="12752"/>
                  </a:cubicBezTo>
                  <a:cubicBezTo>
                    <a:pt x="21415" y="7865"/>
                    <a:pt x="17927" y="3906"/>
                    <a:pt x="13624" y="3906"/>
                  </a:cubicBezTo>
                  <a:close/>
                  <a:moveTo>
                    <a:pt x="13624" y="3906"/>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8" name="AutoShape 540">
              <a:extLst>
                <a:ext uri="{FF2B5EF4-FFF2-40B4-BE49-F238E27FC236}">
                  <a16:creationId xmlns:a16="http://schemas.microsoft.com/office/drawing/2014/main" id="{5B63C410-19FC-40C7-BEE4-9BA6173CC8D9}"/>
                </a:ext>
              </a:extLst>
            </p:cNvPr>
            <p:cNvSpPr>
              <a:spLocks/>
            </p:cNvSpPr>
            <p:nvPr/>
          </p:nvSpPr>
          <p:spPr bwMode="auto">
            <a:xfrm>
              <a:off x="0" y="248"/>
              <a:ext cx="447" cy="330"/>
            </a:xfrm>
            <a:custGeom>
              <a:avLst/>
              <a:gdLst>
                <a:gd name="T0" fmla="*/ 0 w 21346"/>
                <a:gd name="T1" fmla="*/ 0 h 21600"/>
                <a:gd name="T2" fmla="*/ 0 w 21346"/>
                <a:gd name="T3" fmla="*/ 0 h 21600"/>
                <a:gd name="T4" fmla="*/ 0 w 21346"/>
                <a:gd name="T5" fmla="*/ 0 h 21600"/>
                <a:gd name="T6" fmla="*/ 0 w 21346"/>
                <a:gd name="T7" fmla="*/ 0 h 21600"/>
                <a:gd name="T8" fmla="*/ 0 w 21346"/>
                <a:gd name="T9" fmla="*/ 0 h 21600"/>
                <a:gd name="T10" fmla="*/ 0 w 21346"/>
                <a:gd name="T11" fmla="*/ 0 h 21600"/>
                <a:gd name="T12" fmla="*/ 0 w 21346"/>
                <a:gd name="T13" fmla="*/ 0 h 21600"/>
                <a:gd name="T14" fmla="*/ 0 w 21346"/>
                <a:gd name="T15" fmla="*/ 0 h 21600"/>
                <a:gd name="T16" fmla="*/ 0 w 21346"/>
                <a:gd name="T17" fmla="*/ 0 h 21600"/>
                <a:gd name="T18" fmla="*/ 0 w 21346"/>
                <a:gd name="T19" fmla="*/ 0 h 21600"/>
                <a:gd name="T20" fmla="*/ 0 w 21346"/>
                <a:gd name="T21" fmla="*/ 0 h 21600"/>
                <a:gd name="T22" fmla="*/ 0 w 21346"/>
                <a:gd name="T23" fmla="*/ 0 h 21600"/>
                <a:gd name="T24" fmla="*/ 0 w 21346"/>
                <a:gd name="T25" fmla="*/ 0 h 21600"/>
                <a:gd name="T26" fmla="*/ 0 w 21346"/>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346" h="21600">
                  <a:moveTo>
                    <a:pt x="14485" y="9103"/>
                  </a:moveTo>
                  <a:lnTo>
                    <a:pt x="20423" y="4598"/>
                  </a:lnTo>
                  <a:cubicBezTo>
                    <a:pt x="21288" y="3943"/>
                    <a:pt x="21600" y="2451"/>
                    <a:pt x="21122" y="1265"/>
                  </a:cubicBezTo>
                  <a:cubicBezTo>
                    <a:pt x="20796" y="457"/>
                    <a:pt x="20185" y="0"/>
                    <a:pt x="19555" y="0"/>
                  </a:cubicBezTo>
                  <a:cubicBezTo>
                    <a:pt x="19261" y="0"/>
                    <a:pt x="18964" y="99"/>
                    <a:pt x="18690" y="307"/>
                  </a:cubicBezTo>
                  <a:lnTo>
                    <a:pt x="12803" y="4774"/>
                  </a:lnTo>
                  <a:cubicBezTo>
                    <a:pt x="12464" y="4260"/>
                    <a:pt x="12088" y="3795"/>
                    <a:pt x="11678" y="3385"/>
                  </a:cubicBezTo>
                  <a:cubicBezTo>
                    <a:pt x="10463" y="2171"/>
                    <a:pt x="8972" y="1445"/>
                    <a:pt x="7353" y="1445"/>
                  </a:cubicBezTo>
                  <a:cubicBezTo>
                    <a:pt x="3292" y="1445"/>
                    <a:pt x="0" y="5957"/>
                    <a:pt x="0" y="11522"/>
                  </a:cubicBezTo>
                  <a:cubicBezTo>
                    <a:pt x="0" y="17088"/>
                    <a:pt x="3292" y="21600"/>
                    <a:pt x="7353" y="21600"/>
                  </a:cubicBezTo>
                  <a:cubicBezTo>
                    <a:pt x="11415" y="21600"/>
                    <a:pt x="14708" y="17088"/>
                    <a:pt x="14708" y="11522"/>
                  </a:cubicBezTo>
                  <a:cubicBezTo>
                    <a:pt x="14708" y="11409"/>
                    <a:pt x="14698" y="11299"/>
                    <a:pt x="14695" y="11187"/>
                  </a:cubicBezTo>
                  <a:cubicBezTo>
                    <a:pt x="14678" y="10470"/>
                    <a:pt x="14606" y="9775"/>
                    <a:pt x="14485" y="9103"/>
                  </a:cubicBezTo>
                  <a:close/>
                  <a:moveTo>
                    <a:pt x="14485" y="9103"/>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grpSp>
      <p:grpSp>
        <p:nvGrpSpPr>
          <p:cNvPr id="9" name="Group 8">
            <a:extLst>
              <a:ext uri="{FF2B5EF4-FFF2-40B4-BE49-F238E27FC236}">
                <a16:creationId xmlns:a16="http://schemas.microsoft.com/office/drawing/2014/main" id="{8195572B-1A42-46DE-87C4-F1FAEDFCDB41}"/>
              </a:ext>
            </a:extLst>
          </p:cNvPr>
          <p:cNvGrpSpPr/>
          <p:nvPr/>
        </p:nvGrpSpPr>
        <p:grpSpPr>
          <a:xfrm>
            <a:off x="11338559" y="6402760"/>
            <a:ext cx="361569" cy="337216"/>
            <a:chOff x="11338559" y="6428160"/>
            <a:chExt cx="361569" cy="337216"/>
          </a:xfrm>
        </p:grpSpPr>
        <p:sp>
          <p:nvSpPr>
            <p:cNvPr id="10" name="Oval 9">
              <a:extLst>
                <a:ext uri="{FF2B5EF4-FFF2-40B4-BE49-F238E27FC236}">
                  <a16:creationId xmlns:a16="http://schemas.microsoft.com/office/drawing/2014/main" id="{61F397A7-7A2F-4552-BAA5-35BDEDCA8CCF}"/>
                </a:ext>
              </a:extLst>
            </p:cNvPr>
            <p:cNvSpPr/>
            <p:nvPr/>
          </p:nvSpPr>
          <p:spPr>
            <a:xfrm>
              <a:off x="11352679" y="6428160"/>
              <a:ext cx="336177" cy="33617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37070BA-13C1-40F1-9E41-B9EC6ED3AFDC}"/>
                </a:ext>
              </a:extLst>
            </p:cNvPr>
            <p:cNvSpPr txBox="1"/>
            <p:nvPr/>
          </p:nvSpPr>
          <p:spPr>
            <a:xfrm>
              <a:off x="11338559" y="6457599"/>
              <a:ext cx="361569" cy="307777"/>
            </a:xfrm>
            <a:prstGeom prst="rect">
              <a:avLst/>
            </a:prstGeom>
            <a:noFill/>
          </p:spPr>
          <p:txBody>
            <a:bodyPr wrap="square" rtlCol="0">
              <a:spAutoFit/>
            </a:bodyPr>
            <a:lstStyle/>
            <a:p>
              <a:pPr algn="ctr"/>
              <a:fld id="{935BBC0D-156C-474B-BE53-7DA8707D3EBF}" type="slidenum">
                <a:rPr lang="en-US" sz="1400" smtClean="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rPr>
                <a:t>13</a:t>
              </a:fld>
              <a:endParaRPr lang="en-US" sz="1400" dirty="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endParaRPr>
            </a:p>
          </p:txBody>
        </p:sp>
      </p:grpSp>
      <p:pic>
        <p:nvPicPr>
          <p:cNvPr id="12" name="Picture 11">
            <a:extLst>
              <a:ext uri="{FF2B5EF4-FFF2-40B4-BE49-F238E27FC236}">
                <a16:creationId xmlns:a16="http://schemas.microsoft.com/office/drawing/2014/main" id="{C0846500-96B3-4D4C-84E2-3805B5174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7101" y="660400"/>
            <a:ext cx="5130800" cy="6197600"/>
          </a:xfrm>
          <a:prstGeom prst="rect">
            <a:avLst/>
          </a:prstGeom>
        </p:spPr>
      </p:pic>
    </p:spTree>
    <p:extLst>
      <p:ext uri="{BB962C8B-B14F-4D97-AF65-F5344CB8AC3E}">
        <p14:creationId xmlns:p14="http://schemas.microsoft.com/office/powerpoint/2010/main" val="1988320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4B9A0-27E4-486F-BC67-3529249E7219}"/>
              </a:ext>
            </a:extLst>
          </p:cNvPr>
          <p:cNvSpPr>
            <a:spLocks noGrp="1"/>
          </p:cNvSpPr>
          <p:nvPr>
            <p:ph type="title"/>
          </p:nvPr>
        </p:nvSpPr>
        <p:spPr>
          <a:xfrm>
            <a:off x="2592704" y="323418"/>
            <a:ext cx="7006591" cy="573719"/>
          </a:xfrm>
        </p:spPr>
        <p:txBody>
          <a:bodyPr>
            <a:normAutofit fontScale="90000"/>
          </a:bodyPr>
          <a:lstStyle/>
          <a:p>
            <a:pPr algn="ctr"/>
            <a:r>
              <a:rPr lang="en-GB" sz="4400" b="1" u="sng"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rPr>
              <a:t>Software </a:t>
            </a:r>
            <a:r>
              <a:rPr lang="en-GB" b="1" u="sng"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rPr>
              <a:t>Design Model</a:t>
            </a:r>
            <a:br>
              <a:rPr lang="en-GB" sz="4400" b="1" u="sng"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rPr>
            </a:br>
            <a:endParaRPr lang="en-US" dirty="0"/>
          </a:p>
        </p:txBody>
      </p:sp>
      <p:grpSp>
        <p:nvGrpSpPr>
          <p:cNvPr id="4" name="Group 541">
            <a:extLst>
              <a:ext uri="{FF2B5EF4-FFF2-40B4-BE49-F238E27FC236}">
                <a16:creationId xmlns:a16="http://schemas.microsoft.com/office/drawing/2014/main" id="{4FF576E2-BFDB-44F2-B55F-20881619C148}"/>
              </a:ext>
            </a:extLst>
          </p:cNvPr>
          <p:cNvGrpSpPr>
            <a:grpSpLocks/>
          </p:cNvGrpSpPr>
          <p:nvPr/>
        </p:nvGrpSpPr>
        <p:grpSpPr bwMode="auto">
          <a:xfrm>
            <a:off x="624840" y="6438982"/>
            <a:ext cx="256073" cy="266970"/>
            <a:chOff x="0" y="0"/>
            <a:chExt cx="554" cy="578"/>
          </a:xfrm>
          <a:solidFill>
            <a:schemeClr val="tx1">
              <a:lumMod val="75000"/>
              <a:lumOff val="25000"/>
            </a:schemeClr>
          </a:solidFill>
        </p:grpSpPr>
        <p:sp>
          <p:nvSpPr>
            <p:cNvPr id="6" name="AutoShape 538">
              <a:extLst>
                <a:ext uri="{FF2B5EF4-FFF2-40B4-BE49-F238E27FC236}">
                  <a16:creationId xmlns:a16="http://schemas.microsoft.com/office/drawing/2014/main" id="{580FD14E-B342-475B-B4A8-E373DE78A106}"/>
                </a:ext>
              </a:extLst>
            </p:cNvPr>
            <p:cNvSpPr>
              <a:spLocks/>
            </p:cNvSpPr>
            <p:nvPr/>
          </p:nvSpPr>
          <p:spPr bwMode="auto">
            <a:xfrm>
              <a:off x="136" y="0"/>
              <a:ext cx="182" cy="182"/>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599" h="21600">
                  <a:moveTo>
                    <a:pt x="10799" y="21600"/>
                  </a:moveTo>
                  <a:cubicBezTo>
                    <a:pt x="11708" y="21600"/>
                    <a:pt x="12587" y="21475"/>
                    <a:pt x="13430" y="21264"/>
                  </a:cubicBezTo>
                  <a:lnTo>
                    <a:pt x="9739" y="18241"/>
                  </a:lnTo>
                  <a:cubicBezTo>
                    <a:pt x="8451" y="17189"/>
                    <a:pt x="7651" y="15697"/>
                    <a:pt x="7485" y="14041"/>
                  </a:cubicBezTo>
                  <a:cubicBezTo>
                    <a:pt x="7319" y="12386"/>
                    <a:pt x="7812" y="10765"/>
                    <a:pt x="8863" y="9483"/>
                  </a:cubicBezTo>
                  <a:cubicBezTo>
                    <a:pt x="10048" y="8031"/>
                    <a:pt x="11804" y="7199"/>
                    <a:pt x="13680" y="7199"/>
                  </a:cubicBezTo>
                  <a:cubicBezTo>
                    <a:pt x="15117" y="7199"/>
                    <a:pt x="16517" y="7701"/>
                    <a:pt x="17624" y="8609"/>
                  </a:cubicBezTo>
                  <a:lnTo>
                    <a:pt x="21547" y="11822"/>
                  </a:lnTo>
                  <a:cubicBezTo>
                    <a:pt x="21578" y="11487"/>
                    <a:pt x="21599" y="11146"/>
                    <a:pt x="21599" y="10801"/>
                  </a:cubicBezTo>
                  <a:cubicBezTo>
                    <a:pt x="21599" y="4836"/>
                    <a:pt x="16764" y="0"/>
                    <a:pt x="10800" y="0"/>
                  </a:cubicBezTo>
                  <a:cubicBezTo>
                    <a:pt x="4834" y="0"/>
                    <a:pt x="0" y="4836"/>
                    <a:pt x="0" y="10801"/>
                  </a:cubicBezTo>
                  <a:cubicBezTo>
                    <a:pt x="-1" y="16765"/>
                    <a:pt x="4833" y="21600"/>
                    <a:pt x="10799" y="21600"/>
                  </a:cubicBezTo>
                  <a:close/>
                  <a:moveTo>
                    <a:pt x="10799" y="2160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7" name="AutoShape 539">
              <a:extLst>
                <a:ext uri="{FF2B5EF4-FFF2-40B4-BE49-F238E27FC236}">
                  <a16:creationId xmlns:a16="http://schemas.microsoft.com/office/drawing/2014/main" id="{C40A7041-31F6-4044-B71F-71A9029EBB3A}"/>
                </a:ext>
              </a:extLst>
            </p:cNvPr>
            <p:cNvSpPr>
              <a:spLocks/>
            </p:cNvSpPr>
            <p:nvPr/>
          </p:nvSpPr>
          <p:spPr bwMode="auto">
            <a:xfrm>
              <a:off x="232" y="88"/>
              <a:ext cx="322" cy="286"/>
            </a:xfrm>
            <a:custGeom>
              <a:avLst/>
              <a:gdLst>
                <a:gd name="T0" fmla="*/ 0 w 21415"/>
                <a:gd name="T1" fmla="*/ 0 h 21600"/>
                <a:gd name="T2" fmla="*/ 0 w 21415"/>
                <a:gd name="T3" fmla="*/ 0 h 21600"/>
                <a:gd name="T4" fmla="*/ 0 w 21415"/>
                <a:gd name="T5" fmla="*/ 0 h 21600"/>
                <a:gd name="T6" fmla="*/ 0 w 21415"/>
                <a:gd name="T7" fmla="*/ 0 h 21600"/>
                <a:gd name="T8" fmla="*/ 0 w 21415"/>
                <a:gd name="T9" fmla="*/ 0 h 21600"/>
                <a:gd name="T10" fmla="*/ 0 w 21415"/>
                <a:gd name="T11" fmla="*/ 0 h 21600"/>
                <a:gd name="T12" fmla="*/ 0 w 21415"/>
                <a:gd name="T13" fmla="*/ 0 h 21600"/>
                <a:gd name="T14" fmla="*/ 0 w 21415"/>
                <a:gd name="T15" fmla="*/ 0 h 21600"/>
                <a:gd name="T16" fmla="*/ 0 w 21415"/>
                <a:gd name="T17" fmla="*/ 0 h 21600"/>
                <a:gd name="T18" fmla="*/ 0 w 21415"/>
                <a:gd name="T19" fmla="*/ 0 h 21600"/>
                <a:gd name="T20" fmla="*/ 0 w 21415"/>
                <a:gd name="T21" fmla="*/ 0 h 21600"/>
                <a:gd name="T22" fmla="*/ 0 w 21415"/>
                <a:gd name="T23" fmla="*/ 0 h 21600"/>
                <a:gd name="T24" fmla="*/ 0 w 21415"/>
                <a:gd name="T25" fmla="*/ 0 h 21600"/>
                <a:gd name="T26" fmla="*/ 0 w 21415"/>
                <a:gd name="T27" fmla="*/ 0 h 21600"/>
                <a:gd name="T28" fmla="*/ 0 w 21415"/>
                <a:gd name="T29" fmla="*/ 0 h 21600"/>
                <a:gd name="T30" fmla="*/ 0 w 21415"/>
                <a:gd name="T31" fmla="*/ 0 h 21600"/>
                <a:gd name="T32" fmla="*/ 0 w 21415"/>
                <a:gd name="T33" fmla="*/ 0 h 21600"/>
                <a:gd name="T34" fmla="*/ 0 w 21415"/>
                <a:gd name="T35" fmla="*/ 0 h 21600"/>
                <a:gd name="T36" fmla="*/ 0 w 21415"/>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15" h="21600">
                  <a:moveTo>
                    <a:pt x="13624" y="3906"/>
                  </a:moveTo>
                  <a:cubicBezTo>
                    <a:pt x="12433" y="3906"/>
                    <a:pt x="11308" y="4219"/>
                    <a:pt x="10297" y="4762"/>
                  </a:cubicBezTo>
                  <a:cubicBezTo>
                    <a:pt x="9660" y="5104"/>
                    <a:pt x="9069" y="5539"/>
                    <a:pt x="8541" y="6057"/>
                  </a:cubicBezTo>
                  <a:lnTo>
                    <a:pt x="2444" y="386"/>
                  </a:lnTo>
                  <a:cubicBezTo>
                    <a:pt x="2167" y="126"/>
                    <a:pt x="1830" y="0"/>
                    <a:pt x="1496" y="0"/>
                  </a:cubicBezTo>
                  <a:cubicBezTo>
                    <a:pt x="1065" y="0"/>
                    <a:pt x="634" y="213"/>
                    <a:pt x="340" y="622"/>
                  </a:cubicBezTo>
                  <a:cubicBezTo>
                    <a:pt x="-185" y="1348"/>
                    <a:pt x="-92" y="2419"/>
                    <a:pt x="549" y="3012"/>
                  </a:cubicBezTo>
                  <a:lnTo>
                    <a:pt x="6693" y="8727"/>
                  </a:lnTo>
                  <a:cubicBezTo>
                    <a:pt x="6373" y="9435"/>
                    <a:pt x="6130" y="10195"/>
                    <a:pt x="5988" y="10999"/>
                  </a:cubicBezTo>
                  <a:cubicBezTo>
                    <a:pt x="5912" y="11425"/>
                    <a:pt x="5872" y="11866"/>
                    <a:pt x="5853" y="12313"/>
                  </a:cubicBezTo>
                  <a:lnTo>
                    <a:pt x="9540" y="9994"/>
                  </a:lnTo>
                  <a:cubicBezTo>
                    <a:pt x="10205" y="9576"/>
                    <a:pt x="10956" y="9354"/>
                    <a:pt x="11714" y="9354"/>
                  </a:cubicBezTo>
                  <a:cubicBezTo>
                    <a:pt x="13346" y="9354"/>
                    <a:pt x="14851" y="10362"/>
                    <a:pt x="15642" y="11984"/>
                  </a:cubicBezTo>
                  <a:cubicBezTo>
                    <a:pt x="16840" y="14442"/>
                    <a:pt x="16053" y="17548"/>
                    <a:pt x="13889" y="18908"/>
                  </a:cubicBezTo>
                  <a:lnTo>
                    <a:pt x="10665" y="20935"/>
                  </a:lnTo>
                  <a:cubicBezTo>
                    <a:pt x="11578" y="21361"/>
                    <a:pt x="12577" y="21600"/>
                    <a:pt x="13624" y="21600"/>
                  </a:cubicBezTo>
                  <a:cubicBezTo>
                    <a:pt x="17927" y="21600"/>
                    <a:pt x="21415" y="17639"/>
                    <a:pt x="21415" y="12752"/>
                  </a:cubicBezTo>
                  <a:cubicBezTo>
                    <a:pt x="21415" y="7865"/>
                    <a:pt x="17927" y="3906"/>
                    <a:pt x="13624" y="3906"/>
                  </a:cubicBezTo>
                  <a:close/>
                  <a:moveTo>
                    <a:pt x="13624" y="3906"/>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8" name="AutoShape 540">
              <a:extLst>
                <a:ext uri="{FF2B5EF4-FFF2-40B4-BE49-F238E27FC236}">
                  <a16:creationId xmlns:a16="http://schemas.microsoft.com/office/drawing/2014/main" id="{683272F2-953E-41BE-ABB6-85278A37E5F8}"/>
                </a:ext>
              </a:extLst>
            </p:cNvPr>
            <p:cNvSpPr>
              <a:spLocks/>
            </p:cNvSpPr>
            <p:nvPr/>
          </p:nvSpPr>
          <p:spPr bwMode="auto">
            <a:xfrm>
              <a:off x="0" y="248"/>
              <a:ext cx="447" cy="330"/>
            </a:xfrm>
            <a:custGeom>
              <a:avLst/>
              <a:gdLst>
                <a:gd name="T0" fmla="*/ 0 w 21346"/>
                <a:gd name="T1" fmla="*/ 0 h 21600"/>
                <a:gd name="T2" fmla="*/ 0 w 21346"/>
                <a:gd name="T3" fmla="*/ 0 h 21600"/>
                <a:gd name="T4" fmla="*/ 0 w 21346"/>
                <a:gd name="T5" fmla="*/ 0 h 21600"/>
                <a:gd name="T6" fmla="*/ 0 w 21346"/>
                <a:gd name="T7" fmla="*/ 0 h 21600"/>
                <a:gd name="T8" fmla="*/ 0 w 21346"/>
                <a:gd name="T9" fmla="*/ 0 h 21600"/>
                <a:gd name="T10" fmla="*/ 0 w 21346"/>
                <a:gd name="T11" fmla="*/ 0 h 21600"/>
                <a:gd name="T12" fmla="*/ 0 w 21346"/>
                <a:gd name="T13" fmla="*/ 0 h 21600"/>
                <a:gd name="T14" fmla="*/ 0 w 21346"/>
                <a:gd name="T15" fmla="*/ 0 h 21600"/>
                <a:gd name="T16" fmla="*/ 0 w 21346"/>
                <a:gd name="T17" fmla="*/ 0 h 21600"/>
                <a:gd name="T18" fmla="*/ 0 w 21346"/>
                <a:gd name="T19" fmla="*/ 0 h 21600"/>
                <a:gd name="T20" fmla="*/ 0 w 21346"/>
                <a:gd name="T21" fmla="*/ 0 h 21600"/>
                <a:gd name="T22" fmla="*/ 0 w 21346"/>
                <a:gd name="T23" fmla="*/ 0 h 21600"/>
                <a:gd name="T24" fmla="*/ 0 w 21346"/>
                <a:gd name="T25" fmla="*/ 0 h 21600"/>
                <a:gd name="T26" fmla="*/ 0 w 21346"/>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346" h="21600">
                  <a:moveTo>
                    <a:pt x="14485" y="9103"/>
                  </a:moveTo>
                  <a:lnTo>
                    <a:pt x="20423" y="4598"/>
                  </a:lnTo>
                  <a:cubicBezTo>
                    <a:pt x="21288" y="3943"/>
                    <a:pt x="21600" y="2451"/>
                    <a:pt x="21122" y="1265"/>
                  </a:cubicBezTo>
                  <a:cubicBezTo>
                    <a:pt x="20796" y="457"/>
                    <a:pt x="20185" y="0"/>
                    <a:pt x="19555" y="0"/>
                  </a:cubicBezTo>
                  <a:cubicBezTo>
                    <a:pt x="19261" y="0"/>
                    <a:pt x="18964" y="99"/>
                    <a:pt x="18690" y="307"/>
                  </a:cubicBezTo>
                  <a:lnTo>
                    <a:pt x="12803" y="4774"/>
                  </a:lnTo>
                  <a:cubicBezTo>
                    <a:pt x="12464" y="4260"/>
                    <a:pt x="12088" y="3795"/>
                    <a:pt x="11678" y="3385"/>
                  </a:cubicBezTo>
                  <a:cubicBezTo>
                    <a:pt x="10463" y="2171"/>
                    <a:pt x="8972" y="1445"/>
                    <a:pt x="7353" y="1445"/>
                  </a:cubicBezTo>
                  <a:cubicBezTo>
                    <a:pt x="3292" y="1445"/>
                    <a:pt x="0" y="5957"/>
                    <a:pt x="0" y="11522"/>
                  </a:cubicBezTo>
                  <a:cubicBezTo>
                    <a:pt x="0" y="17088"/>
                    <a:pt x="3292" y="21600"/>
                    <a:pt x="7353" y="21600"/>
                  </a:cubicBezTo>
                  <a:cubicBezTo>
                    <a:pt x="11415" y="21600"/>
                    <a:pt x="14708" y="17088"/>
                    <a:pt x="14708" y="11522"/>
                  </a:cubicBezTo>
                  <a:cubicBezTo>
                    <a:pt x="14708" y="11409"/>
                    <a:pt x="14698" y="11299"/>
                    <a:pt x="14695" y="11187"/>
                  </a:cubicBezTo>
                  <a:cubicBezTo>
                    <a:pt x="14678" y="10470"/>
                    <a:pt x="14606" y="9775"/>
                    <a:pt x="14485" y="9103"/>
                  </a:cubicBezTo>
                  <a:close/>
                  <a:moveTo>
                    <a:pt x="14485" y="9103"/>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grpSp>
      <p:grpSp>
        <p:nvGrpSpPr>
          <p:cNvPr id="9" name="Group 8">
            <a:extLst>
              <a:ext uri="{FF2B5EF4-FFF2-40B4-BE49-F238E27FC236}">
                <a16:creationId xmlns:a16="http://schemas.microsoft.com/office/drawing/2014/main" id="{CD41071F-923C-40A1-A6A6-CE2629570E10}"/>
              </a:ext>
            </a:extLst>
          </p:cNvPr>
          <p:cNvGrpSpPr/>
          <p:nvPr/>
        </p:nvGrpSpPr>
        <p:grpSpPr>
          <a:xfrm>
            <a:off x="11338559" y="6402760"/>
            <a:ext cx="361569" cy="337216"/>
            <a:chOff x="11338559" y="6428160"/>
            <a:chExt cx="361569" cy="337216"/>
          </a:xfrm>
        </p:grpSpPr>
        <p:sp>
          <p:nvSpPr>
            <p:cNvPr id="10" name="Oval 9">
              <a:extLst>
                <a:ext uri="{FF2B5EF4-FFF2-40B4-BE49-F238E27FC236}">
                  <a16:creationId xmlns:a16="http://schemas.microsoft.com/office/drawing/2014/main" id="{4939F244-CC2E-4386-AE0D-385BF1DA8F1B}"/>
                </a:ext>
              </a:extLst>
            </p:cNvPr>
            <p:cNvSpPr/>
            <p:nvPr/>
          </p:nvSpPr>
          <p:spPr>
            <a:xfrm>
              <a:off x="11352679" y="6428160"/>
              <a:ext cx="336177" cy="33617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902C53E-9891-445C-8E5C-17A1A836A43B}"/>
                </a:ext>
              </a:extLst>
            </p:cNvPr>
            <p:cNvSpPr txBox="1"/>
            <p:nvPr/>
          </p:nvSpPr>
          <p:spPr>
            <a:xfrm>
              <a:off x="11338559" y="6457599"/>
              <a:ext cx="361569" cy="307777"/>
            </a:xfrm>
            <a:prstGeom prst="rect">
              <a:avLst/>
            </a:prstGeom>
            <a:noFill/>
          </p:spPr>
          <p:txBody>
            <a:bodyPr wrap="square" rtlCol="0">
              <a:spAutoFit/>
            </a:bodyPr>
            <a:lstStyle/>
            <a:p>
              <a:pPr algn="ctr"/>
              <a:fld id="{935BBC0D-156C-474B-BE53-7DA8707D3EBF}" type="slidenum">
                <a:rPr lang="en-US" sz="1400" smtClean="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rPr>
                <a:t>14</a:t>
              </a:fld>
              <a:endParaRPr lang="en-US" sz="1400" dirty="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endParaRPr>
            </a:p>
          </p:txBody>
        </p:sp>
      </p:grpSp>
      <p:pic>
        <p:nvPicPr>
          <p:cNvPr id="12" name="Picture 11">
            <a:extLst>
              <a:ext uri="{FF2B5EF4-FFF2-40B4-BE49-F238E27FC236}">
                <a16:creationId xmlns:a16="http://schemas.microsoft.com/office/drawing/2014/main" id="{BB4C5324-E50C-4046-BE3C-CCD95EEEDA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792712"/>
            <a:ext cx="6408186" cy="6065287"/>
          </a:xfrm>
          <a:prstGeom prst="rect">
            <a:avLst/>
          </a:prstGeom>
        </p:spPr>
      </p:pic>
    </p:spTree>
    <p:extLst>
      <p:ext uri="{BB962C8B-B14F-4D97-AF65-F5344CB8AC3E}">
        <p14:creationId xmlns:p14="http://schemas.microsoft.com/office/powerpoint/2010/main" val="3122771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695BAE-DC9A-4FB8-A059-3C7CA5B42BD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5" name="TextBox 4">
            <a:extLst>
              <a:ext uri="{FF2B5EF4-FFF2-40B4-BE49-F238E27FC236}">
                <a16:creationId xmlns:a16="http://schemas.microsoft.com/office/drawing/2014/main" id="{AFBD34FC-6DD0-4AD5-A4BB-637AF3D9327D}"/>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6" name="TextBox 5">
            <a:extLst>
              <a:ext uri="{FF2B5EF4-FFF2-40B4-BE49-F238E27FC236}">
                <a16:creationId xmlns:a16="http://schemas.microsoft.com/office/drawing/2014/main" id="{E59F8103-8AB3-4C83-A8F7-77EC1EF8793C}"/>
              </a:ext>
            </a:extLst>
          </p:cNvPr>
          <p:cNvSpPr txBox="1"/>
          <p:nvPr/>
        </p:nvSpPr>
        <p:spPr>
          <a:xfrm>
            <a:off x="5010150" y="3486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pic>
        <p:nvPicPr>
          <p:cNvPr id="7" name="Picture 7" descr="Graphical user interface&#10;&#10;Description automatically generated">
            <a:extLst>
              <a:ext uri="{FF2B5EF4-FFF2-40B4-BE49-F238E27FC236}">
                <a16:creationId xmlns:a16="http://schemas.microsoft.com/office/drawing/2014/main" id="{4A1FF9B9-8A77-4B96-A4D9-A72E7524C63D}"/>
              </a:ext>
            </a:extLst>
          </p:cNvPr>
          <p:cNvPicPr>
            <a:picLocks noChangeAspect="1"/>
          </p:cNvPicPr>
          <p:nvPr/>
        </p:nvPicPr>
        <p:blipFill>
          <a:blip r:embed="rId2"/>
          <a:stretch>
            <a:fillRect/>
          </a:stretch>
        </p:blipFill>
        <p:spPr>
          <a:xfrm>
            <a:off x="713117" y="731816"/>
            <a:ext cx="10852030" cy="5466255"/>
          </a:xfrm>
          <a:prstGeom prst="rect">
            <a:avLst/>
          </a:prstGeom>
        </p:spPr>
      </p:pic>
      <p:grpSp>
        <p:nvGrpSpPr>
          <p:cNvPr id="8" name="Group 541">
            <a:extLst>
              <a:ext uri="{FF2B5EF4-FFF2-40B4-BE49-F238E27FC236}">
                <a16:creationId xmlns:a16="http://schemas.microsoft.com/office/drawing/2014/main" id="{3DB0614E-53DA-4158-8244-1E1703840203}"/>
              </a:ext>
            </a:extLst>
          </p:cNvPr>
          <p:cNvGrpSpPr>
            <a:grpSpLocks/>
          </p:cNvGrpSpPr>
          <p:nvPr/>
        </p:nvGrpSpPr>
        <p:grpSpPr bwMode="auto">
          <a:xfrm>
            <a:off x="624840" y="6438982"/>
            <a:ext cx="256073" cy="266970"/>
            <a:chOff x="0" y="0"/>
            <a:chExt cx="554" cy="578"/>
          </a:xfrm>
          <a:solidFill>
            <a:schemeClr val="tx1">
              <a:lumMod val="75000"/>
              <a:lumOff val="25000"/>
            </a:schemeClr>
          </a:solidFill>
        </p:grpSpPr>
        <p:sp>
          <p:nvSpPr>
            <p:cNvPr id="9" name="AutoShape 538">
              <a:extLst>
                <a:ext uri="{FF2B5EF4-FFF2-40B4-BE49-F238E27FC236}">
                  <a16:creationId xmlns:a16="http://schemas.microsoft.com/office/drawing/2014/main" id="{76990D4A-4860-4305-AE62-B7C8902E34B0}"/>
                </a:ext>
              </a:extLst>
            </p:cNvPr>
            <p:cNvSpPr>
              <a:spLocks/>
            </p:cNvSpPr>
            <p:nvPr/>
          </p:nvSpPr>
          <p:spPr bwMode="auto">
            <a:xfrm>
              <a:off x="136" y="0"/>
              <a:ext cx="182" cy="182"/>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599" h="21600">
                  <a:moveTo>
                    <a:pt x="10799" y="21600"/>
                  </a:moveTo>
                  <a:cubicBezTo>
                    <a:pt x="11708" y="21600"/>
                    <a:pt x="12587" y="21475"/>
                    <a:pt x="13430" y="21264"/>
                  </a:cubicBezTo>
                  <a:lnTo>
                    <a:pt x="9739" y="18241"/>
                  </a:lnTo>
                  <a:cubicBezTo>
                    <a:pt x="8451" y="17189"/>
                    <a:pt x="7651" y="15697"/>
                    <a:pt x="7485" y="14041"/>
                  </a:cubicBezTo>
                  <a:cubicBezTo>
                    <a:pt x="7319" y="12386"/>
                    <a:pt x="7812" y="10765"/>
                    <a:pt x="8863" y="9483"/>
                  </a:cubicBezTo>
                  <a:cubicBezTo>
                    <a:pt x="10048" y="8031"/>
                    <a:pt x="11804" y="7199"/>
                    <a:pt x="13680" y="7199"/>
                  </a:cubicBezTo>
                  <a:cubicBezTo>
                    <a:pt x="15117" y="7199"/>
                    <a:pt x="16517" y="7701"/>
                    <a:pt x="17624" y="8609"/>
                  </a:cubicBezTo>
                  <a:lnTo>
                    <a:pt x="21547" y="11822"/>
                  </a:lnTo>
                  <a:cubicBezTo>
                    <a:pt x="21578" y="11487"/>
                    <a:pt x="21599" y="11146"/>
                    <a:pt x="21599" y="10801"/>
                  </a:cubicBezTo>
                  <a:cubicBezTo>
                    <a:pt x="21599" y="4836"/>
                    <a:pt x="16764" y="0"/>
                    <a:pt x="10800" y="0"/>
                  </a:cubicBezTo>
                  <a:cubicBezTo>
                    <a:pt x="4834" y="0"/>
                    <a:pt x="0" y="4836"/>
                    <a:pt x="0" y="10801"/>
                  </a:cubicBezTo>
                  <a:cubicBezTo>
                    <a:pt x="-1" y="16765"/>
                    <a:pt x="4833" y="21600"/>
                    <a:pt x="10799" y="21600"/>
                  </a:cubicBezTo>
                  <a:close/>
                  <a:moveTo>
                    <a:pt x="10799" y="2160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10" name="AutoShape 539">
              <a:extLst>
                <a:ext uri="{FF2B5EF4-FFF2-40B4-BE49-F238E27FC236}">
                  <a16:creationId xmlns:a16="http://schemas.microsoft.com/office/drawing/2014/main" id="{1DDF1A09-DE79-4D7B-B67B-37F8D53D1F80}"/>
                </a:ext>
              </a:extLst>
            </p:cNvPr>
            <p:cNvSpPr>
              <a:spLocks/>
            </p:cNvSpPr>
            <p:nvPr/>
          </p:nvSpPr>
          <p:spPr bwMode="auto">
            <a:xfrm>
              <a:off x="232" y="88"/>
              <a:ext cx="322" cy="286"/>
            </a:xfrm>
            <a:custGeom>
              <a:avLst/>
              <a:gdLst>
                <a:gd name="T0" fmla="*/ 0 w 21415"/>
                <a:gd name="T1" fmla="*/ 0 h 21600"/>
                <a:gd name="T2" fmla="*/ 0 w 21415"/>
                <a:gd name="T3" fmla="*/ 0 h 21600"/>
                <a:gd name="T4" fmla="*/ 0 w 21415"/>
                <a:gd name="T5" fmla="*/ 0 h 21600"/>
                <a:gd name="T6" fmla="*/ 0 w 21415"/>
                <a:gd name="T7" fmla="*/ 0 h 21600"/>
                <a:gd name="T8" fmla="*/ 0 w 21415"/>
                <a:gd name="T9" fmla="*/ 0 h 21600"/>
                <a:gd name="T10" fmla="*/ 0 w 21415"/>
                <a:gd name="T11" fmla="*/ 0 h 21600"/>
                <a:gd name="T12" fmla="*/ 0 w 21415"/>
                <a:gd name="T13" fmla="*/ 0 h 21600"/>
                <a:gd name="T14" fmla="*/ 0 w 21415"/>
                <a:gd name="T15" fmla="*/ 0 h 21600"/>
                <a:gd name="T16" fmla="*/ 0 w 21415"/>
                <a:gd name="T17" fmla="*/ 0 h 21600"/>
                <a:gd name="T18" fmla="*/ 0 w 21415"/>
                <a:gd name="T19" fmla="*/ 0 h 21600"/>
                <a:gd name="T20" fmla="*/ 0 w 21415"/>
                <a:gd name="T21" fmla="*/ 0 h 21600"/>
                <a:gd name="T22" fmla="*/ 0 w 21415"/>
                <a:gd name="T23" fmla="*/ 0 h 21600"/>
                <a:gd name="T24" fmla="*/ 0 w 21415"/>
                <a:gd name="T25" fmla="*/ 0 h 21600"/>
                <a:gd name="T26" fmla="*/ 0 w 21415"/>
                <a:gd name="T27" fmla="*/ 0 h 21600"/>
                <a:gd name="T28" fmla="*/ 0 w 21415"/>
                <a:gd name="T29" fmla="*/ 0 h 21600"/>
                <a:gd name="T30" fmla="*/ 0 w 21415"/>
                <a:gd name="T31" fmla="*/ 0 h 21600"/>
                <a:gd name="T32" fmla="*/ 0 w 21415"/>
                <a:gd name="T33" fmla="*/ 0 h 21600"/>
                <a:gd name="T34" fmla="*/ 0 w 21415"/>
                <a:gd name="T35" fmla="*/ 0 h 21600"/>
                <a:gd name="T36" fmla="*/ 0 w 21415"/>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15" h="21600">
                  <a:moveTo>
                    <a:pt x="13624" y="3906"/>
                  </a:moveTo>
                  <a:cubicBezTo>
                    <a:pt x="12433" y="3906"/>
                    <a:pt x="11308" y="4219"/>
                    <a:pt x="10297" y="4762"/>
                  </a:cubicBezTo>
                  <a:cubicBezTo>
                    <a:pt x="9660" y="5104"/>
                    <a:pt x="9069" y="5539"/>
                    <a:pt x="8541" y="6057"/>
                  </a:cubicBezTo>
                  <a:lnTo>
                    <a:pt x="2444" y="386"/>
                  </a:lnTo>
                  <a:cubicBezTo>
                    <a:pt x="2167" y="126"/>
                    <a:pt x="1830" y="0"/>
                    <a:pt x="1496" y="0"/>
                  </a:cubicBezTo>
                  <a:cubicBezTo>
                    <a:pt x="1065" y="0"/>
                    <a:pt x="634" y="213"/>
                    <a:pt x="340" y="622"/>
                  </a:cubicBezTo>
                  <a:cubicBezTo>
                    <a:pt x="-185" y="1348"/>
                    <a:pt x="-92" y="2419"/>
                    <a:pt x="549" y="3012"/>
                  </a:cubicBezTo>
                  <a:lnTo>
                    <a:pt x="6693" y="8727"/>
                  </a:lnTo>
                  <a:cubicBezTo>
                    <a:pt x="6373" y="9435"/>
                    <a:pt x="6130" y="10195"/>
                    <a:pt x="5988" y="10999"/>
                  </a:cubicBezTo>
                  <a:cubicBezTo>
                    <a:pt x="5912" y="11425"/>
                    <a:pt x="5872" y="11866"/>
                    <a:pt x="5853" y="12313"/>
                  </a:cubicBezTo>
                  <a:lnTo>
                    <a:pt x="9540" y="9994"/>
                  </a:lnTo>
                  <a:cubicBezTo>
                    <a:pt x="10205" y="9576"/>
                    <a:pt x="10956" y="9354"/>
                    <a:pt x="11714" y="9354"/>
                  </a:cubicBezTo>
                  <a:cubicBezTo>
                    <a:pt x="13346" y="9354"/>
                    <a:pt x="14851" y="10362"/>
                    <a:pt x="15642" y="11984"/>
                  </a:cubicBezTo>
                  <a:cubicBezTo>
                    <a:pt x="16840" y="14442"/>
                    <a:pt x="16053" y="17548"/>
                    <a:pt x="13889" y="18908"/>
                  </a:cubicBezTo>
                  <a:lnTo>
                    <a:pt x="10665" y="20935"/>
                  </a:lnTo>
                  <a:cubicBezTo>
                    <a:pt x="11578" y="21361"/>
                    <a:pt x="12577" y="21600"/>
                    <a:pt x="13624" y="21600"/>
                  </a:cubicBezTo>
                  <a:cubicBezTo>
                    <a:pt x="17927" y="21600"/>
                    <a:pt x="21415" y="17639"/>
                    <a:pt x="21415" y="12752"/>
                  </a:cubicBezTo>
                  <a:cubicBezTo>
                    <a:pt x="21415" y="7865"/>
                    <a:pt x="17927" y="3906"/>
                    <a:pt x="13624" y="3906"/>
                  </a:cubicBezTo>
                  <a:close/>
                  <a:moveTo>
                    <a:pt x="13624" y="3906"/>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11" name="AutoShape 540">
              <a:extLst>
                <a:ext uri="{FF2B5EF4-FFF2-40B4-BE49-F238E27FC236}">
                  <a16:creationId xmlns:a16="http://schemas.microsoft.com/office/drawing/2014/main" id="{2D2D9D8F-1643-441E-B1CF-26302AA0BCE6}"/>
                </a:ext>
              </a:extLst>
            </p:cNvPr>
            <p:cNvSpPr>
              <a:spLocks/>
            </p:cNvSpPr>
            <p:nvPr/>
          </p:nvSpPr>
          <p:spPr bwMode="auto">
            <a:xfrm>
              <a:off x="0" y="248"/>
              <a:ext cx="447" cy="330"/>
            </a:xfrm>
            <a:custGeom>
              <a:avLst/>
              <a:gdLst>
                <a:gd name="T0" fmla="*/ 0 w 21346"/>
                <a:gd name="T1" fmla="*/ 0 h 21600"/>
                <a:gd name="T2" fmla="*/ 0 w 21346"/>
                <a:gd name="T3" fmla="*/ 0 h 21600"/>
                <a:gd name="T4" fmla="*/ 0 w 21346"/>
                <a:gd name="T5" fmla="*/ 0 h 21600"/>
                <a:gd name="T6" fmla="*/ 0 w 21346"/>
                <a:gd name="T7" fmla="*/ 0 h 21600"/>
                <a:gd name="T8" fmla="*/ 0 w 21346"/>
                <a:gd name="T9" fmla="*/ 0 h 21600"/>
                <a:gd name="T10" fmla="*/ 0 w 21346"/>
                <a:gd name="T11" fmla="*/ 0 h 21600"/>
                <a:gd name="T12" fmla="*/ 0 w 21346"/>
                <a:gd name="T13" fmla="*/ 0 h 21600"/>
                <a:gd name="T14" fmla="*/ 0 w 21346"/>
                <a:gd name="T15" fmla="*/ 0 h 21600"/>
                <a:gd name="T16" fmla="*/ 0 w 21346"/>
                <a:gd name="T17" fmla="*/ 0 h 21600"/>
                <a:gd name="T18" fmla="*/ 0 w 21346"/>
                <a:gd name="T19" fmla="*/ 0 h 21600"/>
                <a:gd name="T20" fmla="*/ 0 w 21346"/>
                <a:gd name="T21" fmla="*/ 0 h 21600"/>
                <a:gd name="T22" fmla="*/ 0 w 21346"/>
                <a:gd name="T23" fmla="*/ 0 h 21600"/>
                <a:gd name="T24" fmla="*/ 0 w 21346"/>
                <a:gd name="T25" fmla="*/ 0 h 21600"/>
                <a:gd name="T26" fmla="*/ 0 w 21346"/>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346" h="21600">
                  <a:moveTo>
                    <a:pt x="14485" y="9103"/>
                  </a:moveTo>
                  <a:lnTo>
                    <a:pt x="20423" y="4598"/>
                  </a:lnTo>
                  <a:cubicBezTo>
                    <a:pt x="21288" y="3943"/>
                    <a:pt x="21600" y="2451"/>
                    <a:pt x="21122" y="1265"/>
                  </a:cubicBezTo>
                  <a:cubicBezTo>
                    <a:pt x="20796" y="457"/>
                    <a:pt x="20185" y="0"/>
                    <a:pt x="19555" y="0"/>
                  </a:cubicBezTo>
                  <a:cubicBezTo>
                    <a:pt x="19261" y="0"/>
                    <a:pt x="18964" y="99"/>
                    <a:pt x="18690" y="307"/>
                  </a:cubicBezTo>
                  <a:lnTo>
                    <a:pt x="12803" y="4774"/>
                  </a:lnTo>
                  <a:cubicBezTo>
                    <a:pt x="12464" y="4260"/>
                    <a:pt x="12088" y="3795"/>
                    <a:pt x="11678" y="3385"/>
                  </a:cubicBezTo>
                  <a:cubicBezTo>
                    <a:pt x="10463" y="2171"/>
                    <a:pt x="8972" y="1445"/>
                    <a:pt x="7353" y="1445"/>
                  </a:cubicBezTo>
                  <a:cubicBezTo>
                    <a:pt x="3292" y="1445"/>
                    <a:pt x="0" y="5957"/>
                    <a:pt x="0" y="11522"/>
                  </a:cubicBezTo>
                  <a:cubicBezTo>
                    <a:pt x="0" y="17088"/>
                    <a:pt x="3292" y="21600"/>
                    <a:pt x="7353" y="21600"/>
                  </a:cubicBezTo>
                  <a:cubicBezTo>
                    <a:pt x="11415" y="21600"/>
                    <a:pt x="14708" y="17088"/>
                    <a:pt x="14708" y="11522"/>
                  </a:cubicBezTo>
                  <a:cubicBezTo>
                    <a:pt x="14708" y="11409"/>
                    <a:pt x="14698" y="11299"/>
                    <a:pt x="14695" y="11187"/>
                  </a:cubicBezTo>
                  <a:cubicBezTo>
                    <a:pt x="14678" y="10470"/>
                    <a:pt x="14606" y="9775"/>
                    <a:pt x="14485" y="9103"/>
                  </a:cubicBezTo>
                  <a:close/>
                  <a:moveTo>
                    <a:pt x="14485" y="9103"/>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grpSp>
      <p:grpSp>
        <p:nvGrpSpPr>
          <p:cNvPr id="12" name="Group 11">
            <a:extLst>
              <a:ext uri="{FF2B5EF4-FFF2-40B4-BE49-F238E27FC236}">
                <a16:creationId xmlns:a16="http://schemas.microsoft.com/office/drawing/2014/main" id="{83077DF8-2898-4665-8488-964035D9A058}"/>
              </a:ext>
            </a:extLst>
          </p:cNvPr>
          <p:cNvGrpSpPr/>
          <p:nvPr/>
        </p:nvGrpSpPr>
        <p:grpSpPr>
          <a:xfrm>
            <a:off x="11338559" y="6402760"/>
            <a:ext cx="361569" cy="337216"/>
            <a:chOff x="11338559" y="6428160"/>
            <a:chExt cx="361569" cy="337216"/>
          </a:xfrm>
        </p:grpSpPr>
        <p:sp>
          <p:nvSpPr>
            <p:cNvPr id="13" name="Oval 12">
              <a:extLst>
                <a:ext uri="{FF2B5EF4-FFF2-40B4-BE49-F238E27FC236}">
                  <a16:creationId xmlns:a16="http://schemas.microsoft.com/office/drawing/2014/main" id="{D58A8997-1F31-42EE-A5B2-A4DDB4659786}"/>
                </a:ext>
              </a:extLst>
            </p:cNvPr>
            <p:cNvSpPr/>
            <p:nvPr/>
          </p:nvSpPr>
          <p:spPr>
            <a:xfrm>
              <a:off x="11352679" y="6428160"/>
              <a:ext cx="336177" cy="33617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2A334E6-6578-4A5E-8AF7-EE74CF1CF324}"/>
                </a:ext>
              </a:extLst>
            </p:cNvPr>
            <p:cNvSpPr txBox="1"/>
            <p:nvPr/>
          </p:nvSpPr>
          <p:spPr>
            <a:xfrm>
              <a:off x="11338559" y="6457599"/>
              <a:ext cx="361569" cy="307777"/>
            </a:xfrm>
            <a:prstGeom prst="rect">
              <a:avLst/>
            </a:prstGeom>
            <a:noFill/>
          </p:spPr>
          <p:txBody>
            <a:bodyPr wrap="square" rtlCol="0">
              <a:spAutoFit/>
            </a:bodyPr>
            <a:lstStyle/>
            <a:p>
              <a:pPr algn="ctr"/>
              <a:fld id="{935BBC0D-156C-474B-BE53-7DA8707D3EBF}" type="slidenum">
                <a:rPr lang="en-US" sz="1400" smtClean="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rPr>
                <a:t>15</a:t>
              </a:fld>
              <a:endParaRPr lang="en-US" sz="1400" dirty="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endParaRPr>
            </a:p>
          </p:txBody>
        </p:sp>
      </p:grpSp>
      <p:sp>
        <p:nvSpPr>
          <p:cNvPr id="15" name="TextBox 14">
            <a:extLst>
              <a:ext uri="{FF2B5EF4-FFF2-40B4-BE49-F238E27FC236}">
                <a16:creationId xmlns:a16="http://schemas.microsoft.com/office/drawing/2014/main" id="{16299BE3-B50A-4D08-A25F-FB375D18BEF7}"/>
              </a:ext>
            </a:extLst>
          </p:cNvPr>
          <p:cNvSpPr txBox="1"/>
          <p:nvPr/>
        </p:nvSpPr>
        <p:spPr>
          <a:xfrm>
            <a:off x="3478742" y="110396"/>
            <a:ext cx="5081059" cy="461665"/>
          </a:xfrm>
          <a:prstGeom prst="rect">
            <a:avLst/>
          </a:prstGeom>
          <a:noFill/>
        </p:spPr>
        <p:txBody>
          <a:bodyPr wrap="square">
            <a:spAutoFit/>
          </a:bodyPr>
          <a:lstStyle/>
          <a:p>
            <a:pPr algn="ctr"/>
            <a:r>
              <a:rPr lang="en-GB" sz="2400" b="1" u="sng" dirty="0">
                <a:solidFill>
                  <a:schemeClr val="tx1">
                    <a:lumMod val="75000"/>
                    <a:lumOff val="25000"/>
                  </a:schemeClr>
                </a:solidFill>
                <a:latin typeface="Broadway" panose="04040905080B02020502" pitchFamily="82" charset="0"/>
              </a:rPr>
              <a:t>Landing page of the website</a:t>
            </a:r>
            <a:endParaRPr lang="en-US" sz="2400" dirty="0"/>
          </a:p>
        </p:txBody>
      </p:sp>
    </p:spTree>
    <p:extLst>
      <p:ext uri="{BB962C8B-B14F-4D97-AF65-F5344CB8AC3E}">
        <p14:creationId xmlns:p14="http://schemas.microsoft.com/office/powerpoint/2010/main" val="3798058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 Teams&#10;&#10;Description automatically generated">
            <a:extLst>
              <a:ext uri="{FF2B5EF4-FFF2-40B4-BE49-F238E27FC236}">
                <a16:creationId xmlns:a16="http://schemas.microsoft.com/office/drawing/2014/main" id="{5C6E2200-CD20-4034-8138-18B89326BF78}"/>
              </a:ext>
            </a:extLst>
          </p:cNvPr>
          <p:cNvPicPr>
            <a:picLocks noChangeAspect="1"/>
          </p:cNvPicPr>
          <p:nvPr/>
        </p:nvPicPr>
        <p:blipFill>
          <a:blip r:embed="rId2"/>
          <a:stretch>
            <a:fillRect/>
          </a:stretch>
        </p:blipFill>
        <p:spPr>
          <a:xfrm>
            <a:off x="306378" y="940412"/>
            <a:ext cx="11587210" cy="5500691"/>
          </a:xfrm>
          <a:prstGeom prst="rect">
            <a:avLst/>
          </a:prstGeom>
        </p:spPr>
      </p:pic>
      <p:sp>
        <p:nvSpPr>
          <p:cNvPr id="6" name="TextBox 5">
            <a:extLst>
              <a:ext uri="{FF2B5EF4-FFF2-40B4-BE49-F238E27FC236}">
                <a16:creationId xmlns:a16="http://schemas.microsoft.com/office/drawing/2014/main" id="{1E3198EE-5FC7-437F-93D2-5518A6C74290}"/>
              </a:ext>
            </a:extLst>
          </p:cNvPr>
          <p:cNvSpPr txBox="1"/>
          <p:nvPr/>
        </p:nvSpPr>
        <p:spPr>
          <a:xfrm>
            <a:off x="3519497" y="186064"/>
            <a:ext cx="548903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b="1" u="sng" dirty="0">
                <a:solidFill>
                  <a:schemeClr val="tx1">
                    <a:lumMod val="75000"/>
                    <a:lumOff val="25000"/>
                  </a:schemeClr>
                </a:solidFill>
                <a:latin typeface="Broadway" panose="04040905080B02020502" pitchFamily="82" charset="0"/>
              </a:rPr>
              <a:t>Registration page of the website</a:t>
            </a:r>
            <a:endParaRPr lang="en-US" sz="2400" dirty="0"/>
          </a:p>
        </p:txBody>
      </p:sp>
      <p:grpSp>
        <p:nvGrpSpPr>
          <p:cNvPr id="4" name="Group 541">
            <a:extLst>
              <a:ext uri="{FF2B5EF4-FFF2-40B4-BE49-F238E27FC236}">
                <a16:creationId xmlns:a16="http://schemas.microsoft.com/office/drawing/2014/main" id="{26BBA39F-8F3E-45ED-8E67-29A8FDCF513F}"/>
              </a:ext>
            </a:extLst>
          </p:cNvPr>
          <p:cNvGrpSpPr>
            <a:grpSpLocks/>
          </p:cNvGrpSpPr>
          <p:nvPr/>
        </p:nvGrpSpPr>
        <p:grpSpPr bwMode="auto">
          <a:xfrm>
            <a:off x="624840" y="6438982"/>
            <a:ext cx="256073" cy="266970"/>
            <a:chOff x="0" y="0"/>
            <a:chExt cx="554" cy="578"/>
          </a:xfrm>
          <a:solidFill>
            <a:schemeClr val="tx1">
              <a:lumMod val="75000"/>
              <a:lumOff val="25000"/>
            </a:schemeClr>
          </a:solidFill>
        </p:grpSpPr>
        <p:sp>
          <p:nvSpPr>
            <p:cNvPr id="7" name="AutoShape 538">
              <a:extLst>
                <a:ext uri="{FF2B5EF4-FFF2-40B4-BE49-F238E27FC236}">
                  <a16:creationId xmlns:a16="http://schemas.microsoft.com/office/drawing/2014/main" id="{2E5BEA73-C559-42D0-8AF0-4E02B2564BC3}"/>
                </a:ext>
              </a:extLst>
            </p:cNvPr>
            <p:cNvSpPr>
              <a:spLocks/>
            </p:cNvSpPr>
            <p:nvPr/>
          </p:nvSpPr>
          <p:spPr bwMode="auto">
            <a:xfrm>
              <a:off x="136" y="0"/>
              <a:ext cx="182" cy="182"/>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599" h="21600">
                  <a:moveTo>
                    <a:pt x="10799" y="21600"/>
                  </a:moveTo>
                  <a:cubicBezTo>
                    <a:pt x="11708" y="21600"/>
                    <a:pt x="12587" y="21475"/>
                    <a:pt x="13430" y="21264"/>
                  </a:cubicBezTo>
                  <a:lnTo>
                    <a:pt x="9739" y="18241"/>
                  </a:lnTo>
                  <a:cubicBezTo>
                    <a:pt x="8451" y="17189"/>
                    <a:pt x="7651" y="15697"/>
                    <a:pt x="7485" y="14041"/>
                  </a:cubicBezTo>
                  <a:cubicBezTo>
                    <a:pt x="7319" y="12386"/>
                    <a:pt x="7812" y="10765"/>
                    <a:pt x="8863" y="9483"/>
                  </a:cubicBezTo>
                  <a:cubicBezTo>
                    <a:pt x="10048" y="8031"/>
                    <a:pt x="11804" y="7199"/>
                    <a:pt x="13680" y="7199"/>
                  </a:cubicBezTo>
                  <a:cubicBezTo>
                    <a:pt x="15117" y="7199"/>
                    <a:pt x="16517" y="7701"/>
                    <a:pt x="17624" y="8609"/>
                  </a:cubicBezTo>
                  <a:lnTo>
                    <a:pt x="21547" y="11822"/>
                  </a:lnTo>
                  <a:cubicBezTo>
                    <a:pt x="21578" y="11487"/>
                    <a:pt x="21599" y="11146"/>
                    <a:pt x="21599" y="10801"/>
                  </a:cubicBezTo>
                  <a:cubicBezTo>
                    <a:pt x="21599" y="4836"/>
                    <a:pt x="16764" y="0"/>
                    <a:pt x="10800" y="0"/>
                  </a:cubicBezTo>
                  <a:cubicBezTo>
                    <a:pt x="4834" y="0"/>
                    <a:pt x="0" y="4836"/>
                    <a:pt x="0" y="10801"/>
                  </a:cubicBezTo>
                  <a:cubicBezTo>
                    <a:pt x="-1" y="16765"/>
                    <a:pt x="4833" y="21600"/>
                    <a:pt x="10799" y="21600"/>
                  </a:cubicBezTo>
                  <a:close/>
                  <a:moveTo>
                    <a:pt x="10799" y="2160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8" name="AutoShape 539">
              <a:extLst>
                <a:ext uri="{FF2B5EF4-FFF2-40B4-BE49-F238E27FC236}">
                  <a16:creationId xmlns:a16="http://schemas.microsoft.com/office/drawing/2014/main" id="{6A28C2BE-DD2C-48D5-9D66-4B152B431D33}"/>
                </a:ext>
              </a:extLst>
            </p:cNvPr>
            <p:cNvSpPr>
              <a:spLocks/>
            </p:cNvSpPr>
            <p:nvPr/>
          </p:nvSpPr>
          <p:spPr bwMode="auto">
            <a:xfrm>
              <a:off x="232" y="88"/>
              <a:ext cx="322" cy="286"/>
            </a:xfrm>
            <a:custGeom>
              <a:avLst/>
              <a:gdLst>
                <a:gd name="T0" fmla="*/ 0 w 21415"/>
                <a:gd name="T1" fmla="*/ 0 h 21600"/>
                <a:gd name="T2" fmla="*/ 0 w 21415"/>
                <a:gd name="T3" fmla="*/ 0 h 21600"/>
                <a:gd name="T4" fmla="*/ 0 w 21415"/>
                <a:gd name="T5" fmla="*/ 0 h 21600"/>
                <a:gd name="T6" fmla="*/ 0 w 21415"/>
                <a:gd name="T7" fmla="*/ 0 h 21600"/>
                <a:gd name="T8" fmla="*/ 0 w 21415"/>
                <a:gd name="T9" fmla="*/ 0 h 21600"/>
                <a:gd name="T10" fmla="*/ 0 w 21415"/>
                <a:gd name="T11" fmla="*/ 0 h 21600"/>
                <a:gd name="T12" fmla="*/ 0 w 21415"/>
                <a:gd name="T13" fmla="*/ 0 h 21600"/>
                <a:gd name="T14" fmla="*/ 0 w 21415"/>
                <a:gd name="T15" fmla="*/ 0 h 21600"/>
                <a:gd name="T16" fmla="*/ 0 w 21415"/>
                <a:gd name="T17" fmla="*/ 0 h 21600"/>
                <a:gd name="T18" fmla="*/ 0 w 21415"/>
                <a:gd name="T19" fmla="*/ 0 h 21600"/>
                <a:gd name="T20" fmla="*/ 0 w 21415"/>
                <a:gd name="T21" fmla="*/ 0 h 21600"/>
                <a:gd name="T22" fmla="*/ 0 w 21415"/>
                <a:gd name="T23" fmla="*/ 0 h 21600"/>
                <a:gd name="T24" fmla="*/ 0 w 21415"/>
                <a:gd name="T25" fmla="*/ 0 h 21600"/>
                <a:gd name="T26" fmla="*/ 0 w 21415"/>
                <a:gd name="T27" fmla="*/ 0 h 21600"/>
                <a:gd name="T28" fmla="*/ 0 w 21415"/>
                <a:gd name="T29" fmla="*/ 0 h 21600"/>
                <a:gd name="T30" fmla="*/ 0 w 21415"/>
                <a:gd name="T31" fmla="*/ 0 h 21600"/>
                <a:gd name="T32" fmla="*/ 0 w 21415"/>
                <a:gd name="T33" fmla="*/ 0 h 21600"/>
                <a:gd name="T34" fmla="*/ 0 w 21415"/>
                <a:gd name="T35" fmla="*/ 0 h 21600"/>
                <a:gd name="T36" fmla="*/ 0 w 21415"/>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15" h="21600">
                  <a:moveTo>
                    <a:pt x="13624" y="3906"/>
                  </a:moveTo>
                  <a:cubicBezTo>
                    <a:pt x="12433" y="3906"/>
                    <a:pt x="11308" y="4219"/>
                    <a:pt x="10297" y="4762"/>
                  </a:cubicBezTo>
                  <a:cubicBezTo>
                    <a:pt x="9660" y="5104"/>
                    <a:pt x="9069" y="5539"/>
                    <a:pt x="8541" y="6057"/>
                  </a:cubicBezTo>
                  <a:lnTo>
                    <a:pt x="2444" y="386"/>
                  </a:lnTo>
                  <a:cubicBezTo>
                    <a:pt x="2167" y="126"/>
                    <a:pt x="1830" y="0"/>
                    <a:pt x="1496" y="0"/>
                  </a:cubicBezTo>
                  <a:cubicBezTo>
                    <a:pt x="1065" y="0"/>
                    <a:pt x="634" y="213"/>
                    <a:pt x="340" y="622"/>
                  </a:cubicBezTo>
                  <a:cubicBezTo>
                    <a:pt x="-185" y="1348"/>
                    <a:pt x="-92" y="2419"/>
                    <a:pt x="549" y="3012"/>
                  </a:cubicBezTo>
                  <a:lnTo>
                    <a:pt x="6693" y="8727"/>
                  </a:lnTo>
                  <a:cubicBezTo>
                    <a:pt x="6373" y="9435"/>
                    <a:pt x="6130" y="10195"/>
                    <a:pt x="5988" y="10999"/>
                  </a:cubicBezTo>
                  <a:cubicBezTo>
                    <a:pt x="5912" y="11425"/>
                    <a:pt x="5872" y="11866"/>
                    <a:pt x="5853" y="12313"/>
                  </a:cubicBezTo>
                  <a:lnTo>
                    <a:pt x="9540" y="9994"/>
                  </a:lnTo>
                  <a:cubicBezTo>
                    <a:pt x="10205" y="9576"/>
                    <a:pt x="10956" y="9354"/>
                    <a:pt x="11714" y="9354"/>
                  </a:cubicBezTo>
                  <a:cubicBezTo>
                    <a:pt x="13346" y="9354"/>
                    <a:pt x="14851" y="10362"/>
                    <a:pt x="15642" y="11984"/>
                  </a:cubicBezTo>
                  <a:cubicBezTo>
                    <a:pt x="16840" y="14442"/>
                    <a:pt x="16053" y="17548"/>
                    <a:pt x="13889" y="18908"/>
                  </a:cubicBezTo>
                  <a:lnTo>
                    <a:pt x="10665" y="20935"/>
                  </a:lnTo>
                  <a:cubicBezTo>
                    <a:pt x="11578" y="21361"/>
                    <a:pt x="12577" y="21600"/>
                    <a:pt x="13624" y="21600"/>
                  </a:cubicBezTo>
                  <a:cubicBezTo>
                    <a:pt x="17927" y="21600"/>
                    <a:pt x="21415" y="17639"/>
                    <a:pt x="21415" y="12752"/>
                  </a:cubicBezTo>
                  <a:cubicBezTo>
                    <a:pt x="21415" y="7865"/>
                    <a:pt x="17927" y="3906"/>
                    <a:pt x="13624" y="3906"/>
                  </a:cubicBezTo>
                  <a:close/>
                  <a:moveTo>
                    <a:pt x="13624" y="3906"/>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9" name="AutoShape 540">
              <a:extLst>
                <a:ext uri="{FF2B5EF4-FFF2-40B4-BE49-F238E27FC236}">
                  <a16:creationId xmlns:a16="http://schemas.microsoft.com/office/drawing/2014/main" id="{845AE17A-A2BB-4817-A650-30FF683E79F2}"/>
                </a:ext>
              </a:extLst>
            </p:cNvPr>
            <p:cNvSpPr>
              <a:spLocks/>
            </p:cNvSpPr>
            <p:nvPr/>
          </p:nvSpPr>
          <p:spPr bwMode="auto">
            <a:xfrm>
              <a:off x="0" y="248"/>
              <a:ext cx="447" cy="330"/>
            </a:xfrm>
            <a:custGeom>
              <a:avLst/>
              <a:gdLst>
                <a:gd name="T0" fmla="*/ 0 w 21346"/>
                <a:gd name="T1" fmla="*/ 0 h 21600"/>
                <a:gd name="T2" fmla="*/ 0 w 21346"/>
                <a:gd name="T3" fmla="*/ 0 h 21600"/>
                <a:gd name="T4" fmla="*/ 0 w 21346"/>
                <a:gd name="T5" fmla="*/ 0 h 21600"/>
                <a:gd name="T6" fmla="*/ 0 w 21346"/>
                <a:gd name="T7" fmla="*/ 0 h 21600"/>
                <a:gd name="T8" fmla="*/ 0 w 21346"/>
                <a:gd name="T9" fmla="*/ 0 h 21600"/>
                <a:gd name="T10" fmla="*/ 0 w 21346"/>
                <a:gd name="T11" fmla="*/ 0 h 21600"/>
                <a:gd name="T12" fmla="*/ 0 w 21346"/>
                <a:gd name="T13" fmla="*/ 0 h 21600"/>
                <a:gd name="T14" fmla="*/ 0 w 21346"/>
                <a:gd name="T15" fmla="*/ 0 h 21600"/>
                <a:gd name="T16" fmla="*/ 0 w 21346"/>
                <a:gd name="T17" fmla="*/ 0 h 21600"/>
                <a:gd name="T18" fmla="*/ 0 w 21346"/>
                <a:gd name="T19" fmla="*/ 0 h 21600"/>
                <a:gd name="T20" fmla="*/ 0 w 21346"/>
                <a:gd name="T21" fmla="*/ 0 h 21600"/>
                <a:gd name="T22" fmla="*/ 0 w 21346"/>
                <a:gd name="T23" fmla="*/ 0 h 21600"/>
                <a:gd name="T24" fmla="*/ 0 w 21346"/>
                <a:gd name="T25" fmla="*/ 0 h 21600"/>
                <a:gd name="T26" fmla="*/ 0 w 21346"/>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346" h="21600">
                  <a:moveTo>
                    <a:pt x="14485" y="9103"/>
                  </a:moveTo>
                  <a:lnTo>
                    <a:pt x="20423" y="4598"/>
                  </a:lnTo>
                  <a:cubicBezTo>
                    <a:pt x="21288" y="3943"/>
                    <a:pt x="21600" y="2451"/>
                    <a:pt x="21122" y="1265"/>
                  </a:cubicBezTo>
                  <a:cubicBezTo>
                    <a:pt x="20796" y="457"/>
                    <a:pt x="20185" y="0"/>
                    <a:pt x="19555" y="0"/>
                  </a:cubicBezTo>
                  <a:cubicBezTo>
                    <a:pt x="19261" y="0"/>
                    <a:pt x="18964" y="99"/>
                    <a:pt x="18690" y="307"/>
                  </a:cubicBezTo>
                  <a:lnTo>
                    <a:pt x="12803" y="4774"/>
                  </a:lnTo>
                  <a:cubicBezTo>
                    <a:pt x="12464" y="4260"/>
                    <a:pt x="12088" y="3795"/>
                    <a:pt x="11678" y="3385"/>
                  </a:cubicBezTo>
                  <a:cubicBezTo>
                    <a:pt x="10463" y="2171"/>
                    <a:pt x="8972" y="1445"/>
                    <a:pt x="7353" y="1445"/>
                  </a:cubicBezTo>
                  <a:cubicBezTo>
                    <a:pt x="3292" y="1445"/>
                    <a:pt x="0" y="5957"/>
                    <a:pt x="0" y="11522"/>
                  </a:cubicBezTo>
                  <a:cubicBezTo>
                    <a:pt x="0" y="17088"/>
                    <a:pt x="3292" y="21600"/>
                    <a:pt x="7353" y="21600"/>
                  </a:cubicBezTo>
                  <a:cubicBezTo>
                    <a:pt x="11415" y="21600"/>
                    <a:pt x="14708" y="17088"/>
                    <a:pt x="14708" y="11522"/>
                  </a:cubicBezTo>
                  <a:cubicBezTo>
                    <a:pt x="14708" y="11409"/>
                    <a:pt x="14698" y="11299"/>
                    <a:pt x="14695" y="11187"/>
                  </a:cubicBezTo>
                  <a:cubicBezTo>
                    <a:pt x="14678" y="10470"/>
                    <a:pt x="14606" y="9775"/>
                    <a:pt x="14485" y="9103"/>
                  </a:cubicBezTo>
                  <a:close/>
                  <a:moveTo>
                    <a:pt x="14485" y="9103"/>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grpSp>
      <p:sp>
        <p:nvSpPr>
          <p:cNvPr id="19" name="TextBox 18">
            <a:extLst>
              <a:ext uri="{FF2B5EF4-FFF2-40B4-BE49-F238E27FC236}">
                <a16:creationId xmlns:a16="http://schemas.microsoft.com/office/drawing/2014/main" id="{F369711F-B647-456F-B770-81247C73685A}"/>
              </a:ext>
            </a:extLst>
          </p:cNvPr>
          <p:cNvSpPr txBox="1"/>
          <p:nvPr/>
        </p:nvSpPr>
        <p:spPr>
          <a:xfrm>
            <a:off x="3048000" y="3244334"/>
            <a:ext cx="6096000" cy="369332"/>
          </a:xfrm>
          <a:prstGeom prst="rect">
            <a:avLst/>
          </a:prstGeom>
          <a:noFill/>
        </p:spPr>
        <p:txBody>
          <a:bodyPr wrap="square">
            <a:spAutoFit/>
          </a:bodyPr>
          <a:lstStyle/>
          <a:p>
            <a:fld id="{935BBC0D-156C-474B-BE53-7DA8707D3EBF}" type="slidenum">
              <a:rPr lang="en-US" sz="1800" smtClean="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rPr>
              <a:pPr/>
              <a:t>16</a:t>
            </a:fld>
            <a:endParaRPr lang="en-US" dirty="0"/>
          </a:p>
        </p:txBody>
      </p:sp>
      <p:grpSp>
        <p:nvGrpSpPr>
          <p:cNvPr id="20" name="Group 19">
            <a:extLst>
              <a:ext uri="{FF2B5EF4-FFF2-40B4-BE49-F238E27FC236}">
                <a16:creationId xmlns:a16="http://schemas.microsoft.com/office/drawing/2014/main" id="{9045FBA6-F3BB-4C7E-A69D-5C61D3D142FF}"/>
              </a:ext>
            </a:extLst>
          </p:cNvPr>
          <p:cNvGrpSpPr/>
          <p:nvPr/>
        </p:nvGrpSpPr>
        <p:grpSpPr>
          <a:xfrm>
            <a:off x="11338559" y="6402760"/>
            <a:ext cx="361569" cy="337216"/>
            <a:chOff x="11338559" y="6428160"/>
            <a:chExt cx="361569" cy="337216"/>
          </a:xfrm>
        </p:grpSpPr>
        <p:sp>
          <p:nvSpPr>
            <p:cNvPr id="21" name="Oval 20">
              <a:extLst>
                <a:ext uri="{FF2B5EF4-FFF2-40B4-BE49-F238E27FC236}">
                  <a16:creationId xmlns:a16="http://schemas.microsoft.com/office/drawing/2014/main" id="{2B551745-4540-496D-A9FF-721BC63AFDE5}"/>
                </a:ext>
              </a:extLst>
            </p:cNvPr>
            <p:cNvSpPr/>
            <p:nvPr/>
          </p:nvSpPr>
          <p:spPr>
            <a:xfrm>
              <a:off x="11352679" y="6428160"/>
              <a:ext cx="336177" cy="33617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46AE53EF-DA47-4C4F-8416-17E4FED6444E}"/>
                </a:ext>
              </a:extLst>
            </p:cNvPr>
            <p:cNvSpPr txBox="1"/>
            <p:nvPr/>
          </p:nvSpPr>
          <p:spPr>
            <a:xfrm>
              <a:off x="11338559" y="6457599"/>
              <a:ext cx="361569" cy="307777"/>
            </a:xfrm>
            <a:prstGeom prst="rect">
              <a:avLst/>
            </a:prstGeom>
            <a:noFill/>
          </p:spPr>
          <p:txBody>
            <a:bodyPr wrap="square" rtlCol="0">
              <a:spAutoFit/>
            </a:bodyPr>
            <a:lstStyle/>
            <a:p>
              <a:pPr algn="ctr"/>
              <a:fld id="{935BBC0D-156C-474B-BE53-7DA8707D3EBF}" type="slidenum">
                <a:rPr lang="en-US" sz="1400" smtClean="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rPr>
                <a:t>16</a:t>
              </a:fld>
              <a:endParaRPr lang="en-US" sz="1400" dirty="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endParaRPr>
            </a:p>
          </p:txBody>
        </p:sp>
      </p:grpSp>
    </p:spTree>
    <p:extLst>
      <p:ext uri="{BB962C8B-B14F-4D97-AF65-F5344CB8AC3E}">
        <p14:creationId xmlns:p14="http://schemas.microsoft.com/office/powerpoint/2010/main" val="1341368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application&#10;&#10;Description automatically generated">
            <a:extLst>
              <a:ext uri="{FF2B5EF4-FFF2-40B4-BE49-F238E27FC236}">
                <a16:creationId xmlns:a16="http://schemas.microsoft.com/office/drawing/2014/main" id="{A02CE117-F662-4367-808E-FA7A2D973360}"/>
              </a:ext>
            </a:extLst>
          </p:cNvPr>
          <p:cNvPicPr>
            <a:picLocks noChangeAspect="1"/>
          </p:cNvPicPr>
          <p:nvPr/>
        </p:nvPicPr>
        <p:blipFill>
          <a:blip r:embed="rId2"/>
          <a:stretch>
            <a:fillRect/>
          </a:stretch>
        </p:blipFill>
        <p:spPr>
          <a:xfrm>
            <a:off x="526213" y="1229537"/>
            <a:ext cx="11340858" cy="4485192"/>
          </a:xfrm>
          <a:prstGeom prst="rect">
            <a:avLst/>
          </a:prstGeom>
        </p:spPr>
      </p:pic>
      <p:sp>
        <p:nvSpPr>
          <p:cNvPr id="5" name="TextBox 4">
            <a:extLst>
              <a:ext uri="{FF2B5EF4-FFF2-40B4-BE49-F238E27FC236}">
                <a16:creationId xmlns:a16="http://schemas.microsoft.com/office/drawing/2014/main" id="{D609EB0A-C831-46C5-8A07-2666E382919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6" name="TextBox 5">
            <a:extLst>
              <a:ext uri="{FF2B5EF4-FFF2-40B4-BE49-F238E27FC236}">
                <a16:creationId xmlns:a16="http://schemas.microsoft.com/office/drawing/2014/main" id="{B4CC59C1-091B-4D37-8A5B-81518C11DE2C}"/>
              </a:ext>
            </a:extLst>
          </p:cNvPr>
          <p:cNvSpPr txBox="1"/>
          <p:nvPr/>
        </p:nvSpPr>
        <p:spPr>
          <a:xfrm>
            <a:off x="4119652" y="439049"/>
            <a:ext cx="42815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latin typeface="Broadway"/>
                <a:ea typeface="+mn-lt"/>
                <a:cs typeface="+mn-lt"/>
              </a:rPr>
              <a:t>Login page of the website</a:t>
            </a:r>
            <a:endParaRPr lang="en-US" sz="2400" dirty="0">
              <a:latin typeface="Broadway"/>
            </a:endParaRPr>
          </a:p>
        </p:txBody>
      </p:sp>
      <p:grpSp>
        <p:nvGrpSpPr>
          <p:cNvPr id="7" name="Group 541">
            <a:extLst>
              <a:ext uri="{FF2B5EF4-FFF2-40B4-BE49-F238E27FC236}">
                <a16:creationId xmlns:a16="http://schemas.microsoft.com/office/drawing/2014/main" id="{314D61D1-D7B4-427C-A601-3D6D3336BD18}"/>
              </a:ext>
            </a:extLst>
          </p:cNvPr>
          <p:cNvGrpSpPr>
            <a:grpSpLocks/>
          </p:cNvGrpSpPr>
          <p:nvPr/>
        </p:nvGrpSpPr>
        <p:grpSpPr bwMode="auto">
          <a:xfrm>
            <a:off x="624840" y="6438982"/>
            <a:ext cx="256073" cy="266970"/>
            <a:chOff x="0" y="0"/>
            <a:chExt cx="554" cy="578"/>
          </a:xfrm>
          <a:solidFill>
            <a:schemeClr val="tx1">
              <a:lumMod val="75000"/>
              <a:lumOff val="25000"/>
            </a:schemeClr>
          </a:solidFill>
        </p:grpSpPr>
        <p:sp>
          <p:nvSpPr>
            <p:cNvPr id="8" name="AutoShape 538">
              <a:extLst>
                <a:ext uri="{FF2B5EF4-FFF2-40B4-BE49-F238E27FC236}">
                  <a16:creationId xmlns:a16="http://schemas.microsoft.com/office/drawing/2014/main" id="{DDB13B9A-E8B8-463A-8CAA-45CAF552DFA5}"/>
                </a:ext>
              </a:extLst>
            </p:cNvPr>
            <p:cNvSpPr>
              <a:spLocks/>
            </p:cNvSpPr>
            <p:nvPr/>
          </p:nvSpPr>
          <p:spPr bwMode="auto">
            <a:xfrm>
              <a:off x="136" y="0"/>
              <a:ext cx="182" cy="182"/>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599" h="21600">
                  <a:moveTo>
                    <a:pt x="10799" y="21600"/>
                  </a:moveTo>
                  <a:cubicBezTo>
                    <a:pt x="11708" y="21600"/>
                    <a:pt x="12587" y="21475"/>
                    <a:pt x="13430" y="21264"/>
                  </a:cubicBezTo>
                  <a:lnTo>
                    <a:pt x="9739" y="18241"/>
                  </a:lnTo>
                  <a:cubicBezTo>
                    <a:pt x="8451" y="17189"/>
                    <a:pt x="7651" y="15697"/>
                    <a:pt x="7485" y="14041"/>
                  </a:cubicBezTo>
                  <a:cubicBezTo>
                    <a:pt x="7319" y="12386"/>
                    <a:pt x="7812" y="10765"/>
                    <a:pt x="8863" y="9483"/>
                  </a:cubicBezTo>
                  <a:cubicBezTo>
                    <a:pt x="10048" y="8031"/>
                    <a:pt x="11804" y="7199"/>
                    <a:pt x="13680" y="7199"/>
                  </a:cubicBezTo>
                  <a:cubicBezTo>
                    <a:pt x="15117" y="7199"/>
                    <a:pt x="16517" y="7701"/>
                    <a:pt x="17624" y="8609"/>
                  </a:cubicBezTo>
                  <a:lnTo>
                    <a:pt x="21547" y="11822"/>
                  </a:lnTo>
                  <a:cubicBezTo>
                    <a:pt x="21578" y="11487"/>
                    <a:pt x="21599" y="11146"/>
                    <a:pt x="21599" y="10801"/>
                  </a:cubicBezTo>
                  <a:cubicBezTo>
                    <a:pt x="21599" y="4836"/>
                    <a:pt x="16764" y="0"/>
                    <a:pt x="10800" y="0"/>
                  </a:cubicBezTo>
                  <a:cubicBezTo>
                    <a:pt x="4834" y="0"/>
                    <a:pt x="0" y="4836"/>
                    <a:pt x="0" y="10801"/>
                  </a:cubicBezTo>
                  <a:cubicBezTo>
                    <a:pt x="-1" y="16765"/>
                    <a:pt x="4833" y="21600"/>
                    <a:pt x="10799" y="21600"/>
                  </a:cubicBezTo>
                  <a:close/>
                  <a:moveTo>
                    <a:pt x="10799" y="2160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9" name="AutoShape 539">
              <a:extLst>
                <a:ext uri="{FF2B5EF4-FFF2-40B4-BE49-F238E27FC236}">
                  <a16:creationId xmlns:a16="http://schemas.microsoft.com/office/drawing/2014/main" id="{D1EA04E3-C2B6-4317-BDE7-75C1027A3373}"/>
                </a:ext>
              </a:extLst>
            </p:cNvPr>
            <p:cNvSpPr>
              <a:spLocks/>
            </p:cNvSpPr>
            <p:nvPr/>
          </p:nvSpPr>
          <p:spPr bwMode="auto">
            <a:xfrm>
              <a:off x="232" y="88"/>
              <a:ext cx="322" cy="286"/>
            </a:xfrm>
            <a:custGeom>
              <a:avLst/>
              <a:gdLst>
                <a:gd name="T0" fmla="*/ 0 w 21415"/>
                <a:gd name="T1" fmla="*/ 0 h 21600"/>
                <a:gd name="T2" fmla="*/ 0 w 21415"/>
                <a:gd name="T3" fmla="*/ 0 h 21600"/>
                <a:gd name="T4" fmla="*/ 0 w 21415"/>
                <a:gd name="T5" fmla="*/ 0 h 21600"/>
                <a:gd name="T6" fmla="*/ 0 w 21415"/>
                <a:gd name="T7" fmla="*/ 0 h 21600"/>
                <a:gd name="T8" fmla="*/ 0 w 21415"/>
                <a:gd name="T9" fmla="*/ 0 h 21600"/>
                <a:gd name="T10" fmla="*/ 0 w 21415"/>
                <a:gd name="T11" fmla="*/ 0 h 21600"/>
                <a:gd name="T12" fmla="*/ 0 w 21415"/>
                <a:gd name="T13" fmla="*/ 0 h 21600"/>
                <a:gd name="T14" fmla="*/ 0 w 21415"/>
                <a:gd name="T15" fmla="*/ 0 h 21600"/>
                <a:gd name="T16" fmla="*/ 0 w 21415"/>
                <a:gd name="T17" fmla="*/ 0 h 21600"/>
                <a:gd name="T18" fmla="*/ 0 w 21415"/>
                <a:gd name="T19" fmla="*/ 0 h 21600"/>
                <a:gd name="T20" fmla="*/ 0 w 21415"/>
                <a:gd name="T21" fmla="*/ 0 h 21600"/>
                <a:gd name="T22" fmla="*/ 0 w 21415"/>
                <a:gd name="T23" fmla="*/ 0 h 21600"/>
                <a:gd name="T24" fmla="*/ 0 w 21415"/>
                <a:gd name="T25" fmla="*/ 0 h 21600"/>
                <a:gd name="T26" fmla="*/ 0 w 21415"/>
                <a:gd name="T27" fmla="*/ 0 h 21600"/>
                <a:gd name="T28" fmla="*/ 0 w 21415"/>
                <a:gd name="T29" fmla="*/ 0 h 21600"/>
                <a:gd name="T30" fmla="*/ 0 w 21415"/>
                <a:gd name="T31" fmla="*/ 0 h 21600"/>
                <a:gd name="T32" fmla="*/ 0 w 21415"/>
                <a:gd name="T33" fmla="*/ 0 h 21600"/>
                <a:gd name="T34" fmla="*/ 0 w 21415"/>
                <a:gd name="T35" fmla="*/ 0 h 21600"/>
                <a:gd name="T36" fmla="*/ 0 w 21415"/>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15" h="21600">
                  <a:moveTo>
                    <a:pt x="13624" y="3906"/>
                  </a:moveTo>
                  <a:cubicBezTo>
                    <a:pt x="12433" y="3906"/>
                    <a:pt x="11308" y="4219"/>
                    <a:pt x="10297" y="4762"/>
                  </a:cubicBezTo>
                  <a:cubicBezTo>
                    <a:pt x="9660" y="5104"/>
                    <a:pt x="9069" y="5539"/>
                    <a:pt x="8541" y="6057"/>
                  </a:cubicBezTo>
                  <a:lnTo>
                    <a:pt x="2444" y="386"/>
                  </a:lnTo>
                  <a:cubicBezTo>
                    <a:pt x="2167" y="126"/>
                    <a:pt x="1830" y="0"/>
                    <a:pt x="1496" y="0"/>
                  </a:cubicBezTo>
                  <a:cubicBezTo>
                    <a:pt x="1065" y="0"/>
                    <a:pt x="634" y="213"/>
                    <a:pt x="340" y="622"/>
                  </a:cubicBezTo>
                  <a:cubicBezTo>
                    <a:pt x="-185" y="1348"/>
                    <a:pt x="-92" y="2419"/>
                    <a:pt x="549" y="3012"/>
                  </a:cubicBezTo>
                  <a:lnTo>
                    <a:pt x="6693" y="8727"/>
                  </a:lnTo>
                  <a:cubicBezTo>
                    <a:pt x="6373" y="9435"/>
                    <a:pt x="6130" y="10195"/>
                    <a:pt x="5988" y="10999"/>
                  </a:cubicBezTo>
                  <a:cubicBezTo>
                    <a:pt x="5912" y="11425"/>
                    <a:pt x="5872" y="11866"/>
                    <a:pt x="5853" y="12313"/>
                  </a:cubicBezTo>
                  <a:lnTo>
                    <a:pt x="9540" y="9994"/>
                  </a:lnTo>
                  <a:cubicBezTo>
                    <a:pt x="10205" y="9576"/>
                    <a:pt x="10956" y="9354"/>
                    <a:pt x="11714" y="9354"/>
                  </a:cubicBezTo>
                  <a:cubicBezTo>
                    <a:pt x="13346" y="9354"/>
                    <a:pt x="14851" y="10362"/>
                    <a:pt x="15642" y="11984"/>
                  </a:cubicBezTo>
                  <a:cubicBezTo>
                    <a:pt x="16840" y="14442"/>
                    <a:pt x="16053" y="17548"/>
                    <a:pt x="13889" y="18908"/>
                  </a:cubicBezTo>
                  <a:lnTo>
                    <a:pt x="10665" y="20935"/>
                  </a:lnTo>
                  <a:cubicBezTo>
                    <a:pt x="11578" y="21361"/>
                    <a:pt x="12577" y="21600"/>
                    <a:pt x="13624" y="21600"/>
                  </a:cubicBezTo>
                  <a:cubicBezTo>
                    <a:pt x="17927" y="21600"/>
                    <a:pt x="21415" y="17639"/>
                    <a:pt x="21415" y="12752"/>
                  </a:cubicBezTo>
                  <a:cubicBezTo>
                    <a:pt x="21415" y="7865"/>
                    <a:pt x="17927" y="3906"/>
                    <a:pt x="13624" y="3906"/>
                  </a:cubicBezTo>
                  <a:close/>
                  <a:moveTo>
                    <a:pt x="13624" y="3906"/>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10" name="AutoShape 540">
              <a:extLst>
                <a:ext uri="{FF2B5EF4-FFF2-40B4-BE49-F238E27FC236}">
                  <a16:creationId xmlns:a16="http://schemas.microsoft.com/office/drawing/2014/main" id="{2F5A16E8-D73F-46E7-82E8-65EC810DDB23}"/>
                </a:ext>
              </a:extLst>
            </p:cNvPr>
            <p:cNvSpPr>
              <a:spLocks/>
            </p:cNvSpPr>
            <p:nvPr/>
          </p:nvSpPr>
          <p:spPr bwMode="auto">
            <a:xfrm>
              <a:off x="0" y="248"/>
              <a:ext cx="447" cy="330"/>
            </a:xfrm>
            <a:custGeom>
              <a:avLst/>
              <a:gdLst>
                <a:gd name="T0" fmla="*/ 0 w 21346"/>
                <a:gd name="T1" fmla="*/ 0 h 21600"/>
                <a:gd name="T2" fmla="*/ 0 w 21346"/>
                <a:gd name="T3" fmla="*/ 0 h 21600"/>
                <a:gd name="T4" fmla="*/ 0 w 21346"/>
                <a:gd name="T5" fmla="*/ 0 h 21600"/>
                <a:gd name="T6" fmla="*/ 0 w 21346"/>
                <a:gd name="T7" fmla="*/ 0 h 21600"/>
                <a:gd name="T8" fmla="*/ 0 w 21346"/>
                <a:gd name="T9" fmla="*/ 0 h 21600"/>
                <a:gd name="T10" fmla="*/ 0 w 21346"/>
                <a:gd name="T11" fmla="*/ 0 h 21600"/>
                <a:gd name="T12" fmla="*/ 0 w 21346"/>
                <a:gd name="T13" fmla="*/ 0 h 21600"/>
                <a:gd name="T14" fmla="*/ 0 w 21346"/>
                <a:gd name="T15" fmla="*/ 0 h 21600"/>
                <a:gd name="T16" fmla="*/ 0 w 21346"/>
                <a:gd name="T17" fmla="*/ 0 h 21600"/>
                <a:gd name="T18" fmla="*/ 0 w 21346"/>
                <a:gd name="T19" fmla="*/ 0 h 21600"/>
                <a:gd name="T20" fmla="*/ 0 w 21346"/>
                <a:gd name="T21" fmla="*/ 0 h 21600"/>
                <a:gd name="T22" fmla="*/ 0 w 21346"/>
                <a:gd name="T23" fmla="*/ 0 h 21600"/>
                <a:gd name="T24" fmla="*/ 0 w 21346"/>
                <a:gd name="T25" fmla="*/ 0 h 21600"/>
                <a:gd name="T26" fmla="*/ 0 w 21346"/>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346" h="21600">
                  <a:moveTo>
                    <a:pt x="14485" y="9103"/>
                  </a:moveTo>
                  <a:lnTo>
                    <a:pt x="20423" y="4598"/>
                  </a:lnTo>
                  <a:cubicBezTo>
                    <a:pt x="21288" y="3943"/>
                    <a:pt x="21600" y="2451"/>
                    <a:pt x="21122" y="1265"/>
                  </a:cubicBezTo>
                  <a:cubicBezTo>
                    <a:pt x="20796" y="457"/>
                    <a:pt x="20185" y="0"/>
                    <a:pt x="19555" y="0"/>
                  </a:cubicBezTo>
                  <a:cubicBezTo>
                    <a:pt x="19261" y="0"/>
                    <a:pt x="18964" y="99"/>
                    <a:pt x="18690" y="307"/>
                  </a:cubicBezTo>
                  <a:lnTo>
                    <a:pt x="12803" y="4774"/>
                  </a:lnTo>
                  <a:cubicBezTo>
                    <a:pt x="12464" y="4260"/>
                    <a:pt x="12088" y="3795"/>
                    <a:pt x="11678" y="3385"/>
                  </a:cubicBezTo>
                  <a:cubicBezTo>
                    <a:pt x="10463" y="2171"/>
                    <a:pt x="8972" y="1445"/>
                    <a:pt x="7353" y="1445"/>
                  </a:cubicBezTo>
                  <a:cubicBezTo>
                    <a:pt x="3292" y="1445"/>
                    <a:pt x="0" y="5957"/>
                    <a:pt x="0" y="11522"/>
                  </a:cubicBezTo>
                  <a:cubicBezTo>
                    <a:pt x="0" y="17088"/>
                    <a:pt x="3292" y="21600"/>
                    <a:pt x="7353" y="21600"/>
                  </a:cubicBezTo>
                  <a:cubicBezTo>
                    <a:pt x="11415" y="21600"/>
                    <a:pt x="14708" y="17088"/>
                    <a:pt x="14708" y="11522"/>
                  </a:cubicBezTo>
                  <a:cubicBezTo>
                    <a:pt x="14708" y="11409"/>
                    <a:pt x="14698" y="11299"/>
                    <a:pt x="14695" y="11187"/>
                  </a:cubicBezTo>
                  <a:cubicBezTo>
                    <a:pt x="14678" y="10470"/>
                    <a:pt x="14606" y="9775"/>
                    <a:pt x="14485" y="9103"/>
                  </a:cubicBezTo>
                  <a:close/>
                  <a:moveTo>
                    <a:pt x="14485" y="9103"/>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grpSp>
      <p:grpSp>
        <p:nvGrpSpPr>
          <p:cNvPr id="11" name="Group 10">
            <a:extLst>
              <a:ext uri="{FF2B5EF4-FFF2-40B4-BE49-F238E27FC236}">
                <a16:creationId xmlns:a16="http://schemas.microsoft.com/office/drawing/2014/main" id="{A7B84689-DC2C-45FF-AC3B-F9A662222508}"/>
              </a:ext>
            </a:extLst>
          </p:cNvPr>
          <p:cNvGrpSpPr/>
          <p:nvPr/>
        </p:nvGrpSpPr>
        <p:grpSpPr>
          <a:xfrm>
            <a:off x="11338559" y="6402760"/>
            <a:ext cx="361569" cy="337216"/>
            <a:chOff x="11338559" y="6428160"/>
            <a:chExt cx="361569" cy="337216"/>
          </a:xfrm>
        </p:grpSpPr>
        <p:sp>
          <p:nvSpPr>
            <p:cNvPr id="12" name="Oval 11">
              <a:extLst>
                <a:ext uri="{FF2B5EF4-FFF2-40B4-BE49-F238E27FC236}">
                  <a16:creationId xmlns:a16="http://schemas.microsoft.com/office/drawing/2014/main" id="{D7532BF4-94A0-4800-88D0-15810A9F7E8B}"/>
                </a:ext>
              </a:extLst>
            </p:cNvPr>
            <p:cNvSpPr/>
            <p:nvPr/>
          </p:nvSpPr>
          <p:spPr>
            <a:xfrm>
              <a:off x="11352679" y="6428160"/>
              <a:ext cx="336177" cy="33617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26477E5-69BB-4E62-A4FB-20B23D47EB37}"/>
                </a:ext>
              </a:extLst>
            </p:cNvPr>
            <p:cNvSpPr txBox="1"/>
            <p:nvPr/>
          </p:nvSpPr>
          <p:spPr>
            <a:xfrm>
              <a:off x="11338559" y="6457599"/>
              <a:ext cx="361569" cy="307777"/>
            </a:xfrm>
            <a:prstGeom prst="rect">
              <a:avLst/>
            </a:prstGeom>
            <a:noFill/>
          </p:spPr>
          <p:txBody>
            <a:bodyPr wrap="square" rtlCol="0">
              <a:spAutoFit/>
            </a:bodyPr>
            <a:lstStyle/>
            <a:p>
              <a:pPr algn="ctr"/>
              <a:fld id="{935BBC0D-156C-474B-BE53-7DA8707D3EBF}" type="slidenum">
                <a:rPr lang="en-US" sz="1400" smtClean="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rPr>
                <a:t>17</a:t>
              </a:fld>
              <a:endParaRPr lang="en-US" sz="1400" dirty="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endParaRPr>
            </a:p>
          </p:txBody>
        </p:sp>
      </p:grpSp>
    </p:spTree>
    <p:extLst>
      <p:ext uri="{BB962C8B-B14F-4D97-AF65-F5344CB8AC3E}">
        <p14:creationId xmlns:p14="http://schemas.microsoft.com/office/powerpoint/2010/main" val="1643123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website&#10;&#10;Description automatically generated">
            <a:extLst>
              <a:ext uri="{FF2B5EF4-FFF2-40B4-BE49-F238E27FC236}">
                <a16:creationId xmlns:a16="http://schemas.microsoft.com/office/drawing/2014/main" id="{B0300521-58EA-4900-8D6F-0D5607FA825D}"/>
              </a:ext>
            </a:extLst>
          </p:cNvPr>
          <p:cNvPicPr>
            <a:picLocks noChangeAspect="1"/>
          </p:cNvPicPr>
          <p:nvPr/>
        </p:nvPicPr>
        <p:blipFill>
          <a:blip r:embed="rId2"/>
          <a:stretch>
            <a:fillRect/>
          </a:stretch>
        </p:blipFill>
        <p:spPr>
          <a:xfrm>
            <a:off x="339307" y="991465"/>
            <a:ext cx="11700293" cy="5320768"/>
          </a:xfrm>
          <a:prstGeom prst="rect">
            <a:avLst/>
          </a:prstGeom>
        </p:spPr>
      </p:pic>
      <p:sp>
        <p:nvSpPr>
          <p:cNvPr id="5" name="TextBox 4">
            <a:extLst>
              <a:ext uri="{FF2B5EF4-FFF2-40B4-BE49-F238E27FC236}">
                <a16:creationId xmlns:a16="http://schemas.microsoft.com/office/drawing/2014/main" id="{064D572C-4F7D-471A-B0C8-5F7E614AAD1C}"/>
              </a:ext>
            </a:extLst>
          </p:cNvPr>
          <p:cNvSpPr txBox="1"/>
          <p:nvPr/>
        </p:nvSpPr>
        <p:spPr>
          <a:xfrm>
            <a:off x="4422475" y="382438"/>
            <a:ext cx="373523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u="sng" dirty="0">
                <a:latin typeface="Broadway"/>
                <a:cs typeface="Calibri"/>
              </a:rPr>
              <a:t>Patients Dashboard</a:t>
            </a:r>
          </a:p>
        </p:txBody>
      </p:sp>
      <p:grpSp>
        <p:nvGrpSpPr>
          <p:cNvPr id="6" name="Group 541">
            <a:extLst>
              <a:ext uri="{FF2B5EF4-FFF2-40B4-BE49-F238E27FC236}">
                <a16:creationId xmlns:a16="http://schemas.microsoft.com/office/drawing/2014/main" id="{83E1115E-90CC-40C8-AB68-46D4EB0F9467}"/>
              </a:ext>
            </a:extLst>
          </p:cNvPr>
          <p:cNvGrpSpPr>
            <a:grpSpLocks/>
          </p:cNvGrpSpPr>
          <p:nvPr/>
        </p:nvGrpSpPr>
        <p:grpSpPr bwMode="auto">
          <a:xfrm>
            <a:off x="624840" y="6438982"/>
            <a:ext cx="256073" cy="266970"/>
            <a:chOff x="0" y="0"/>
            <a:chExt cx="554" cy="578"/>
          </a:xfrm>
          <a:solidFill>
            <a:schemeClr val="tx1">
              <a:lumMod val="75000"/>
              <a:lumOff val="25000"/>
            </a:schemeClr>
          </a:solidFill>
        </p:grpSpPr>
        <p:sp>
          <p:nvSpPr>
            <p:cNvPr id="7" name="AutoShape 538">
              <a:extLst>
                <a:ext uri="{FF2B5EF4-FFF2-40B4-BE49-F238E27FC236}">
                  <a16:creationId xmlns:a16="http://schemas.microsoft.com/office/drawing/2014/main" id="{1792D6B7-C148-4520-8248-7DB70983D612}"/>
                </a:ext>
              </a:extLst>
            </p:cNvPr>
            <p:cNvSpPr>
              <a:spLocks/>
            </p:cNvSpPr>
            <p:nvPr/>
          </p:nvSpPr>
          <p:spPr bwMode="auto">
            <a:xfrm>
              <a:off x="136" y="0"/>
              <a:ext cx="182" cy="182"/>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599" h="21600">
                  <a:moveTo>
                    <a:pt x="10799" y="21600"/>
                  </a:moveTo>
                  <a:cubicBezTo>
                    <a:pt x="11708" y="21600"/>
                    <a:pt x="12587" y="21475"/>
                    <a:pt x="13430" y="21264"/>
                  </a:cubicBezTo>
                  <a:lnTo>
                    <a:pt x="9739" y="18241"/>
                  </a:lnTo>
                  <a:cubicBezTo>
                    <a:pt x="8451" y="17189"/>
                    <a:pt x="7651" y="15697"/>
                    <a:pt x="7485" y="14041"/>
                  </a:cubicBezTo>
                  <a:cubicBezTo>
                    <a:pt x="7319" y="12386"/>
                    <a:pt x="7812" y="10765"/>
                    <a:pt x="8863" y="9483"/>
                  </a:cubicBezTo>
                  <a:cubicBezTo>
                    <a:pt x="10048" y="8031"/>
                    <a:pt x="11804" y="7199"/>
                    <a:pt x="13680" y="7199"/>
                  </a:cubicBezTo>
                  <a:cubicBezTo>
                    <a:pt x="15117" y="7199"/>
                    <a:pt x="16517" y="7701"/>
                    <a:pt x="17624" y="8609"/>
                  </a:cubicBezTo>
                  <a:lnTo>
                    <a:pt x="21547" y="11822"/>
                  </a:lnTo>
                  <a:cubicBezTo>
                    <a:pt x="21578" y="11487"/>
                    <a:pt x="21599" y="11146"/>
                    <a:pt x="21599" y="10801"/>
                  </a:cubicBezTo>
                  <a:cubicBezTo>
                    <a:pt x="21599" y="4836"/>
                    <a:pt x="16764" y="0"/>
                    <a:pt x="10800" y="0"/>
                  </a:cubicBezTo>
                  <a:cubicBezTo>
                    <a:pt x="4834" y="0"/>
                    <a:pt x="0" y="4836"/>
                    <a:pt x="0" y="10801"/>
                  </a:cubicBezTo>
                  <a:cubicBezTo>
                    <a:pt x="-1" y="16765"/>
                    <a:pt x="4833" y="21600"/>
                    <a:pt x="10799" y="21600"/>
                  </a:cubicBezTo>
                  <a:close/>
                  <a:moveTo>
                    <a:pt x="10799" y="2160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8" name="AutoShape 539">
              <a:extLst>
                <a:ext uri="{FF2B5EF4-FFF2-40B4-BE49-F238E27FC236}">
                  <a16:creationId xmlns:a16="http://schemas.microsoft.com/office/drawing/2014/main" id="{A6707B7C-9495-4D24-BD49-DEF5F2A86326}"/>
                </a:ext>
              </a:extLst>
            </p:cNvPr>
            <p:cNvSpPr>
              <a:spLocks/>
            </p:cNvSpPr>
            <p:nvPr/>
          </p:nvSpPr>
          <p:spPr bwMode="auto">
            <a:xfrm>
              <a:off x="232" y="88"/>
              <a:ext cx="322" cy="286"/>
            </a:xfrm>
            <a:custGeom>
              <a:avLst/>
              <a:gdLst>
                <a:gd name="T0" fmla="*/ 0 w 21415"/>
                <a:gd name="T1" fmla="*/ 0 h 21600"/>
                <a:gd name="T2" fmla="*/ 0 w 21415"/>
                <a:gd name="T3" fmla="*/ 0 h 21600"/>
                <a:gd name="T4" fmla="*/ 0 w 21415"/>
                <a:gd name="T5" fmla="*/ 0 h 21600"/>
                <a:gd name="T6" fmla="*/ 0 w 21415"/>
                <a:gd name="T7" fmla="*/ 0 h 21600"/>
                <a:gd name="T8" fmla="*/ 0 w 21415"/>
                <a:gd name="T9" fmla="*/ 0 h 21600"/>
                <a:gd name="T10" fmla="*/ 0 w 21415"/>
                <a:gd name="T11" fmla="*/ 0 h 21600"/>
                <a:gd name="T12" fmla="*/ 0 w 21415"/>
                <a:gd name="T13" fmla="*/ 0 h 21600"/>
                <a:gd name="T14" fmla="*/ 0 w 21415"/>
                <a:gd name="T15" fmla="*/ 0 h 21600"/>
                <a:gd name="T16" fmla="*/ 0 w 21415"/>
                <a:gd name="T17" fmla="*/ 0 h 21600"/>
                <a:gd name="T18" fmla="*/ 0 w 21415"/>
                <a:gd name="T19" fmla="*/ 0 h 21600"/>
                <a:gd name="T20" fmla="*/ 0 w 21415"/>
                <a:gd name="T21" fmla="*/ 0 h 21600"/>
                <a:gd name="T22" fmla="*/ 0 w 21415"/>
                <a:gd name="T23" fmla="*/ 0 h 21600"/>
                <a:gd name="T24" fmla="*/ 0 w 21415"/>
                <a:gd name="T25" fmla="*/ 0 h 21600"/>
                <a:gd name="T26" fmla="*/ 0 w 21415"/>
                <a:gd name="T27" fmla="*/ 0 h 21600"/>
                <a:gd name="T28" fmla="*/ 0 w 21415"/>
                <a:gd name="T29" fmla="*/ 0 h 21600"/>
                <a:gd name="T30" fmla="*/ 0 w 21415"/>
                <a:gd name="T31" fmla="*/ 0 h 21600"/>
                <a:gd name="T32" fmla="*/ 0 w 21415"/>
                <a:gd name="T33" fmla="*/ 0 h 21600"/>
                <a:gd name="T34" fmla="*/ 0 w 21415"/>
                <a:gd name="T35" fmla="*/ 0 h 21600"/>
                <a:gd name="T36" fmla="*/ 0 w 21415"/>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15" h="21600">
                  <a:moveTo>
                    <a:pt x="13624" y="3906"/>
                  </a:moveTo>
                  <a:cubicBezTo>
                    <a:pt x="12433" y="3906"/>
                    <a:pt x="11308" y="4219"/>
                    <a:pt x="10297" y="4762"/>
                  </a:cubicBezTo>
                  <a:cubicBezTo>
                    <a:pt x="9660" y="5104"/>
                    <a:pt x="9069" y="5539"/>
                    <a:pt x="8541" y="6057"/>
                  </a:cubicBezTo>
                  <a:lnTo>
                    <a:pt x="2444" y="386"/>
                  </a:lnTo>
                  <a:cubicBezTo>
                    <a:pt x="2167" y="126"/>
                    <a:pt x="1830" y="0"/>
                    <a:pt x="1496" y="0"/>
                  </a:cubicBezTo>
                  <a:cubicBezTo>
                    <a:pt x="1065" y="0"/>
                    <a:pt x="634" y="213"/>
                    <a:pt x="340" y="622"/>
                  </a:cubicBezTo>
                  <a:cubicBezTo>
                    <a:pt x="-185" y="1348"/>
                    <a:pt x="-92" y="2419"/>
                    <a:pt x="549" y="3012"/>
                  </a:cubicBezTo>
                  <a:lnTo>
                    <a:pt x="6693" y="8727"/>
                  </a:lnTo>
                  <a:cubicBezTo>
                    <a:pt x="6373" y="9435"/>
                    <a:pt x="6130" y="10195"/>
                    <a:pt x="5988" y="10999"/>
                  </a:cubicBezTo>
                  <a:cubicBezTo>
                    <a:pt x="5912" y="11425"/>
                    <a:pt x="5872" y="11866"/>
                    <a:pt x="5853" y="12313"/>
                  </a:cubicBezTo>
                  <a:lnTo>
                    <a:pt x="9540" y="9994"/>
                  </a:lnTo>
                  <a:cubicBezTo>
                    <a:pt x="10205" y="9576"/>
                    <a:pt x="10956" y="9354"/>
                    <a:pt x="11714" y="9354"/>
                  </a:cubicBezTo>
                  <a:cubicBezTo>
                    <a:pt x="13346" y="9354"/>
                    <a:pt x="14851" y="10362"/>
                    <a:pt x="15642" y="11984"/>
                  </a:cubicBezTo>
                  <a:cubicBezTo>
                    <a:pt x="16840" y="14442"/>
                    <a:pt x="16053" y="17548"/>
                    <a:pt x="13889" y="18908"/>
                  </a:cubicBezTo>
                  <a:lnTo>
                    <a:pt x="10665" y="20935"/>
                  </a:lnTo>
                  <a:cubicBezTo>
                    <a:pt x="11578" y="21361"/>
                    <a:pt x="12577" y="21600"/>
                    <a:pt x="13624" y="21600"/>
                  </a:cubicBezTo>
                  <a:cubicBezTo>
                    <a:pt x="17927" y="21600"/>
                    <a:pt x="21415" y="17639"/>
                    <a:pt x="21415" y="12752"/>
                  </a:cubicBezTo>
                  <a:cubicBezTo>
                    <a:pt x="21415" y="7865"/>
                    <a:pt x="17927" y="3906"/>
                    <a:pt x="13624" y="3906"/>
                  </a:cubicBezTo>
                  <a:close/>
                  <a:moveTo>
                    <a:pt x="13624" y="3906"/>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9" name="AutoShape 540">
              <a:extLst>
                <a:ext uri="{FF2B5EF4-FFF2-40B4-BE49-F238E27FC236}">
                  <a16:creationId xmlns:a16="http://schemas.microsoft.com/office/drawing/2014/main" id="{8A2EDAC4-00C7-4C51-9ABE-B924DE8FE2A6}"/>
                </a:ext>
              </a:extLst>
            </p:cNvPr>
            <p:cNvSpPr>
              <a:spLocks/>
            </p:cNvSpPr>
            <p:nvPr/>
          </p:nvSpPr>
          <p:spPr bwMode="auto">
            <a:xfrm>
              <a:off x="0" y="248"/>
              <a:ext cx="447" cy="330"/>
            </a:xfrm>
            <a:custGeom>
              <a:avLst/>
              <a:gdLst>
                <a:gd name="T0" fmla="*/ 0 w 21346"/>
                <a:gd name="T1" fmla="*/ 0 h 21600"/>
                <a:gd name="T2" fmla="*/ 0 w 21346"/>
                <a:gd name="T3" fmla="*/ 0 h 21600"/>
                <a:gd name="T4" fmla="*/ 0 w 21346"/>
                <a:gd name="T5" fmla="*/ 0 h 21600"/>
                <a:gd name="T6" fmla="*/ 0 w 21346"/>
                <a:gd name="T7" fmla="*/ 0 h 21600"/>
                <a:gd name="T8" fmla="*/ 0 w 21346"/>
                <a:gd name="T9" fmla="*/ 0 h 21600"/>
                <a:gd name="T10" fmla="*/ 0 w 21346"/>
                <a:gd name="T11" fmla="*/ 0 h 21600"/>
                <a:gd name="T12" fmla="*/ 0 w 21346"/>
                <a:gd name="T13" fmla="*/ 0 h 21600"/>
                <a:gd name="T14" fmla="*/ 0 w 21346"/>
                <a:gd name="T15" fmla="*/ 0 h 21600"/>
                <a:gd name="T16" fmla="*/ 0 w 21346"/>
                <a:gd name="T17" fmla="*/ 0 h 21600"/>
                <a:gd name="T18" fmla="*/ 0 w 21346"/>
                <a:gd name="T19" fmla="*/ 0 h 21600"/>
                <a:gd name="T20" fmla="*/ 0 w 21346"/>
                <a:gd name="T21" fmla="*/ 0 h 21600"/>
                <a:gd name="T22" fmla="*/ 0 w 21346"/>
                <a:gd name="T23" fmla="*/ 0 h 21600"/>
                <a:gd name="T24" fmla="*/ 0 w 21346"/>
                <a:gd name="T25" fmla="*/ 0 h 21600"/>
                <a:gd name="T26" fmla="*/ 0 w 21346"/>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346" h="21600">
                  <a:moveTo>
                    <a:pt x="14485" y="9103"/>
                  </a:moveTo>
                  <a:lnTo>
                    <a:pt x="20423" y="4598"/>
                  </a:lnTo>
                  <a:cubicBezTo>
                    <a:pt x="21288" y="3943"/>
                    <a:pt x="21600" y="2451"/>
                    <a:pt x="21122" y="1265"/>
                  </a:cubicBezTo>
                  <a:cubicBezTo>
                    <a:pt x="20796" y="457"/>
                    <a:pt x="20185" y="0"/>
                    <a:pt x="19555" y="0"/>
                  </a:cubicBezTo>
                  <a:cubicBezTo>
                    <a:pt x="19261" y="0"/>
                    <a:pt x="18964" y="99"/>
                    <a:pt x="18690" y="307"/>
                  </a:cubicBezTo>
                  <a:lnTo>
                    <a:pt x="12803" y="4774"/>
                  </a:lnTo>
                  <a:cubicBezTo>
                    <a:pt x="12464" y="4260"/>
                    <a:pt x="12088" y="3795"/>
                    <a:pt x="11678" y="3385"/>
                  </a:cubicBezTo>
                  <a:cubicBezTo>
                    <a:pt x="10463" y="2171"/>
                    <a:pt x="8972" y="1445"/>
                    <a:pt x="7353" y="1445"/>
                  </a:cubicBezTo>
                  <a:cubicBezTo>
                    <a:pt x="3292" y="1445"/>
                    <a:pt x="0" y="5957"/>
                    <a:pt x="0" y="11522"/>
                  </a:cubicBezTo>
                  <a:cubicBezTo>
                    <a:pt x="0" y="17088"/>
                    <a:pt x="3292" y="21600"/>
                    <a:pt x="7353" y="21600"/>
                  </a:cubicBezTo>
                  <a:cubicBezTo>
                    <a:pt x="11415" y="21600"/>
                    <a:pt x="14708" y="17088"/>
                    <a:pt x="14708" y="11522"/>
                  </a:cubicBezTo>
                  <a:cubicBezTo>
                    <a:pt x="14708" y="11409"/>
                    <a:pt x="14698" y="11299"/>
                    <a:pt x="14695" y="11187"/>
                  </a:cubicBezTo>
                  <a:cubicBezTo>
                    <a:pt x="14678" y="10470"/>
                    <a:pt x="14606" y="9775"/>
                    <a:pt x="14485" y="9103"/>
                  </a:cubicBezTo>
                  <a:close/>
                  <a:moveTo>
                    <a:pt x="14485" y="9103"/>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grpSp>
      <p:grpSp>
        <p:nvGrpSpPr>
          <p:cNvPr id="10" name="Group 9">
            <a:extLst>
              <a:ext uri="{FF2B5EF4-FFF2-40B4-BE49-F238E27FC236}">
                <a16:creationId xmlns:a16="http://schemas.microsoft.com/office/drawing/2014/main" id="{1F1E07CC-ECAB-482C-8E78-5FA6D5D75D1B}"/>
              </a:ext>
            </a:extLst>
          </p:cNvPr>
          <p:cNvGrpSpPr/>
          <p:nvPr/>
        </p:nvGrpSpPr>
        <p:grpSpPr>
          <a:xfrm>
            <a:off x="11338559" y="6402760"/>
            <a:ext cx="361569" cy="337216"/>
            <a:chOff x="11338559" y="6428160"/>
            <a:chExt cx="361569" cy="337216"/>
          </a:xfrm>
        </p:grpSpPr>
        <p:sp>
          <p:nvSpPr>
            <p:cNvPr id="11" name="Oval 10">
              <a:extLst>
                <a:ext uri="{FF2B5EF4-FFF2-40B4-BE49-F238E27FC236}">
                  <a16:creationId xmlns:a16="http://schemas.microsoft.com/office/drawing/2014/main" id="{6374A69E-7B6A-41A3-BFA8-620C47458BF6}"/>
                </a:ext>
              </a:extLst>
            </p:cNvPr>
            <p:cNvSpPr/>
            <p:nvPr/>
          </p:nvSpPr>
          <p:spPr>
            <a:xfrm>
              <a:off x="11352679" y="6428160"/>
              <a:ext cx="336177" cy="33617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4466946-BFA8-4BA5-BA71-8D83FE15F9D5}"/>
                </a:ext>
              </a:extLst>
            </p:cNvPr>
            <p:cNvSpPr txBox="1"/>
            <p:nvPr/>
          </p:nvSpPr>
          <p:spPr>
            <a:xfrm>
              <a:off x="11338559" y="6457599"/>
              <a:ext cx="361569" cy="307777"/>
            </a:xfrm>
            <a:prstGeom prst="rect">
              <a:avLst/>
            </a:prstGeom>
            <a:noFill/>
          </p:spPr>
          <p:txBody>
            <a:bodyPr wrap="square" rtlCol="0">
              <a:spAutoFit/>
            </a:bodyPr>
            <a:lstStyle/>
            <a:p>
              <a:pPr algn="ctr"/>
              <a:fld id="{935BBC0D-156C-474B-BE53-7DA8707D3EBF}" type="slidenum">
                <a:rPr lang="en-US" sz="1400" smtClean="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rPr>
                <a:t>18</a:t>
              </a:fld>
              <a:endParaRPr lang="en-US" sz="1400" dirty="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endParaRPr>
            </a:p>
          </p:txBody>
        </p:sp>
      </p:grpSp>
    </p:spTree>
    <p:extLst>
      <p:ext uri="{BB962C8B-B14F-4D97-AF65-F5344CB8AC3E}">
        <p14:creationId xmlns:p14="http://schemas.microsoft.com/office/powerpoint/2010/main" val="1778418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website&#10;&#10;Description automatically generated">
            <a:extLst>
              <a:ext uri="{FF2B5EF4-FFF2-40B4-BE49-F238E27FC236}">
                <a16:creationId xmlns:a16="http://schemas.microsoft.com/office/drawing/2014/main" id="{5486EBB4-5F6C-4D22-B3E5-641A06617848}"/>
              </a:ext>
            </a:extLst>
          </p:cNvPr>
          <p:cNvPicPr>
            <a:picLocks noChangeAspect="1"/>
          </p:cNvPicPr>
          <p:nvPr/>
        </p:nvPicPr>
        <p:blipFill>
          <a:blip r:embed="rId2"/>
          <a:stretch>
            <a:fillRect/>
          </a:stretch>
        </p:blipFill>
        <p:spPr>
          <a:xfrm>
            <a:off x="324930" y="1169456"/>
            <a:ext cx="11542141" cy="5209202"/>
          </a:xfrm>
          <a:prstGeom prst="rect">
            <a:avLst/>
          </a:prstGeom>
        </p:spPr>
      </p:pic>
      <p:sp>
        <p:nvSpPr>
          <p:cNvPr id="5" name="TextBox 4">
            <a:extLst>
              <a:ext uri="{FF2B5EF4-FFF2-40B4-BE49-F238E27FC236}">
                <a16:creationId xmlns:a16="http://schemas.microsoft.com/office/drawing/2014/main" id="{9BA8EB7D-9189-4F82-928C-6E7237FFC8CC}"/>
              </a:ext>
            </a:extLst>
          </p:cNvPr>
          <p:cNvSpPr txBox="1"/>
          <p:nvPr/>
        </p:nvSpPr>
        <p:spPr>
          <a:xfrm>
            <a:off x="4609381" y="411192"/>
            <a:ext cx="443972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u="sng" dirty="0">
                <a:latin typeface="Broadway"/>
                <a:cs typeface="Calibri"/>
              </a:rPr>
              <a:t>Patient Appointment</a:t>
            </a:r>
          </a:p>
        </p:txBody>
      </p:sp>
      <p:grpSp>
        <p:nvGrpSpPr>
          <p:cNvPr id="6" name="Group 541">
            <a:extLst>
              <a:ext uri="{FF2B5EF4-FFF2-40B4-BE49-F238E27FC236}">
                <a16:creationId xmlns:a16="http://schemas.microsoft.com/office/drawing/2014/main" id="{2BAE069A-761B-457C-B9DF-672F43252BC8}"/>
              </a:ext>
            </a:extLst>
          </p:cNvPr>
          <p:cNvGrpSpPr>
            <a:grpSpLocks/>
          </p:cNvGrpSpPr>
          <p:nvPr/>
        </p:nvGrpSpPr>
        <p:grpSpPr bwMode="auto">
          <a:xfrm>
            <a:off x="624840" y="6438982"/>
            <a:ext cx="256073" cy="266970"/>
            <a:chOff x="0" y="0"/>
            <a:chExt cx="554" cy="578"/>
          </a:xfrm>
          <a:solidFill>
            <a:schemeClr val="tx1">
              <a:lumMod val="75000"/>
              <a:lumOff val="25000"/>
            </a:schemeClr>
          </a:solidFill>
        </p:grpSpPr>
        <p:sp>
          <p:nvSpPr>
            <p:cNvPr id="7" name="AutoShape 538">
              <a:extLst>
                <a:ext uri="{FF2B5EF4-FFF2-40B4-BE49-F238E27FC236}">
                  <a16:creationId xmlns:a16="http://schemas.microsoft.com/office/drawing/2014/main" id="{22C43109-6254-428E-BC05-F7CD443CCA97}"/>
                </a:ext>
              </a:extLst>
            </p:cNvPr>
            <p:cNvSpPr>
              <a:spLocks/>
            </p:cNvSpPr>
            <p:nvPr/>
          </p:nvSpPr>
          <p:spPr bwMode="auto">
            <a:xfrm>
              <a:off x="136" y="0"/>
              <a:ext cx="182" cy="182"/>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599" h="21600">
                  <a:moveTo>
                    <a:pt x="10799" y="21600"/>
                  </a:moveTo>
                  <a:cubicBezTo>
                    <a:pt x="11708" y="21600"/>
                    <a:pt x="12587" y="21475"/>
                    <a:pt x="13430" y="21264"/>
                  </a:cubicBezTo>
                  <a:lnTo>
                    <a:pt x="9739" y="18241"/>
                  </a:lnTo>
                  <a:cubicBezTo>
                    <a:pt x="8451" y="17189"/>
                    <a:pt x="7651" y="15697"/>
                    <a:pt x="7485" y="14041"/>
                  </a:cubicBezTo>
                  <a:cubicBezTo>
                    <a:pt x="7319" y="12386"/>
                    <a:pt x="7812" y="10765"/>
                    <a:pt x="8863" y="9483"/>
                  </a:cubicBezTo>
                  <a:cubicBezTo>
                    <a:pt x="10048" y="8031"/>
                    <a:pt x="11804" y="7199"/>
                    <a:pt x="13680" y="7199"/>
                  </a:cubicBezTo>
                  <a:cubicBezTo>
                    <a:pt x="15117" y="7199"/>
                    <a:pt x="16517" y="7701"/>
                    <a:pt x="17624" y="8609"/>
                  </a:cubicBezTo>
                  <a:lnTo>
                    <a:pt x="21547" y="11822"/>
                  </a:lnTo>
                  <a:cubicBezTo>
                    <a:pt x="21578" y="11487"/>
                    <a:pt x="21599" y="11146"/>
                    <a:pt x="21599" y="10801"/>
                  </a:cubicBezTo>
                  <a:cubicBezTo>
                    <a:pt x="21599" y="4836"/>
                    <a:pt x="16764" y="0"/>
                    <a:pt x="10800" y="0"/>
                  </a:cubicBezTo>
                  <a:cubicBezTo>
                    <a:pt x="4834" y="0"/>
                    <a:pt x="0" y="4836"/>
                    <a:pt x="0" y="10801"/>
                  </a:cubicBezTo>
                  <a:cubicBezTo>
                    <a:pt x="-1" y="16765"/>
                    <a:pt x="4833" y="21600"/>
                    <a:pt x="10799" y="21600"/>
                  </a:cubicBezTo>
                  <a:close/>
                  <a:moveTo>
                    <a:pt x="10799" y="2160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8" name="AutoShape 539">
              <a:extLst>
                <a:ext uri="{FF2B5EF4-FFF2-40B4-BE49-F238E27FC236}">
                  <a16:creationId xmlns:a16="http://schemas.microsoft.com/office/drawing/2014/main" id="{A57A68A8-1B5F-4B07-A9A7-F64EF9573328}"/>
                </a:ext>
              </a:extLst>
            </p:cNvPr>
            <p:cNvSpPr>
              <a:spLocks/>
            </p:cNvSpPr>
            <p:nvPr/>
          </p:nvSpPr>
          <p:spPr bwMode="auto">
            <a:xfrm>
              <a:off x="232" y="88"/>
              <a:ext cx="322" cy="286"/>
            </a:xfrm>
            <a:custGeom>
              <a:avLst/>
              <a:gdLst>
                <a:gd name="T0" fmla="*/ 0 w 21415"/>
                <a:gd name="T1" fmla="*/ 0 h 21600"/>
                <a:gd name="T2" fmla="*/ 0 w 21415"/>
                <a:gd name="T3" fmla="*/ 0 h 21600"/>
                <a:gd name="T4" fmla="*/ 0 w 21415"/>
                <a:gd name="T5" fmla="*/ 0 h 21600"/>
                <a:gd name="T6" fmla="*/ 0 w 21415"/>
                <a:gd name="T7" fmla="*/ 0 h 21600"/>
                <a:gd name="T8" fmla="*/ 0 w 21415"/>
                <a:gd name="T9" fmla="*/ 0 h 21600"/>
                <a:gd name="T10" fmla="*/ 0 w 21415"/>
                <a:gd name="T11" fmla="*/ 0 h 21600"/>
                <a:gd name="T12" fmla="*/ 0 w 21415"/>
                <a:gd name="T13" fmla="*/ 0 h 21600"/>
                <a:gd name="T14" fmla="*/ 0 w 21415"/>
                <a:gd name="T15" fmla="*/ 0 h 21600"/>
                <a:gd name="T16" fmla="*/ 0 w 21415"/>
                <a:gd name="T17" fmla="*/ 0 h 21600"/>
                <a:gd name="T18" fmla="*/ 0 w 21415"/>
                <a:gd name="T19" fmla="*/ 0 h 21600"/>
                <a:gd name="T20" fmla="*/ 0 w 21415"/>
                <a:gd name="T21" fmla="*/ 0 h 21600"/>
                <a:gd name="T22" fmla="*/ 0 w 21415"/>
                <a:gd name="T23" fmla="*/ 0 h 21600"/>
                <a:gd name="T24" fmla="*/ 0 w 21415"/>
                <a:gd name="T25" fmla="*/ 0 h 21600"/>
                <a:gd name="T26" fmla="*/ 0 w 21415"/>
                <a:gd name="T27" fmla="*/ 0 h 21600"/>
                <a:gd name="T28" fmla="*/ 0 w 21415"/>
                <a:gd name="T29" fmla="*/ 0 h 21600"/>
                <a:gd name="T30" fmla="*/ 0 w 21415"/>
                <a:gd name="T31" fmla="*/ 0 h 21600"/>
                <a:gd name="T32" fmla="*/ 0 w 21415"/>
                <a:gd name="T33" fmla="*/ 0 h 21600"/>
                <a:gd name="T34" fmla="*/ 0 w 21415"/>
                <a:gd name="T35" fmla="*/ 0 h 21600"/>
                <a:gd name="T36" fmla="*/ 0 w 21415"/>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15" h="21600">
                  <a:moveTo>
                    <a:pt x="13624" y="3906"/>
                  </a:moveTo>
                  <a:cubicBezTo>
                    <a:pt x="12433" y="3906"/>
                    <a:pt x="11308" y="4219"/>
                    <a:pt x="10297" y="4762"/>
                  </a:cubicBezTo>
                  <a:cubicBezTo>
                    <a:pt x="9660" y="5104"/>
                    <a:pt x="9069" y="5539"/>
                    <a:pt x="8541" y="6057"/>
                  </a:cubicBezTo>
                  <a:lnTo>
                    <a:pt x="2444" y="386"/>
                  </a:lnTo>
                  <a:cubicBezTo>
                    <a:pt x="2167" y="126"/>
                    <a:pt x="1830" y="0"/>
                    <a:pt x="1496" y="0"/>
                  </a:cubicBezTo>
                  <a:cubicBezTo>
                    <a:pt x="1065" y="0"/>
                    <a:pt x="634" y="213"/>
                    <a:pt x="340" y="622"/>
                  </a:cubicBezTo>
                  <a:cubicBezTo>
                    <a:pt x="-185" y="1348"/>
                    <a:pt x="-92" y="2419"/>
                    <a:pt x="549" y="3012"/>
                  </a:cubicBezTo>
                  <a:lnTo>
                    <a:pt x="6693" y="8727"/>
                  </a:lnTo>
                  <a:cubicBezTo>
                    <a:pt x="6373" y="9435"/>
                    <a:pt x="6130" y="10195"/>
                    <a:pt x="5988" y="10999"/>
                  </a:cubicBezTo>
                  <a:cubicBezTo>
                    <a:pt x="5912" y="11425"/>
                    <a:pt x="5872" y="11866"/>
                    <a:pt x="5853" y="12313"/>
                  </a:cubicBezTo>
                  <a:lnTo>
                    <a:pt x="9540" y="9994"/>
                  </a:lnTo>
                  <a:cubicBezTo>
                    <a:pt x="10205" y="9576"/>
                    <a:pt x="10956" y="9354"/>
                    <a:pt x="11714" y="9354"/>
                  </a:cubicBezTo>
                  <a:cubicBezTo>
                    <a:pt x="13346" y="9354"/>
                    <a:pt x="14851" y="10362"/>
                    <a:pt x="15642" y="11984"/>
                  </a:cubicBezTo>
                  <a:cubicBezTo>
                    <a:pt x="16840" y="14442"/>
                    <a:pt x="16053" y="17548"/>
                    <a:pt x="13889" y="18908"/>
                  </a:cubicBezTo>
                  <a:lnTo>
                    <a:pt x="10665" y="20935"/>
                  </a:lnTo>
                  <a:cubicBezTo>
                    <a:pt x="11578" y="21361"/>
                    <a:pt x="12577" y="21600"/>
                    <a:pt x="13624" y="21600"/>
                  </a:cubicBezTo>
                  <a:cubicBezTo>
                    <a:pt x="17927" y="21600"/>
                    <a:pt x="21415" y="17639"/>
                    <a:pt x="21415" y="12752"/>
                  </a:cubicBezTo>
                  <a:cubicBezTo>
                    <a:pt x="21415" y="7865"/>
                    <a:pt x="17927" y="3906"/>
                    <a:pt x="13624" y="3906"/>
                  </a:cubicBezTo>
                  <a:close/>
                  <a:moveTo>
                    <a:pt x="13624" y="3906"/>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9" name="AutoShape 540">
              <a:extLst>
                <a:ext uri="{FF2B5EF4-FFF2-40B4-BE49-F238E27FC236}">
                  <a16:creationId xmlns:a16="http://schemas.microsoft.com/office/drawing/2014/main" id="{DF07ECC8-BEDE-4CEE-AF93-D50ECA638699}"/>
                </a:ext>
              </a:extLst>
            </p:cNvPr>
            <p:cNvSpPr>
              <a:spLocks/>
            </p:cNvSpPr>
            <p:nvPr/>
          </p:nvSpPr>
          <p:spPr bwMode="auto">
            <a:xfrm>
              <a:off x="0" y="248"/>
              <a:ext cx="447" cy="330"/>
            </a:xfrm>
            <a:custGeom>
              <a:avLst/>
              <a:gdLst>
                <a:gd name="T0" fmla="*/ 0 w 21346"/>
                <a:gd name="T1" fmla="*/ 0 h 21600"/>
                <a:gd name="T2" fmla="*/ 0 w 21346"/>
                <a:gd name="T3" fmla="*/ 0 h 21600"/>
                <a:gd name="T4" fmla="*/ 0 w 21346"/>
                <a:gd name="T5" fmla="*/ 0 h 21600"/>
                <a:gd name="T6" fmla="*/ 0 w 21346"/>
                <a:gd name="T7" fmla="*/ 0 h 21600"/>
                <a:gd name="T8" fmla="*/ 0 w 21346"/>
                <a:gd name="T9" fmla="*/ 0 h 21600"/>
                <a:gd name="T10" fmla="*/ 0 w 21346"/>
                <a:gd name="T11" fmla="*/ 0 h 21600"/>
                <a:gd name="T12" fmla="*/ 0 w 21346"/>
                <a:gd name="T13" fmla="*/ 0 h 21600"/>
                <a:gd name="T14" fmla="*/ 0 w 21346"/>
                <a:gd name="T15" fmla="*/ 0 h 21600"/>
                <a:gd name="T16" fmla="*/ 0 w 21346"/>
                <a:gd name="T17" fmla="*/ 0 h 21600"/>
                <a:gd name="T18" fmla="*/ 0 w 21346"/>
                <a:gd name="T19" fmla="*/ 0 h 21600"/>
                <a:gd name="T20" fmla="*/ 0 w 21346"/>
                <a:gd name="T21" fmla="*/ 0 h 21600"/>
                <a:gd name="T22" fmla="*/ 0 w 21346"/>
                <a:gd name="T23" fmla="*/ 0 h 21600"/>
                <a:gd name="T24" fmla="*/ 0 w 21346"/>
                <a:gd name="T25" fmla="*/ 0 h 21600"/>
                <a:gd name="T26" fmla="*/ 0 w 21346"/>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346" h="21600">
                  <a:moveTo>
                    <a:pt x="14485" y="9103"/>
                  </a:moveTo>
                  <a:lnTo>
                    <a:pt x="20423" y="4598"/>
                  </a:lnTo>
                  <a:cubicBezTo>
                    <a:pt x="21288" y="3943"/>
                    <a:pt x="21600" y="2451"/>
                    <a:pt x="21122" y="1265"/>
                  </a:cubicBezTo>
                  <a:cubicBezTo>
                    <a:pt x="20796" y="457"/>
                    <a:pt x="20185" y="0"/>
                    <a:pt x="19555" y="0"/>
                  </a:cubicBezTo>
                  <a:cubicBezTo>
                    <a:pt x="19261" y="0"/>
                    <a:pt x="18964" y="99"/>
                    <a:pt x="18690" y="307"/>
                  </a:cubicBezTo>
                  <a:lnTo>
                    <a:pt x="12803" y="4774"/>
                  </a:lnTo>
                  <a:cubicBezTo>
                    <a:pt x="12464" y="4260"/>
                    <a:pt x="12088" y="3795"/>
                    <a:pt x="11678" y="3385"/>
                  </a:cubicBezTo>
                  <a:cubicBezTo>
                    <a:pt x="10463" y="2171"/>
                    <a:pt x="8972" y="1445"/>
                    <a:pt x="7353" y="1445"/>
                  </a:cubicBezTo>
                  <a:cubicBezTo>
                    <a:pt x="3292" y="1445"/>
                    <a:pt x="0" y="5957"/>
                    <a:pt x="0" y="11522"/>
                  </a:cubicBezTo>
                  <a:cubicBezTo>
                    <a:pt x="0" y="17088"/>
                    <a:pt x="3292" y="21600"/>
                    <a:pt x="7353" y="21600"/>
                  </a:cubicBezTo>
                  <a:cubicBezTo>
                    <a:pt x="11415" y="21600"/>
                    <a:pt x="14708" y="17088"/>
                    <a:pt x="14708" y="11522"/>
                  </a:cubicBezTo>
                  <a:cubicBezTo>
                    <a:pt x="14708" y="11409"/>
                    <a:pt x="14698" y="11299"/>
                    <a:pt x="14695" y="11187"/>
                  </a:cubicBezTo>
                  <a:cubicBezTo>
                    <a:pt x="14678" y="10470"/>
                    <a:pt x="14606" y="9775"/>
                    <a:pt x="14485" y="9103"/>
                  </a:cubicBezTo>
                  <a:close/>
                  <a:moveTo>
                    <a:pt x="14485" y="9103"/>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grpSp>
      <p:grpSp>
        <p:nvGrpSpPr>
          <p:cNvPr id="10" name="Group 9">
            <a:extLst>
              <a:ext uri="{FF2B5EF4-FFF2-40B4-BE49-F238E27FC236}">
                <a16:creationId xmlns:a16="http://schemas.microsoft.com/office/drawing/2014/main" id="{3018FAD4-E28D-4659-831A-E0A13F3DA9C9}"/>
              </a:ext>
            </a:extLst>
          </p:cNvPr>
          <p:cNvGrpSpPr/>
          <p:nvPr/>
        </p:nvGrpSpPr>
        <p:grpSpPr>
          <a:xfrm>
            <a:off x="11338559" y="6402760"/>
            <a:ext cx="361569" cy="337216"/>
            <a:chOff x="11338559" y="6428160"/>
            <a:chExt cx="361569" cy="337216"/>
          </a:xfrm>
        </p:grpSpPr>
        <p:sp>
          <p:nvSpPr>
            <p:cNvPr id="11" name="Oval 10">
              <a:extLst>
                <a:ext uri="{FF2B5EF4-FFF2-40B4-BE49-F238E27FC236}">
                  <a16:creationId xmlns:a16="http://schemas.microsoft.com/office/drawing/2014/main" id="{D0A565B3-8D85-4575-8274-FE7BBFF30F2B}"/>
                </a:ext>
              </a:extLst>
            </p:cNvPr>
            <p:cNvSpPr/>
            <p:nvPr/>
          </p:nvSpPr>
          <p:spPr>
            <a:xfrm>
              <a:off x="11352679" y="6428160"/>
              <a:ext cx="336177" cy="33617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1A11BFE-A950-4C07-9A3B-EB331CFEC2C5}"/>
                </a:ext>
              </a:extLst>
            </p:cNvPr>
            <p:cNvSpPr txBox="1"/>
            <p:nvPr/>
          </p:nvSpPr>
          <p:spPr>
            <a:xfrm>
              <a:off x="11338559" y="6457599"/>
              <a:ext cx="361569" cy="307777"/>
            </a:xfrm>
            <a:prstGeom prst="rect">
              <a:avLst/>
            </a:prstGeom>
            <a:noFill/>
          </p:spPr>
          <p:txBody>
            <a:bodyPr wrap="square" rtlCol="0">
              <a:spAutoFit/>
            </a:bodyPr>
            <a:lstStyle/>
            <a:p>
              <a:pPr algn="ctr"/>
              <a:fld id="{935BBC0D-156C-474B-BE53-7DA8707D3EBF}" type="slidenum">
                <a:rPr lang="en-US" sz="1400" smtClean="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rPr>
                <a:t>19</a:t>
              </a:fld>
              <a:endParaRPr lang="en-US" sz="1400" dirty="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endParaRPr>
            </a:p>
          </p:txBody>
        </p:sp>
      </p:grpSp>
    </p:spTree>
    <p:extLst>
      <p:ext uri="{BB962C8B-B14F-4D97-AF65-F5344CB8AC3E}">
        <p14:creationId xmlns:p14="http://schemas.microsoft.com/office/powerpoint/2010/main" val="2760740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66338C5-49C2-4B6C-98E7-0C304CBE7255}"/>
              </a:ext>
            </a:extLst>
          </p:cNvPr>
          <p:cNvCxnSpPr/>
          <p:nvPr/>
        </p:nvCxnSpPr>
        <p:spPr>
          <a:xfrm flipH="1">
            <a:off x="-1003" y="3840184"/>
            <a:ext cx="12192000" cy="1"/>
          </a:xfrm>
          <a:prstGeom prst="line">
            <a:avLst/>
          </a:prstGeom>
          <a:noFill/>
          <a:ln w="19050" cap="flat" cmpd="sng" algn="ctr">
            <a:solidFill>
              <a:schemeClr val="bg1">
                <a:lumMod val="75000"/>
              </a:schemeClr>
            </a:solidFill>
            <a:prstDash val="sysDash"/>
          </a:ln>
          <a:effectLst/>
        </p:spPr>
      </p:cxnSp>
      <p:grpSp>
        <p:nvGrpSpPr>
          <p:cNvPr id="5" name="Group 4">
            <a:extLst>
              <a:ext uri="{FF2B5EF4-FFF2-40B4-BE49-F238E27FC236}">
                <a16:creationId xmlns:a16="http://schemas.microsoft.com/office/drawing/2014/main" id="{EC8331D0-5F1C-4F96-AD12-30925CA906A9}"/>
              </a:ext>
            </a:extLst>
          </p:cNvPr>
          <p:cNvGrpSpPr/>
          <p:nvPr/>
        </p:nvGrpSpPr>
        <p:grpSpPr>
          <a:xfrm>
            <a:off x="4448446" y="4124261"/>
            <a:ext cx="130279" cy="371441"/>
            <a:chOff x="4448446" y="4124261"/>
            <a:chExt cx="130279" cy="371441"/>
          </a:xfrm>
        </p:grpSpPr>
        <p:cxnSp>
          <p:nvCxnSpPr>
            <p:cNvPr id="6" name="Straight Connector 5">
              <a:extLst>
                <a:ext uri="{FF2B5EF4-FFF2-40B4-BE49-F238E27FC236}">
                  <a16:creationId xmlns:a16="http://schemas.microsoft.com/office/drawing/2014/main" id="{B7E9CCC8-0BA4-4231-A20E-9E1FBE9B0F3D}"/>
                </a:ext>
              </a:extLst>
            </p:cNvPr>
            <p:cNvCxnSpPr>
              <a:stCxn id="24" idx="4"/>
              <a:endCxn id="7" idx="0"/>
            </p:cNvCxnSpPr>
            <p:nvPr/>
          </p:nvCxnSpPr>
          <p:spPr>
            <a:xfrm flipH="1">
              <a:off x="4513586" y="4124261"/>
              <a:ext cx="836" cy="241165"/>
            </a:xfrm>
            <a:prstGeom prst="line">
              <a:avLst/>
            </a:prstGeom>
            <a:noFill/>
            <a:ln w="6350" cap="flat" cmpd="sng" algn="ctr">
              <a:solidFill>
                <a:schemeClr val="bg1">
                  <a:lumMod val="75000"/>
                </a:schemeClr>
              </a:solidFill>
              <a:prstDash val="sysDash"/>
            </a:ln>
            <a:effectLst/>
          </p:spPr>
        </p:cxnSp>
        <p:sp>
          <p:nvSpPr>
            <p:cNvPr id="7" name="Oval 6">
              <a:extLst>
                <a:ext uri="{FF2B5EF4-FFF2-40B4-BE49-F238E27FC236}">
                  <a16:creationId xmlns:a16="http://schemas.microsoft.com/office/drawing/2014/main" id="{34E5137A-88B4-40AA-A54C-136733B89813}"/>
                </a:ext>
              </a:extLst>
            </p:cNvPr>
            <p:cNvSpPr/>
            <p:nvPr/>
          </p:nvSpPr>
          <p:spPr>
            <a:xfrm>
              <a:off x="4448446" y="4365426"/>
              <a:ext cx="130279" cy="130276"/>
            </a:xfrm>
            <a:prstGeom prst="ellipse">
              <a:avLst/>
            </a:prstGeom>
            <a:solidFill>
              <a:srgbClr val="F4F4F4"/>
            </a:solidFill>
            <a:ln w="6350" cap="flat" cmpd="sng" algn="ctr">
              <a:solidFill>
                <a:schemeClr val="bg1">
                  <a:lumMod val="75000"/>
                </a:schemeClr>
              </a:solidFill>
              <a:prstDash val="sysDash"/>
            </a:ln>
            <a:effectLst/>
          </p:spPr>
          <p:txBody>
            <a:bodyPr rtlCol="0" anchor="ctr"/>
            <a:lstStyle/>
            <a:p>
              <a:pPr marL="0" marR="0" lvl="0" indent="0" algn="ctr" defTabSz="45714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a:endParaRPr>
            </a:p>
          </p:txBody>
        </p:sp>
      </p:grpSp>
      <p:grpSp>
        <p:nvGrpSpPr>
          <p:cNvPr id="8" name="Group 7">
            <a:extLst>
              <a:ext uri="{FF2B5EF4-FFF2-40B4-BE49-F238E27FC236}">
                <a16:creationId xmlns:a16="http://schemas.microsoft.com/office/drawing/2014/main" id="{855F9EA1-9085-42CF-9571-98173A9E3235}"/>
              </a:ext>
            </a:extLst>
          </p:cNvPr>
          <p:cNvGrpSpPr/>
          <p:nvPr/>
        </p:nvGrpSpPr>
        <p:grpSpPr>
          <a:xfrm>
            <a:off x="7632768" y="4124261"/>
            <a:ext cx="130279" cy="371441"/>
            <a:chOff x="7632768" y="4124261"/>
            <a:chExt cx="130279" cy="371441"/>
          </a:xfrm>
        </p:grpSpPr>
        <p:cxnSp>
          <p:nvCxnSpPr>
            <p:cNvPr id="9" name="Straight Connector 8">
              <a:extLst>
                <a:ext uri="{FF2B5EF4-FFF2-40B4-BE49-F238E27FC236}">
                  <a16:creationId xmlns:a16="http://schemas.microsoft.com/office/drawing/2014/main" id="{BC0564D4-92DB-495A-B657-2961F85679FE}"/>
                </a:ext>
              </a:extLst>
            </p:cNvPr>
            <p:cNvCxnSpPr>
              <a:stCxn id="30" idx="4"/>
              <a:endCxn id="10" idx="0"/>
            </p:cNvCxnSpPr>
            <p:nvPr/>
          </p:nvCxnSpPr>
          <p:spPr>
            <a:xfrm flipH="1">
              <a:off x="7697908" y="4124261"/>
              <a:ext cx="3191" cy="241165"/>
            </a:xfrm>
            <a:prstGeom prst="line">
              <a:avLst/>
            </a:prstGeom>
            <a:noFill/>
            <a:ln w="6350" cap="flat" cmpd="sng" algn="ctr">
              <a:solidFill>
                <a:schemeClr val="bg1">
                  <a:lumMod val="75000"/>
                </a:schemeClr>
              </a:solidFill>
              <a:prstDash val="sysDash"/>
            </a:ln>
            <a:effectLst/>
          </p:spPr>
        </p:cxnSp>
        <p:sp>
          <p:nvSpPr>
            <p:cNvPr id="10" name="Oval 9">
              <a:extLst>
                <a:ext uri="{FF2B5EF4-FFF2-40B4-BE49-F238E27FC236}">
                  <a16:creationId xmlns:a16="http://schemas.microsoft.com/office/drawing/2014/main" id="{162D0797-05CB-4785-B9AE-6608C4332EF5}"/>
                </a:ext>
              </a:extLst>
            </p:cNvPr>
            <p:cNvSpPr/>
            <p:nvPr/>
          </p:nvSpPr>
          <p:spPr>
            <a:xfrm>
              <a:off x="7632768" y="4365426"/>
              <a:ext cx="130279" cy="130276"/>
            </a:xfrm>
            <a:prstGeom prst="ellipse">
              <a:avLst/>
            </a:prstGeom>
            <a:solidFill>
              <a:srgbClr val="F4F4F4"/>
            </a:solidFill>
            <a:ln w="6350" cap="flat" cmpd="sng" algn="ctr">
              <a:solidFill>
                <a:schemeClr val="bg1">
                  <a:lumMod val="75000"/>
                </a:schemeClr>
              </a:solidFill>
              <a:prstDash val="sysDash"/>
            </a:ln>
            <a:effectLst/>
          </p:spPr>
          <p:txBody>
            <a:bodyPr rtlCol="0" anchor="ctr"/>
            <a:lstStyle/>
            <a:p>
              <a:pPr marL="0" marR="0" lvl="0" indent="0" algn="ctr" defTabSz="45714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a:endParaRPr>
            </a:p>
          </p:txBody>
        </p:sp>
      </p:grpSp>
      <p:grpSp>
        <p:nvGrpSpPr>
          <p:cNvPr id="11" name="Group 10">
            <a:extLst>
              <a:ext uri="{FF2B5EF4-FFF2-40B4-BE49-F238E27FC236}">
                <a16:creationId xmlns:a16="http://schemas.microsoft.com/office/drawing/2014/main" id="{54AB511D-B49A-42C0-9BB1-9D2EDBCBB0DF}"/>
              </a:ext>
            </a:extLst>
          </p:cNvPr>
          <p:cNvGrpSpPr/>
          <p:nvPr/>
        </p:nvGrpSpPr>
        <p:grpSpPr>
          <a:xfrm>
            <a:off x="2845435" y="3170977"/>
            <a:ext cx="130279" cy="370612"/>
            <a:chOff x="2845435" y="3170977"/>
            <a:chExt cx="130279" cy="370612"/>
          </a:xfrm>
        </p:grpSpPr>
        <p:cxnSp>
          <p:nvCxnSpPr>
            <p:cNvPr id="12" name="Straight Connector 11">
              <a:extLst>
                <a:ext uri="{FF2B5EF4-FFF2-40B4-BE49-F238E27FC236}">
                  <a16:creationId xmlns:a16="http://schemas.microsoft.com/office/drawing/2014/main" id="{56D7E4E6-E69A-41C5-816C-BE7784F259D1}"/>
                </a:ext>
              </a:extLst>
            </p:cNvPr>
            <p:cNvCxnSpPr>
              <a:stCxn id="13" idx="4"/>
              <a:endCxn id="21" idx="0"/>
            </p:cNvCxnSpPr>
            <p:nvPr/>
          </p:nvCxnSpPr>
          <p:spPr>
            <a:xfrm flipH="1">
              <a:off x="2909152" y="3301253"/>
              <a:ext cx="1423" cy="240336"/>
            </a:xfrm>
            <a:prstGeom prst="line">
              <a:avLst/>
            </a:prstGeom>
            <a:noFill/>
            <a:ln w="6350" cap="flat" cmpd="sng" algn="ctr">
              <a:solidFill>
                <a:schemeClr val="bg1">
                  <a:lumMod val="75000"/>
                </a:schemeClr>
              </a:solidFill>
              <a:prstDash val="sysDash"/>
            </a:ln>
            <a:effectLst/>
          </p:spPr>
        </p:cxnSp>
        <p:sp>
          <p:nvSpPr>
            <p:cNvPr id="13" name="Oval 12">
              <a:extLst>
                <a:ext uri="{FF2B5EF4-FFF2-40B4-BE49-F238E27FC236}">
                  <a16:creationId xmlns:a16="http://schemas.microsoft.com/office/drawing/2014/main" id="{B799D69E-4308-48A1-8FEA-BC3859DEDC65}"/>
                </a:ext>
              </a:extLst>
            </p:cNvPr>
            <p:cNvSpPr/>
            <p:nvPr/>
          </p:nvSpPr>
          <p:spPr>
            <a:xfrm>
              <a:off x="2845435" y="3170977"/>
              <a:ext cx="130279" cy="130276"/>
            </a:xfrm>
            <a:prstGeom prst="ellipse">
              <a:avLst/>
            </a:prstGeom>
            <a:solidFill>
              <a:srgbClr val="F4F4F4"/>
            </a:solidFill>
            <a:ln w="6350" cap="flat" cmpd="sng" algn="ctr">
              <a:solidFill>
                <a:schemeClr val="bg1">
                  <a:lumMod val="75000"/>
                </a:schemeClr>
              </a:solidFill>
              <a:prstDash val="sysDash"/>
            </a:ln>
            <a:effectLst/>
          </p:spPr>
          <p:txBody>
            <a:bodyPr rtlCol="0" anchor="ctr"/>
            <a:lstStyle/>
            <a:p>
              <a:pPr marL="0" marR="0" lvl="0" indent="0" algn="ctr" defTabSz="45714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70707"/>
                </a:solidFill>
                <a:effectLst/>
                <a:uLnTx/>
                <a:uFillTx/>
                <a:latin typeface="Calibri"/>
              </a:endParaRPr>
            </a:p>
          </p:txBody>
        </p:sp>
      </p:grpSp>
      <p:grpSp>
        <p:nvGrpSpPr>
          <p:cNvPr id="14" name="Group 13">
            <a:extLst>
              <a:ext uri="{FF2B5EF4-FFF2-40B4-BE49-F238E27FC236}">
                <a16:creationId xmlns:a16="http://schemas.microsoft.com/office/drawing/2014/main" id="{BDB17370-56EB-47A0-987D-F7D83EE4CBF2}"/>
              </a:ext>
            </a:extLst>
          </p:cNvPr>
          <p:cNvGrpSpPr/>
          <p:nvPr/>
        </p:nvGrpSpPr>
        <p:grpSpPr>
          <a:xfrm>
            <a:off x="6031255" y="3168150"/>
            <a:ext cx="130279" cy="373439"/>
            <a:chOff x="6031255" y="3168150"/>
            <a:chExt cx="130279" cy="373439"/>
          </a:xfrm>
        </p:grpSpPr>
        <p:cxnSp>
          <p:nvCxnSpPr>
            <p:cNvPr id="15" name="Straight Connector 14">
              <a:extLst>
                <a:ext uri="{FF2B5EF4-FFF2-40B4-BE49-F238E27FC236}">
                  <a16:creationId xmlns:a16="http://schemas.microsoft.com/office/drawing/2014/main" id="{446341AC-CE22-49C5-A78B-A16C6C4B990E}"/>
                </a:ext>
              </a:extLst>
            </p:cNvPr>
            <p:cNvCxnSpPr>
              <a:stCxn id="16" idx="4"/>
              <a:endCxn id="27" idx="0"/>
            </p:cNvCxnSpPr>
            <p:nvPr/>
          </p:nvCxnSpPr>
          <p:spPr>
            <a:xfrm flipH="1">
              <a:off x="6094997" y="3298426"/>
              <a:ext cx="1398" cy="243163"/>
            </a:xfrm>
            <a:prstGeom prst="line">
              <a:avLst/>
            </a:prstGeom>
            <a:noFill/>
            <a:ln w="6350" cap="flat" cmpd="sng" algn="ctr">
              <a:solidFill>
                <a:schemeClr val="bg1">
                  <a:lumMod val="75000"/>
                </a:schemeClr>
              </a:solidFill>
              <a:prstDash val="sysDash"/>
            </a:ln>
            <a:effectLst/>
          </p:spPr>
        </p:cxnSp>
        <p:sp>
          <p:nvSpPr>
            <p:cNvPr id="16" name="Oval 15">
              <a:extLst>
                <a:ext uri="{FF2B5EF4-FFF2-40B4-BE49-F238E27FC236}">
                  <a16:creationId xmlns:a16="http://schemas.microsoft.com/office/drawing/2014/main" id="{EE9A7043-DFA0-478B-B406-A054CB85EB3F}"/>
                </a:ext>
              </a:extLst>
            </p:cNvPr>
            <p:cNvSpPr/>
            <p:nvPr/>
          </p:nvSpPr>
          <p:spPr>
            <a:xfrm>
              <a:off x="6031255" y="3168150"/>
              <a:ext cx="130279" cy="130276"/>
            </a:xfrm>
            <a:prstGeom prst="ellipse">
              <a:avLst/>
            </a:prstGeom>
            <a:solidFill>
              <a:srgbClr val="F4F4F4"/>
            </a:solidFill>
            <a:ln w="6350" cap="flat" cmpd="sng" algn="ctr">
              <a:solidFill>
                <a:schemeClr val="bg1">
                  <a:lumMod val="75000"/>
                </a:schemeClr>
              </a:solidFill>
              <a:prstDash val="sysDash"/>
            </a:ln>
            <a:effectLst/>
          </p:spPr>
          <p:txBody>
            <a:bodyPr rtlCol="0" anchor="ctr"/>
            <a:lstStyle/>
            <a:p>
              <a:pPr marL="0" marR="0" lvl="0" indent="0" algn="ctr" defTabSz="45714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70707"/>
                </a:solidFill>
                <a:effectLst/>
                <a:uLnTx/>
                <a:uFillTx/>
                <a:latin typeface="Calibri"/>
              </a:endParaRPr>
            </a:p>
          </p:txBody>
        </p:sp>
      </p:grpSp>
      <p:grpSp>
        <p:nvGrpSpPr>
          <p:cNvPr id="17" name="Group 16">
            <a:extLst>
              <a:ext uri="{FF2B5EF4-FFF2-40B4-BE49-F238E27FC236}">
                <a16:creationId xmlns:a16="http://schemas.microsoft.com/office/drawing/2014/main" id="{9B05DCA6-2391-496A-B157-E99B954E40CA}"/>
              </a:ext>
            </a:extLst>
          </p:cNvPr>
          <p:cNvGrpSpPr/>
          <p:nvPr/>
        </p:nvGrpSpPr>
        <p:grpSpPr>
          <a:xfrm>
            <a:off x="9250048" y="3170033"/>
            <a:ext cx="130279" cy="371556"/>
            <a:chOff x="9250048" y="3170033"/>
            <a:chExt cx="130279" cy="371556"/>
          </a:xfrm>
        </p:grpSpPr>
        <p:cxnSp>
          <p:nvCxnSpPr>
            <p:cNvPr id="18" name="Straight Connector 17">
              <a:extLst>
                <a:ext uri="{FF2B5EF4-FFF2-40B4-BE49-F238E27FC236}">
                  <a16:creationId xmlns:a16="http://schemas.microsoft.com/office/drawing/2014/main" id="{E157A7EA-DB16-4FC2-9782-949D62169142}"/>
                </a:ext>
              </a:extLst>
            </p:cNvPr>
            <p:cNvCxnSpPr>
              <a:stCxn id="19" idx="4"/>
              <a:endCxn id="33" idx="0"/>
            </p:cNvCxnSpPr>
            <p:nvPr/>
          </p:nvCxnSpPr>
          <p:spPr>
            <a:xfrm flipH="1">
              <a:off x="9313790" y="3300309"/>
              <a:ext cx="1398" cy="241280"/>
            </a:xfrm>
            <a:prstGeom prst="line">
              <a:avLst/>
            </a:prstGeom>
            <a:noFill/>
            <a:ln w="6350" cap="flat" cmpd="sng" algn="ctr">
              <a:solidFill>
                <a:schemeClr val="bg1">
                  <a:lumMod val="75000"/>
                </a:schemeClr>
              </a:solidFill>
              <a:prstDash val="sysDash"/>
            </a:ln>
            <a:effectLst/>
          </p:spPr>
        </p:cxnSp>
        <p:sp>
          <p:nvSpPr>
            <p:cNvPr id="19" name="Oval 18">
              <a:extLst>
                <a:ext uri="{FF2B5EF4-FFF2-40B4-BE49-F238E27FC236}">
                  <a16:creationId xmlns:a16="http://schemas.microsoft.com/office/drawing/2014/main" id="{2E896DB3-EB25-4EA9-BFD0-D08F466AD41F}"/>
                </a:ext>
              </a:extLst>
            </p:cNvPr>
            <p:cNvSpPr/>
            <p:nvPr/>
          </p:nvSpPr>
          <p:spPr>
            <a:xfrm>
              <a:off x="9250048" y="3170033"/>
              <a:ext cx="130279" cy="130276"/>
            </a:xfrm>
            <a:prstGeom prst="ellipse">
              <a:avLst/>
            </a:prstGeom>
            <a:solidFill>
              <a:srgbClr val="F4F4F4"/>
            </a:solidFill>
            <a:ln w="6350" cap="flat" cmpd="sng" algn="ctr">
              <a:solidFill>
                <a:schemeClr val="bg1">
                  <a:lumMod val="75000"/>
                </a:schemeClr>
              </a:solidFill>
              <a:prstDash val="sysDash"/>
            </a:ln>
            <a:effectLst/>
          </p:spPr>
          <p:txBody>
            <a:bodyPr rtlCol="0" anchor="ctr"/>
            <a:lstStyle/>
            <a:p>
              <a:pPr marL="0" marR="0" lvl="0" indent="0" algn="ctr" defTabSz="45714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70707"/>
                </a:solidFill>
                <a:effectLst/>
                <a:uLnTx/>
                <a:uFillTx/>
                <a:latin typeface="Calibri"/>
              </a:endParaRPr>
            </a:p>
          </p:txBody>
        </p:sp>
      </p:grpSp>
      <p:grpSp>
        <p:nvGrpSpPr>
          <p:cNvPr id="20" name="Group 19">
            <a:extLst>
              <a:ext uri="{FF2B5EF4-FFF2-40B4-BE49-F238E27FC236}">
                <a16:creationId xmlns:a16="http://schemas.microsoft.com/office/drawing/2014/main" id="{58202543-29C5-4FAE-AE87-6480DB088E58}"/>
              </a:ext>
            </a:extLst>
          </p:cNvPr>
          <p:cNvGrpSpPr/>
          <p:nvPr/>
        </p:nvGrpSpPr>
        <p:grpSpPr>
          <a:xfrm>
            <a:off x="2617810" y="3541589"/>
            <a:ext cx="582684" cy="582672"/>
            <a:chOff x="2617810" y="3541589"/>
            <a:chExt cx="582684" cy="582672"/>
          </a:xfrm>
        </p:grpSpPr>
        <p:sp>
          <p:nvSpPr>
            <p:cNvPr id="21" name="Oval 20">
              <a:extLst>
                <a:ext uri="{FF2B5EF4-FFF2-40B4-BE49-F238E27FC236}">
                  <a16:creationId xmlns:a16="http://schemas.microsoft.com/office/drawing/2014/main" id="{12DD1073-9D0C-4563-948E-93807724087C}"/>
                </a:ext>
              </a:extLst>
            </p:cNvPr>
            <p:cNvSpPr/>
            <p:nvPr/>
          </p:nvSpPr>
          <p:spPr>
            <a:xfrm>
              <a:off x="2617810" y="3541589"/>
              <a:ext cx="582684" cy="582672"/>
            </a:xfrm>
            <a:prstGeom prst="ellipse">
              <a:avLst/>
            </a:prstGeom>
            <a:solidFill>
              <a:srgbClr val="F4F4F4"/>
            </a:solidFill>
            <a:ln w="6350" cap="flat" cmpd="sng" algn="ctr">
              <a:solidFill>
                <a:schemeClr val="bg1">
                  <a:lumMod val="75000"/>
                </a:schemeClr>
              </a:solidFill>
              <a:prstDash val="sysDash"/>
            </a:ln>
            <a:effectLst/>
          </p:spPr>
          <p:txBody>
            <a:bodyPr rtlCol="0" anchor="ctr"/>
            <a:lstStyle/>
            <a:p>
              <a:pPr marL="0" marR="0" lvl="0" indent="0" algn="ctr" defTabSz="45714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70707"/>
                </a:solidFill>
                <a:effectLst/>
                <a:uLnTx/>
                <a:uFillTx/>
                <a:latin typeface="Calibri"/>
              </a:endParaRPr>
            </a:p>
          </p:txBody>
        </p:sp>
        <p:sp>
          <p:nvSpPr>
            <p:cNvPr id="22" name="Oval 21">
              <a:extLst>
                <a:ext uri="{FF2B5EF4-FFF2-40B4-BE49-F238E27FC236}">
                  <a16:creationId xmlns:a16="http://schemas.microsoft.com/office/drawing/2014/main" id="{254D349F-40F9-47C9-AAAB-4D3D30F1AB9F}"/>
                </a:ext>
              </a:extLst>
            </p:cNvPr>
            <p:cNvSpPr/>
            <p:nvPr/>
          </p:nvSpPr>
          <p:spPr>
            <a:xfrm>
              <a:off x="2716822" y="3640600"/>
              <a:ext cx="384660" cy="384651"/>
            </a:xfrm>
            <a:prstGeom prst="ellipse">
              <a:avLst/>
            </a:prstGeom>
            <a:noFill/>
            <a:ln w="88900" cap="flat" cmpd="sng" algn="ctr">
              <a:solidFill>
                <a:schemeClr val="accent3"/>
              </a:solidFill>
              <a:prstDash val="solid"/>
            </a:ln>
            <a:effectLst/>
          </p:spPr>
          <p:txBody>
            <a:bodyPr rtlCol="0" anchor="ctr"/>
            <a:lstStyle/>
            <a:p>
              <a:pPr marL="0" marR="0" lvl="0" indent="0" algn="ctr" defTabSz="45714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70707"/>
                </a:solidFill>
                <a:effectLst/>
                <a:uLnTx/>
                <a:uFillTx/>
                <a:latin typeface="Calibri"/>
              </a:endParaRPr>
            </a:p>
          </p:txBody>
        </p:sp>
      </p:grpSp>
      <p:grpSp>
        <p:nvGrpSpPr>
          <p:cNvPr id="23" name="Group 22">
            <a:extLst>
              <a:ext uri="{FF2B5EF4-FFF2-40B4-BE49-F238E27FC236}">
                <a16:creationId xmlns:a16="http://schemas.microsoft.com/office/drawing/2014/main" id="{46BFC1F9-B486-4924-B722-395460723123}"/>
              </a:ext>
            </a:extLst>
          </p:cNvPr>
          <p:cNvGrpSpPr/>
          <p:nvPr/>
        </p:nvGrpSpPr>
        <p:grpSpPr>
          <a:xfrm>
            <a:off x="4223080" y="3541589"/>
            <a:ext cx="582684" cy="582672"/>
            <a:chOff x="4223080" y="3541589"/>
            <a:chExt cx="582684" cy="582672"/>
          </a:xfrm>
        </p:grpSpPr>
        <p:sp>
          <p:nvSpPr>
            <p:cNvPr id="24" name="Oval 23">
              <a:extLst>
                <a:ext uri="{FF2B5EF4-FFF2-40B4-BE49-F238E27FC236}">
                  <a16:creationId xmlns:a16="http://schemas.microsoft.com/office/drawing/2014/main" id="{401CC23B-6167-4C02-BC0A-B0F27434E9F1}"/>
                </a:ext>
              </a:extLst>
            </p:cNvPr>
            <p:cNvSpPr/>
            <p:nvPr/>
          </p:nvSpPr>
          <p:spPr>
            <a:xfrm>
              <a:off x="4223080" y="3541589"/>
              <a:ext cx="582684" cy="582672"/>
            </a:xfrm>
            <a:prstGeom prst="ellipse">
              <a:avLst/>
            </a:prstGeom>
            <a:solidFill>
              <a:srgbClr val="F4F4F4"/>
            </a:solidFill>
            <a:ln w="6350" cap="flat" cmpd="sng" algn="ctr">
              <a:solidFill>
                <a:schemeClr val="bg1">
                  <a:lumMod val="75000"/>
                </a:schemeClr>
              </a:solidFill>
              <a:prstDash val="sysDash"/>
            </a:ln>
            <a:effectLst/>
          </p:spPr>
          <p:txBody>
            <a:bodyPr rtlCol="0" anchor="ctr"/>
            <a:lstStyle/>
            <a:p>
              <a:pPr marL="0" marR="0" lvl="0" indent="0" algn="ctr" defTabSz="45714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70707"/>
                </a:solidFill>
                <a:effectLst/>
                <a:uLnTx/>
                <a:uFillTx/>
                <a:latin typeface="Calibri"/>
              </a:endParaRPr>
            </a:p>
          </p:txBody>
        </p:sp>
        <p:sp>
          <p:nvSpPr>
            <p:cNvPr id="25" name="Oval 24">
              <a:extLst>
                <a:ext uri="{FF2B5EF4-FFF2-40B4-BE49-F238E27FC236}">
                  <a16:creationId xmlns:a16="http://schemas.microsoft.com/office/drawing/2014/main" id="{27D691A7-B779-4550-BFAB-1D7BEA552857}"/>
                </a:ext>
              </a:extLst>
            </p:cNvPr>
            <p:cNvSpPr/>
            <p:nvPr/>
          </p:nvSpPr>
          <p:spPr>
            <a:xfrm>
              <a:off x="4322092" y="3640600"/>
              <a:ext cx="384660" cy="384651"/>
            </a:xfrm>
            <a:prstGeom prst="ellipse">
              <a:avLst/>
            </a:prstGeom>
            <a:solidFill>
              <a:srgbClr val="F4F4F4"/>
            </a:solidFill>
            <a:ln w="88900" cap="flat" cmpd="sng" algn="ctr">
              <a:solidFill>
                <a:schemeClr val="accent3"/>
              </a:solidFill>
              <a:prstDash val="solid"/>
            </a:ln>
            <a:effectLst/>
          </p:spPr>
          <p:txBody>
            <a:bodyPr rtlCol="0" anchor="ctr"/>
            <a:lstStyle/>
            <a:p>
              <a:pPr marL="0" marR="0" lvl="0" indent="0" algn="ctr" defTabSz="45714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70707"/>
                </a:solidFill>
                <a:effectLst/>
                <a:uLnTx/>
                <a:uFillTx/>
                <a:latin typeface="Calibri"/>
              </a:endParaRPr>
            </a:p>
          </p:txBody>
        </p:sp>
      </p:grpSp>
      <p:grpSp>
        <p:nvGrpSpPr>
          <p:cNvPr id="26" name="Group 25">
            <a:extLst>
              <a:ext uri="{FF2B5EF4-FFF2-40B4-BE49-F238E27FC236}">
                <a16:creationId xmlns:a16="http://schemas.microsoft.com/office/drawing/2014/main" id="{166872E1-3DC1-4F24-B9F4-4D7D107FDC44}"/>
              </a:ext>
            </a:extLst>
          </p:cNvPr>
          <p:cNvGrpSpPr/>
          <p:nvPr/>
        </p:nvGrpSpPr>
        <p:grpSpPr>
          <a:xfrm>
            <a:off x="5803655" y="3541589"/>
            <a:ext cx="582684" cy="582672"/>
            <a:chOff x="5803655" y="3541589"/>
            <a:chExt cx="582684" cy="582672"/>
          </a:xfrm>
        </p:grpSpPr>
        <p:sp>
          <p:nvSpPr>
            <p:cNvPr id="27" name="Oval 26">
              <a:extLst>
                <a:ext uri="{FF2B5EF4-FFF2-40B4-BE49-F238E27FC236}">
                  <a16:creationId xmlns:a16="http://schemas.microsoft.com/office/drawing/2014/main" id="{0BFF29CA-3B14-4C9A-96DD-8410E1707D05}"/>
                </a:ext>
              </a:extLst>
            </p:cNvPr>
            <p:cNvSpPr/>
            <p:nvPr/>
          </p:nvSpPr>
          <p:spPr>
            <a:xfrm>
              <a:off x="5803655" y="3541589"/>
              <a:ext cx="582684" cy="582672"/>
            </a:xfrm>
            <a:prstGeom prst="ellipse">
              <a:avLst/>
            </a:prstGeom>
            <a:solidFill>
              <a:srgbClr val="F4F4F4"/>
            </a:solidFill>
            <a:ln w="6350" cap="flat" cmpd="sng" algn="ctr">
              <a:solidFill>
                <a:schemeClr val="bg1">
                  <a:lumMod val="75000"/>
                </a:schemeClr>
              </a:solidFill>
              <a:prstDash val="sysDash"/>
            </a:ln>
            <a:effectLst/>
          </p:spPr>
          <p:txBody>
            <a:bodyPr rtlCol="0" anchor="ctr"/>
            <a:lstStyle/>
            <a:p>
              <a:pPr marL="0" marR="0" lvl="0" indent="0" algn="ctr" defTabSz="45714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70707"/>
                </a:solidFill>
                <a:effectLst/>
                <a:uLnTx/>
                <a:uFillTx/>
                <a:latin typeface="Calibri"/>
              </a:endParaRPr>
            </a:p>
          </p:txBody>
        </p:sp>
        <p:sp>
          <p:nvSpPr>
            <p:cNvPr id="28" name="Oval 27">
              <a:extLst>
                <a:ext uri="{FF2B5EF4-FFF2-40B4-BE49-F238E27FC236}">
                  <a16:creationId xmlns:a16="http://schemas.microsoft.com/office/drawing/2014/main" id="{EABBE969-1D09-4B6B-A43C-2719B9F21EEC}"/>
                </a:ext>
              </a:extLst>
            </p:cNvPr>
            <p:cNvSpPr/>
            <p:nvPr/>
          </p:nvSpPr>
          <p:spPr>
            <a:xfrm>
              <a:off x="5902667" y="3640600"/>
              <a:ext cx="384660" cy="384651"/>
            </a:xfrm>
            <a:prstGeom prst="ellipse">
              <a:avLst/>
            </a:prstGeom>
            <a:solidFill>
              <a:srgbClr val="F4F4F4"/>
            </a:solidFill>
            <a:ln w="88900" cap="flat" cmpd="sng" algn="ctr">
              <a:solidFill>
                <a:schemeClr val="accent3"/>
              </a:solidFill>
              <a:prstDash val="solid"/>
            </a:ln>
            <a:effectLst/>
          </p:spPr>
          <p:txBody>
            <a:bodyPr rtlCol="0" anchor="ctr"/>
            <a:lstStyle/>
            <a:p>
              <a:pPr marL="0" marR="0" lvl="0" indent="0" algn="ctr" defTabSz="45714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70707"/>
                </a:solidFill>
                <a:effectLst/>
                <a:uLnTx/>
                <a:uFillTx/>
                <a:latin typeface="Calibri"/>
              </a:endParaRPr>
            </a:p>
          </p:txBody>
        </p:sp>
      </p:grpSp>
      <p:grpSp>
        <p:nvGrpSpPr>
          <p:cNvPr id="29" name="Group 28">
            <a:extLst>
              <a:ext uri="{FF2B5EF4-FFF2-40B4-BE49-F238E27FC236}">
                <a16:creationId xmlns:a16="http://schemas.microsoft.com/office/drawing/2014/main" id="{3D638CDA-A9E3-436B-9AB7-063D44DFEFBD}"/>
              </a:ext>
            </a:extLst>
          </p:cNvPr>
          <p:cNvGrpSpPr/>
          <p:nvPr/>
        </p:nvGrpSpPr>
        <p:grpSpPr>
          <a:xfrm>
            <a:off x="7409757" y="3541589"/>
            <a:ext cx="582684" cy="582672"/>
            <a:chOff x="7409757" y="3541589"/>
            <a:chExt cx="582684" cy="582672"/>
          </a:xfrm>
        </p:grpSpPr>
        <p:sp>
          <p:nvSpPr>
            <p:cNvPr id="30" name="Oval 29">
              <a:extLst>
                <a:ext uri="{FF2B5EF4-FFF2-40B4-BE49-F238E27FC236}">
                  <a16:creationId xmlns:a16="http://schemas.microsoft.com/office/drawing/2014/main" id="{74CAC81C-B9B5-489A-AD83-56A71EBE63B5}"/>
                </a:ext>
              </a:extLst>
            </p:cNvPr>
            <p:cNvSpPr/>
            <p:nvPr/>
          </p:nvSpPr>
          <p:spPr>
            <a:xfrm>
              <a:off x="7409757" y="3541589"/>
              <a:ext cx="582684" cy="582672"/>
            </a:xfrm>
            <a:prstGeom prst="ellipse">
              <a:avLst/>
            </a:prstGeom>
            <a:solidFill>
              <a:srgbClr val="F4F4F4"/>
            </a:solidFill>
            <a:ln w="6350" cap="flat" cmpd="sng" algn="ctr">
              <a:solidFill>
                <a:schemeClr val="bg1">
                  <a:lumMod val="75000"/>
                </a:schemeClr>
              </a:solidFill>
              <a:prstDash val="sysDash"/>
            </a:ln>
            <a:effectLst/>
          </p:spPr>
          <p:txBody>
            <a:bodyPr rtlCol="0" anchor="ctr"/>
            <a:lstStyle/>
            <a:p>
              <a:pPr marL="0" marR="0" lvl="0" indent="0" algn="ctr" defTabSz="45714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70707"/>
                </a:solidFill>
                <a:effectLst/>
                <a:uLnTx/>
                <a:uFillTx/>
                <a:latin typeface="Calibri"/>
              </a:endParaRPr>
            </a:p>
          </p:txBody>
        </p:sp>
        <p:sp>
          <p:nvSpPr>
            <p:cNvPr id="31" name="Oval 30">
              <a:extLst>
                <a:ext uri="{FF2B5EF4-FFF2-40B4-BE49-F238E27FC236}">
                  <a16:creationId xmlns:a16="http://schemas.microsoft.com/office/drawing/2014/main" id="{DFB9D939-5F35-42BA-A638-D8B3E8E15C91}"/>
                </a:ext>
              </a:extLst>
            </p:cNvPr>
            <p:cNvSpPr/>
            <p:nvPr/>
          </p:nvSpPr>
          <p:spPr>
            <a:xfrm>
              <a:off x="7508769" y="3640600"/>
              <a:ext cx="384660" cy="384651"/>
            </a:xfrm>
            <a:prstGeom prst="ellipse">
              <a:avLst/>
            </a:prstGeom>
            <a:solidFill>
              <a:srgbClr val="F4F4F4"/>
            </a:solidFill>
            <a:ln w="88900" cap="flat" cmpd="sng" algn="ctr">
              <a:solidFill>
                <a:schemeClr val="accent3"/>
              </a:solidFill>
              <a:prstDash val="solid"/>
            </a:ln>
            <a:effectLst/>
          </p:spPr>
          <p:txBody>
            <a:bodyPr rtlCol="0" anchor="ctr"/>
            <a:lstStyle/>
            <a:p>
              <a:pPr marL="0" marR="0" lvl="0" indent="0" algn="ctr" defTabSz="45714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70707"/>
                </a:solidFill>
                <a:effectLst/>
                <a:uLnTx/>
                <a:uFillTx/>
                <a:latin typeface="Calibri"/>
              </a:endParaRPr>
            </a:p>
          </p:txBody>
        </p:sp>
      </p:grpSp>
      <p:grpSp>
        <p:nvGrpSpPr>
          <p:cNvPr id="32" name="Group 31">
            <a:extLst>
              <a:ext uri="{FF2B5EF4-FFF2-40B4-BE49-F238E27FC236}">
                <a16:creationId xmlns:a16="http://schemas.microsoft.com/office/drawing/2014/main" id="{17648BE1-4A85-402F-8222-DC6D21DF6EC6}"/>
              </a:ext>
            </a:extLst>
          </p:cNvPr>
          <p:cNvGrpSpPr/>
          <p:nvPr/>
        </p:nvGrpSpPr>
        <p:grpSpPr>
          <a:xfrm>
            <a:off x="9022448" y="3541589"/>
            <a:ext cx="582684" cy="582672"/>
            <a:chOff x="9022448" y="3541589"/>
            <a:chExt cx="582684" cy="582672"/>
          </a:xfrm>
        </p:grpSpPr>
        <p:sp>
          <p:nvSpPr>
            <p:cNvPr id="33" name="Oval 32">
              <a:extLst>
                <a:ext uri="{FF2B5EF4-FFF2-40B4-BE49-F238E27FC236}">
                  <a16:creationId xmlns:a16="http://schemas.microsoft.com/office/drawing/2014/main" id="{07C205D5-A03F-4D9B-9E38-E2E8D46D41E4}"/>
                </a:ext>
              </a:extLst>
            </p:cNvPr>
            <p:cNvSpPr/>
            <p:nvPr/>
          </p:nvSpPr>
          <p:spPr>
            <a:xfrm>
              <a:off x="9022448" y="3541589"/>
              <a:ext cx="582684" cy="582672"/>
            </a:xfrm>
            <a:prstGeom prst="ellipse">
              <a:avLst/>
            </a:prstGeom>
            <a:solidFill>
              <a:srgbClr val="F4F4F4"/>
            </a:solidFill>
            <a:ln w="6350" cap="flat" cmpd="sng" algn="ctr">
              <a:solidFill>
                <a:schemeClr val="bg1">
                  <a:lumMod val="75000"/>
                </a:schemeClr>
              </a:solidFill>
              <a:prstDash val="sysDash"/>
            </a:ln>
            <a:effectLst/>
          </p:spPr>
          <p:txBody>
            <a:bodyPr rtlCol="0" anchor="ctr"/>
            <a:lstStyle/>
            <a:p>
              <a:pPr marL="0" marR="0" lvl="0" indent="0" algn="ctr" defTabSz="45714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70707"/>
                </a:solidFill>
                <a:effectLst/>
                <a:uLnTx/>
                <a:uFillTx/>
                <a:latin typeface="Calibri"/>
              </a:endParaRPr>
            </a:p>
          </p:txBody>
        </p:sp>
        <p:sp>
          <p:nvSpPr>
            <p:cNvPr id="34" name="Oval 33">
              <a:extLst>
                <a:ext uri="{FF2B5EF4-FFF2-40B4-BE49-F238E27FC236}">
                  <a16:creationId xmlns:a16="http://schemas.microsoft.com/office/drawing/2014/main" id="{C55AB771-CBE5-4B10-B7B9-F1DC0713E991}"/>
                </a:ext>
              </a:extLst>
            </p:cNvPr>
            <p:cNvSpPr/>
            <p:nvPr/>
          </p:nvSpPr>
          <p:spPr>
            <a:xfrm>
              <a:off x="9121460" y="3640600"/>
              <a:ext cx="384660" cy="384651"/>
            </a:xfrm>
            <a:prstGeom prst="ellipse">
              <a:avLst/>
            </a:prstGeom>
            <a:solidFill>
              <a:srgbClr val="F4F4F4"/>
            </a:solidFill>
            <a:ln w="88900" cap="flat" cmpd="sng" algn="ctr">
              <a:solidFill>
                <a:schemeClr val="accent3"/>
              </a:solidFill>
              <a:prstDash val="solid"/>
            </a:ln>
            <a:effectLst/>
          </p:spPr>
          <p:txBody>
            <a:bodyPr rtlCol="0" anchor="ctr"/>
            <a:lstStyle/>
            <a:p>
              <a:pPr marL="0" marR="0" lvl="0" indent="0" algn="ctr" defTabSz="45714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70707"/>
                </a:solidFill>
                <a:effectLst/>
                <a:uLnTx/>
                <a:uFillTx/>
                <a:latin typeface="Calibri"/>
              </a:endParaRPr>
            </a:p>
          </p:txBody>
        </p:sp>
      </p:grpSp>
      <p:sp>
        <p:nvSpPr>
          <p:cNvPr id="35" name="Title 1">
            <a:extLst>
              <a:ext uri="{FF2B5EF4-FFF2-40B4-BE49-F238E27FC236}">
                <a16:creationId xmlns:a16="http://schemas.microsoft.com/office/drawing/2014/main" id="{8A6ECCD4-913A-4925-95B3-05C9B95E20F7}"/>
              </a:ext>
            </a:extLst>
          </p:cNvPr>
          <p:cNvSpPr txBox="1">
            <a:spLocks/>
          </p:cNvSpPr>
          <p:nvPr/>
        </p:nvSpPr>
        <p:spPr>
          <a:xfrm>
            <a:off x="1522997" y="25144"/>
            <a:ext cx="9144000" cy="6294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u="sng"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rPr>
              <a:t>Our Agenda</a:t>
            </a:r>
          </a:p>
        </p:txBody>
      </p:sp>
      <p:sp>
        <p:nvSpPr>
          <p:cNvPr id="36" name="Subtitle 2">
            <a:extLst>
              <a:ext uri="{FF2B5EF4-FFF2-40B4-BE49-F238E27FC236}">
                <a16:creationId xmlns:a16="http://schemas.microsoft.com/office/drawing/2014/main" id="{0510470F-7058-4758-BCF6-A03BD80E6973}"/>
              </a:ext>
            </a:extLst>
          </p:cNvPr>
          <p:cNvSpPr txBox="1">
            <a:spLocks/>
          </p:cNvSpPr>
          <p:nvPr/>
        </p:nvSpPr>
        <p:spPr>
          <a:xfrm>
            <a:off x="2440572" y="575299"/>
            <a:ext cx="7308850" cy="369332"/>
          </a:xfrm>
          <a:prstGeom prst="rect">
            <a:avLst/>
          </a:prstGeom>
        </p:spPr>
        <p:txBody>
          <a:bodyPr vert="horz" wrap="square" lIns="121920" tIns="60960" rIns="121920" bIns="60960" rtlCol="0">
            <a:spAutoFit/>
          </a:bodyPr>
          <a:lstStyle/>
          <a:p>
            <a:pPr algn="ctr" defTabSz="1219050">
              <a:spcBef>
                <a:spcPct val="20000"/>
              </a:spcBef>
              <a:defRPr/>
            </a:pPr>
            <a:r>
              <a:rPr lang="en-US" sz="1600" dirty="0">
                <a:solidFill>
                  <a:schemeClr val="tx1">
                    <a:lumMod val="65000"/>
                    <a:lumOff val="35000"/>
                  </a:schemeClr>
                </a:solidFill>
                <a:latin typeface="Lato Light" panose="020F0302020204030203" pitchFamily="34" charset="0"/>
                <a:ea typeface="Open Sans" panose="020B0606030504020204" pitchFamily="34" charset="0"/>
                <a:cs typeface="Open Sans" panose="020B0606030504020204" pitchFamily="34" charset="0"/>
              </a:rPr>
              <a:t>TimeLine</a:t>
            </a:r>
          </a:p>
        </p:txBody>
      </p:sp>
      <p:grpSp>
        <p:nvGrpSpPr>
          <p:cNvPr id="37" name="Group 36">
            <a:extLst>
              <a:ext uri="{FF2B5EF4-FFF2-40B4-BE49-F238E27FC236}">
                <a16:creationId xmlns:a16="http://schemas.microsoft.com/office/drawing/2014/main" id="{7EBC594E-8180-436B-BDAC-380DDADAD858}"/>
              </a:ext>
            </a:extLst>
          </p:cNvPr>
          <p:cNvGrpSpPr/>
          <p:nvPr/>
        </p:nvGrpSpPr>
        <p:grpSpPr>
          <a:xfrm>
            <a:off x="11338559" y="6402760"/>
            <a:ext cx="361569" cy="337216"/>
            <a:chOff x="11338559" y="6428160"/>
            <a:chExt cx="361569" cy="337216"/>
          </a:xfrm>
        </p:grpSpPr>
        <p:sp>
          <p:nvSpPr>
            <p:cNvPr id="38" name="Oval 37">
              <a:extLst>
                <a:ext uri="{FF2B5EF4-FFF2-40B4-BE49-F238E27FC236}">
                  <a16:creationId xmlns:a16="http://schemas.microsoft.com/office/drawing/2014/main" id="{2D81BA13-9861-45D7-8AC1-536B51C99D0F}"/>
                </a:ext>
              </a:extLst>
            </p:cNvPr>
            <p:cNvSpPr/>
            <p:nvPr/>
          </p:nvSpPr>
          <p:spPr>
            <a:xfrm>
              <a:off x="11352679" y="6428160"/>
              <a:ext cx="336177" cy="33617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71FBF9B0-D3E4-4976-ABBD-59DC9594BABE}"/>
                </a:ext>
              </a:extLst>
            </p:cNvPr>
            <p:cNvSpPr txBox="1"/>
            <p:nvPr/>
          </p:nvSpPr>
          <p:spPr>
            <a:xfrm>
              <a:off x="11338559" y="6457599"/>
              <a:ext cx="361569" cy="307777"/>
            </a:xfrm>
            <a:prstGeom prst="rect">
              <a:avLst/>
            </a:prstGeom>
            <a:noFill/>
          </p:spPr>
          <p:txBody>
            <a:bodyPr wrap="square" rtlCol="0">
              <a:spAutoFit/>
            </a:bodyPr>
            <a:lstStyle/>
            <a:p>
              <a:pPr algn="ctr"/>
              <a:fld id="{935BBC0D-156C-474B-BE53-7DA8707D3EBF}" type="slidenum">
                <a:rPr lang="en-US" sz="1400" smtClean="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rPr>
                <a:t>2</a:t>
              </a:fld>
              <a:endParaRPr lang="en-US" sz="1400" dirty="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endParaRPr>
            </a:p>
          </p:txBody>
        </p:sp>
      </p:grpSp>
      <p:grpSp>
        <p:nvGrpSpPr>
          <p:cNvPr id="43" name="Group 541">
            <a:extLst>
              <a:ext uri="{FF2B5EF4-FFF2-40B4-BE49-F238E27FC236}">
                <a16:creationId xmlns:a16="http://schemas.microsoft.com/office/drawing/2014/main" id="{CEB074C0-2CF7-4837-8A1E-AA2853AEECB2}"/>
              </a:ext>
            </a:extLst>
          </p:cNvPr>
          <p:cNvGrpSpPr>
            <a:grpSpLocks/>
          </p:cNvGrpSpPr>
          <p:nvPr/>
        </p:nvGrpSpPr>
        <p:grpSpPr bwMode="auto">
          <a:xfrm>
            <a:off x="624840" y="6438982"/>
            <a:ext cx="256073" cy="266970"/>
            <a:chOff x="0" y="0"/>
            <a:chExt cx="554" cy="578"/>
          </a:xfrm>
          <a:solidFill>
            <a:schemeClr val="tx1">
              <a:lumMod val="75000"/>
              <a:lumOff val="25000"/>
            </a:schemeClr>
          </a:solidFill>
        </p:grpSpPr>
        <p:sp>
          <p:nvSpPr>
            <p:cNvPr id="44" name="AutoShape 538">
              <a:extLst>
                <a:ext uri="{FF2B5EF4-FFF2-40B4-BE49-F238E27FC236}">
                  <a16:creationId xmlns:a16="http://schemas.microsoft.com/office/drawing/2014/main" id="{DD1E75E1-672E-4F7C-B7FB-CF0170E3C283}"/>
                </a:ext>
              </a:extLst>
            </p:cNvPr>
            <p:cNvSpPr>
              <a:spLocks/>
            </p:cNvSpPr>
            <p:nvPr/>
          </p:nvSpPr>
          <p:spPr bwMode="auto">
            <a:xfrm>
              <a:off x="136" y="0"/>
              <a:ext cx="182" cy="182"/>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599" h="21600">
                  <a:moveTo>
                    <a:pt x="10799" y="21600"/>
                  </a:moveTo>
                  <a:cubicBezTo>
                    <a:pt x="11708" y="21600"/>
                    <a:pt x="12587" y="21475"/>
                    <a:pt x="13430" y="21264"/>
                  </a:cubicBezTo>
                  <a:lnTo>
                    <a:pt x="9739" y="18241"/>
                  </a:lnTo>
                  <a:cubicBezTo>
                    <a:pt x="8451" y="17189"/>
                    <a:pt x="7651" y="15697"/>
                    <a:pt x="7485" y="14041"/>
                  </a:cubicBezTo>
                  <a:cubicBezTo>
                    <a:pt x="7319" y="12386"/>
                    <a:pt x="7812" y="10765"/>
                    <a:pt x="8863" y="9483"/>
                  </a:cubicBezTo>
                  <a:cubicBezTo>
                    <a:pt x="10048" y="8031"/>
                    <a:pt x="11804" y="7199"/>
                    <a:pt x="13680" y="7199"/>
                  </a:cubicBezTo>
                  <a:cubicBezTo>
                    <a:pt x="15117" y="7199"/>
                    <a:pt x="16517" y="7701"/>
                    <a:pt x="17624" y="8609"/>
                  </a:cubicBezTo>
                  <a:lnTo>
                    <a:pt x="21547" y="11822"/>
                  </a:lnTo>
                  <a:cubicBezTo>
                    <a:pt x="21578" y="11487"/>
                    <a:pt x="21599" y="11146"/>
                    <a:pt x="21599" y="10801"/>
                  </a:cubicBezTo>
                  <a:cubicBezTo>
                    <a:pt x="21599" y="4836"/>
                    <a:pt x="16764" y="0"/>
                    <a:pt x="10800" y="0"/>
                  </a:cubicBezTo>
                  <a:cubicBezTo>
                    <a:pt x="4834" y="0"/>
                    <a:pt x="0" y="4836"/>
                    <a:pt x="0" y="10801"/>
                  </a:cubicBezTo>
                  <a:cubicBezTo>
                    <a:pt x="-1" y="16765"/>
                    <a:pt x="4833" y="21600"/>
                    <a:pt x="10799" y="21600"/>
                  </a:cubicBezTo>
                  <a:close/>
                  <a:moveTo>
                    <a:pt x="10799" y="2160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45" name="AutoShape 539">
              <a:extLst>
                <a:ext uri="{FF2B5EF4-FFF2-40B4-BE49-F238E27FC236}">
                  <a16:creationId xmlns:a16="http://schemas.microsoft.com/office/drawing/2014/main" id="{6372410C-091D-4B1F-95E4-60F6974339CB}"/>
                </a:ext>
              </a:extLst>
            </p:cNvPr>
            <p:cNvSpPr>
              <a:spLocks/>
            </p:cNvSpPr>
            <p:nvPr/>
          </p:nvSpPr>
          <p:spPr bwMode="auto">
            <a:xfrm>
              <a:off x="232" y="88"/>
              <a:ext cx="322" cy="286"/>
            </a:xfrm>
            <a:custGeom>
              <a:avLst/>
              <a:gdLst>
                <a:gd name="T0" fmla="*/ 0 w 21415"/>
                <a:gd name="T1" fmla="*/ 0 h 21600"/>
                <a:gd name="T2" fmla="*/ 0 w 21415"/>
                <a:gd name="T3" fmla="*/ 0 h 21600"/>
                <a:gd name="T4" fmla="*/ 0 w 21415"/>
                <a:gd name="T5" fmla="*/ 0 h 21600"/>
                <a:gd name="T6" fmla="*/ 0 w 21415"/>
                <a:gd name="T7" fmla="*/ 0 h 21600"/>
                <a:gd name="T8" fmla="*/ 0 w 21415"/>
                <a:gd name="T9" fmla="*/ 0 h 21600"/>
                <a:gd name="T10" fmla="*/ 0 w 21415"/>
                <a:gd name="T11" fmla="*/ 0 h 21600"/>
                <a:gd name="T12" fmla="*/ 0 w 21415"/>
                <a:gd name="T13" fmla="*/ 0 h 21600"/>
                <a:gd name="T14" fmla="*/ 0 w 21415"/>
                <a:gd name="T15" fmla="*/ 0 h 21600"/>
                <a:gd name="T16" fmla="*/ 0 w 21415"/>
                <a:gd name="T17" fmla="*/ 0 h 21600"/>
                <a:gd name="T18" fmla="*/ 0 w 21415"/>
                <a:gd name="T19" fmla="*/ 0 h 21600"/>
                <a:gd name="T20" fmla="*/ 0 w 21415"/>
                <a:gd name="T21" fmla="*/ 0 h 21600"/>
                <a:gd name="T22" fmla="*/ 0 w 21415"/>
                <a:gd name="T23" fmla="*/ 0 h 21600"/>
                <a:gd name="T24" fmla="*/ 0 w 21415"/>
                <a:gd name="T25" fmla="*/ 0 h 21600"/>
                <a:gd name="T26" fmla="*/ 0 w 21415"/>
                <a:gd name="T27" fmla="*/ 0 h 21600"/>
                <a:gd name="T28" fmla="*/ 0 w 21415"/>
                <a:gd name="T29" fmla="*/ 0 h 21600"/>
                <a:gd name="T30" fmla="*/ 0 w 21415"/>
                <a:gd name="T31" fmla="*/ 0 h 21600"/>
                <a:gd name="T32" fmla="*/ 0 w 21415"/>
                <a:gd name="T33" fmla="*/ 0 h 21600"/>
                <a:gd name="T34" fmla="*/ 0 w 21415"/>
                <a:gd name="T35" fmla="*/ 0 h 21600"/>
                <a:gd name="T36" fmla="*/ 0 w 21415"/>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15" h="21600">
                  <a:moveTo>
                    <a:pt x="13624" y="3906"/>
                  </a:moveTo>
                  <a:cubicBezTo>
                    <a:pt x="12433" y="3906"/>
                    <a:pt x="11308" y="4219"/>
                    <a:pt x="10297" y="4762"/>
                  </a:cubicBezTo>
                  <a:cubicBezTo>
                    <a:pt x="9660" y="5104"/>
                    <a:pt x="9069" y="5539"/>
                    <a:pt x="8541" y="6057"/>
                  </a:cubicBezTo>
                  <a:lnTo>
                    <a:pt x="2444" y="386"/>
                  </a:lnTo>
                  <a:cubicBezTo>
                    <a:pt x="2167" y="126"/>
                    <a:pt x="1830" y="0"/>
                    <a:pt x="1496" y="0"/>
                  </a:cubicBezTo>
                  <a:cubicBezTo>
                    <a:pt x="1065" y="0"/>
                    <a:pt x="634" y="213"/>
                    <a:pt x="340" y="622"/>
                  </a:cubicBezTo>
                  <a:cubicBezTo>
                    <a:pt x="-185" y="1348"/>
                    <a:pt x="-92" y="2419"/>
                    <a:pt x="549" y="3012"/>
                  </a:cubicBezTo>
                  <a:lnTo>
                    <a:pt x="6693" y="8727"/>
                  </a:lnTo>
                  <a:cubicBezTo>
                    <a:pt x="6373" y="9435"/>
                    <a:pt x="6130" y="10195"/>
                    <a:pt x="5988" y="10999"/>
                  </a:cubicBezTo>
                  <a:cubicBezTo>
                    <a:pt x="5912" y="11425"/>
                    <a:pt x="5872" y="11866"/>
                    <a:pt x="5853" y="12313"/>
                  </a:cubicBezTo>
                  <a:lnTo>
                    <a:pt x="9540" y="9994"/>
                  </a:lnTo>
                  <a:cubicBezTo>
                    <a:pt x="10205" y="9576"/>
                    <a:pt x="10956" y="9354"/>
                    <a:pt x="11714" y="9354"/>
                  </a:cubicBezTo>
                  <a:cubicBezTo>
                    <a:pt x="13346" y="9354"/>
                    <a:pt x="14851" y="10362"/>
                    <a:pt x="15642" y="11984"/>
                  </a:cubicBezTo>
                  <a:cubicBezTo>
                    <a:pt x="16840" y="14442"/>
                    <a:pt x="16053" y="17548"/>
                    <a:pt x="13889" y="18908"/>
                  </a:cubicBezTo>
                  <a:lnTo>
                    <a:pt x="10665" y="20935"/>
                  </a:lnTo>
                  <a:cubicBezTo>
                    <a:pt x="11578" y="21361"/>
                    <a:pt x="12577" y="21600"/>
                    <a:pt x="13624" y="21600"/>
                  </a:cubicBezTo>
                  <a:cubicBezTo>
                    <a:pt x="17927" y="21600"/>
                    <a:pt x="21415" y="17639"/>
                    <a:pt x="21415" y="12752"/>
                  </a:cubicBezTo>
                  <a:cubicBezTo>
                    <a:pt x="21415" y="7865"/>
                    <a:pt x="17927" y="3906"/>
                    <a:pt x="13624" y="3906"/>
                  </a:cubicBezTo>
                  <a:close/>
                  <a:moveTo>
                    <a:pt x="13624" y="3906"/>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46" name="AutoShape 540">
              <a:extLst>
                <a:ext uri="{FF2B5EF4-FFF2-40B4-BE49-F238E27FC236}">
                  <a16:creationId xmlns:a16="http://schemas.microsoft.com/office/drawing/2014/main" id="{72A47E9C-BA03-4CA6-975B-829F8E5287A6}"/>
                </a:ext>
              </a:extLst>
            </p:cNvPr>
            <p:cNvSpPr>
              <a:spLocks/>
            </p:cNvSpPr>
            <p:nvPr/>
          </p:nvSpPr>
          <p:spPr bwMode="auto">
            <a:xfrm>
              <a:off x="0" y="248"/>
              <a:ext cx="447" cy="330"/>
            </a:xfrm>
            <a:custGeom>
              <a:avLst/>
              <a:gdLst>
                <a:gd name="T0" fmla="*/ 0 w 21346"/>
                <a:gd name="T1" fmla="*/ 0 h 21600"/>
                <a:gd name="T2" fmla="*/ 0 w 21346"/>
                <a:gd name="T3" fmla="*/ 0 h 21600"/>
                <a:gd name="T4" fmla="*/ 0 w 21346"/>
                <a:gd name="T5" fmla="*/ 0 h 21600"/>
                <a:gd name="T6" fmla="*/ 0 w 21346"/>
                <a:gd name="T7" fmla="*/ 0 h 21600"/>
                <a:gd name="T8" fmla="*/ 0 w 21346"/>
                <a:gd name="T9" fmla="*/ 0 h 21600"/>
                <a:gd name="T10" fmla="*/ 0 w 21346"/>
                <a:gd name="T11" fmla="*/ 0 h 21600"/>
                <a:gd name="T12" fmla="*/ 0 w 21346"/>
                <a:gd name="T13" fmla="*/ 0 h 21600"/>
                <a:gd name="T14" fmla="*/ 0 w 21346"/>
                <a:gd name="T15" fmla="*/ 0 h 21600"/>
                <a:gd name="T16" fmla="*/ 0 w 21346"/>
                <a:gd name="T17" fmla="*/ 0 h 21600"/>
                <a:gd name="T18" fmla="*/ 0 w 21346"/>
                <a:gd name="T19" fmla="*/ 0 h 21600"/>
                <a:gd name="T20" fmla="*/ 0 w 21346"/>
                <a:gd name="T21" fmla="*/ 0 h 21600"/>
                <a:gd name="T22" fmla="*/ 0 w 21346"/>
                <a:gd name="T23" fmla="*/ 0 h 21600"/>
                <a:gd name="T24" fmla="*/ 0 w 21346"/>
                <a:gd name="T25" fmla="*/ 0 h 21600"/>
                <a:gd name="T26" fmla="*/ 0 w 21346"/>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346" h="21600">
                  <a:moveTo>
                    <a:pt x="14485" y="9103"/>
                  </a:moveTo>
                  <a:lnTo>
                    <a:pt x="20423" y="4598"/>
                  </a:lnTo>
                  <a:cubicBezTo>
                    <a:pt x="21288" y="3943"/>
                    <a:pt x="21600" y="2451"/>
                    <a:pt x="21122" y="1265"/>
                  </a:cubicBezTo>
                  <a:cubicBezTo>
                    <a:pt x="20796" y="457"/>
                    <a:pt x="20185" y="0"/>
                    <a:pt x="19555" y="0"/>
                  </a:cubicBezTo>
                  <a:cubicBezTo>
                    <a:pt x="19261" y="0"/>
                    <a:pt x="18964" y="99"/>
                    <a:pt x="18690" y="307"/>
                  </a:cubicBezTo>
                  <a:lnTo>
                    <a:pt x="12803" y="4774"/>
                  </a:lnTo>
                  <a:cubicBezTo>
                    <a:pt x="12464" y="4260"/>
                    <a:pt x="12088" y="3795"/>
                    <a:pt x="11678" y="3385"/>
                  </a:cubicBezTo>
                  <a:cubicBezTo>
                    <a:pt x="10463" y="2171"/>
                    <a:pt x="8972" y="1445"/>
                    <a:pt x="7353" y="1445"/>
                  </a:cubicBezTo>
                  <a:cubicBezTo>
                    <a:pt x="3292" y="1445"/>
                    <a:pt x="0" y="5957"/>
                    <a:pt x="0" y="11522"/>
                  </a:cubicBezTo>
                  <a:cubicBezTo>
                    <a:pt x="0" y="17088"/>
                    <a:pt x="3292" y="21600"/>
                    <a:pt x="7353" y="21600"/>
                  </a:cubicBezTo>
                  <a:cubicBezTo>
                    <a:pt x="11415" y="21600"/>
                    <a:pt x="14708" y="17088"/>
                    <a:pt x="14708" y="11522"/>
                  </a:cubicBezTo>
                  <a:cubicBezTo>
                    <a:pt x="14708" y="11409"/>
                    <a:pt x="14698" y="11299"/>
                    <a:pt x="14695" y="11187"/>
                  </a:cubicBezTo>
                  <a:cubicBezTo>
                    <a:pt x="14678" y="10470"/>
                    <a:pt x="14606" y="9775"/>
                    <a:pt x="14485" y="9103"/>
                  </a:cubicBezTo>
                  <a:close/>
                  <a:moveTo>
                    <a:pt x="14485" y="9103"/>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grpSp>
      <p:grpSp>
        <p:nvGrpSpPr>
          <p:cNvPr id="47" name="Group 46">
            <a:extLst>
              <a:ext uri="{FF2B5EF4-FFF2-40B4-BE49-F238E27FC236}">
                <a16:creationId xmlns:a16="http://schemas.microsoft.com/office/drawing/2014/main" id="{8FCAD4E4-D679-4E49-85E8-C266306D00DA}"/>
              </a:ext>
            </a:extLst>
          </p:cNvPr>
          <p:cNvGrpSpPr/>
          <p:nvPr/>
        </p:nvGrpSpPr>
        <p:grpSpPr>
          <a:xfrm>
            <a:off x="2058921" y="371475"/>
            <a:ext cx="1859836" cy="2710796"/>
            <a:chOff x="2064295" y="1855459"/>
            <a:chExt cx="1696458" cy="1266228"/>
          </a:xfrm>
        </p:grpSpPr>
        <p:sp>
          <p:nvSpPr>
            <p:cNvPr id="48" name="Rounded Rectangle 65">
              <a:extLst>
                <a:ext uri="{FF2B5EF4-FFF2-40B4-BE49-F238E27FC236}">
                  <a16:creationId xmlns:a16="http://schemas.microsoft.com/office/drawing/2014/main" id="{A99B3ECD-F070-45E0-9A03-6109ABDAD08B}"/>
                </a:ext>
              </a:extLst>
            </p:cNvPr>
            <p:cNvSpPr/>
            <p:nvPr/>
          </p:nvSpPr>
          <p:spPr>
            <a:xfrm>
              <a:off x="2064295" y="1855459"/>
              <a:ext cx="1694844" cy="1222508"/>
            </a:xfrm>
            <a:prstGeom prst="roundRect">
              <a:avLst>
                <a:gd name="adj" fmla="val 3820"/>
              </a:avLst>
            </a:prstGeom>
            <a:noFill/>
            <a:ln w="6350" cap="flat" cmpd="sng" algn="ctr">
              <a:solidFill>
                <a:schemeClr val="accent3"/>
              </a:solidFill>
              <a:prstDash val="solid"/>
            </a:ln>
            <a:effectLst/>
          </p:spPr>
          <p:txBody>
            <a:bodyPr rtlCol="0" anchor="ctr"/>
            <a:lstStyle/>
            <a:p>
              <a:pPr marL="0" marR="0" lvl="0" indent="0" algn="ctr" defTabSz="45714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4F4F4"/>
                </a:solidFill>
                <a:effectLst/>
                <a:uLnTx/>
                <a:uFillTx/>
                <a:latin typeface="Calibri"/>
              </a:endParaRPr>
            </a:p>
          </p:txBody>
        </p:sp>
        <p:sp>
          <p:nvSpPr>
            <p:cNvPr id="49" name="Round Same Side Corner Rectangle 66">
              <a:extLst>
                <a:ext uri="{FF2B5EF4-FFF2-40B4-BE49-F238E27FC236}">
                  <a16:creationId xmlns:a16="http://schemas.microsoft.com/office/drawing/2014/main" id="{4C960F4E-77D6-44D0-B9CE-EF23EA00279D}"/>
                </a:ext>
              </a:extLst>
            </p:cNvPr>
            <p:cNvSpPr/>
            <p:nvPr/>
          </p:nvSpPr>
          <p:spPr>
            <a:xfrm>
              <a:off x="2065813" y="1856170"/>
              <a:ext cx="1694764" cy="457456"/>
            </a:xfrm>
            <a:prstGeom prst="round2SameRect">
              <a:avLst>
                <a:gd name="adj1" fmla="val 12497"/>
                <a:gd name="adj2" fmla="val 0"/>
              </a:avLst>
            </a:prstGeom>
            <a:solidFill>
              <a:schemeClr val="accent3"/>
            </a:solidFill>
            <a:ln w="6350" cap="flat" cmpd="sng" algn="ctr">
              <a:solidFill>
                <a:schemeClr val="accent3"/>
              </a:solidFill>
              <a:prstDash val="solid"/>
            </a:ln>
            <a:effectLst/>
          </p:spPr>
          <p:txBody>
            <a:bodyPr rtlCol="0" anchor="ctr"/>
            <a:lstStyle/>
            <a:p>
              <a:pPr marL="0" marR="0" lvl="0" indent="0" algn="ctr" defTabSz="45714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a:endParaRPr>
            </a:p>
          </p:txBody>
        </p:sp>
        <p:sp>
          <p:nvSpPr>
            <p:cNvPr id="50" name="TextBox 49">
              <a:extLst>
                <a:ext uri="{FF2B5EF4-FFF2-40B4-BE49-F238E27FC236}">
                  <a16:creationId xmlns:a16="http://schemas.microsoft.com/office/drawing/2014/main" id="{69184754-755F-449E-AE85-1BEFCA0112A8}"/>
                </a:ext>
              </a:extLst>
            </p:cNvPr>
            <p:cNvSpPr txBox="1"/>
            <p:nvPr/>
          </p:nvSpPr>
          <p:spPr>
            <a:xfrm>
              <a:off x="2075205" y="1926236"/>
              <a:ext cx="1667946" cy="320838"/>
            </a:xfrm>
            <a:prstGeom prst="rect">
              <a:avLst/>
            </a:prstGeom>
            <a:noFill/>
          </p:spPr>
          <p:txBody>
            <a:bodyPr wrap="square" rtlCol="0">
              <a:spAutoFit/>
            </a:bodyPr>
            <a:lstStyle/>
            <a:p>
              <a:pPr algn="ctr"/>
              <a:r>
                <a:rPr lang="en-US" sz="1400" b="1" dirty="0">
                  <a:solidFill>
                    <a:schemeClr val="bg1"/>
                  </a:solidFill>
                  <a:latin typeface="Clear Sans" panose="020B0503030202020304" pitchFamily="34" charset="0"/>
                  <a:cs typeface="Clear Sans" panose="020B0503030202020304" pitchFamily="34" charset="0"/>
                </a:rPr>
                <a:t>Introduction &amp; Problem Statement</a:t>
              </a:r>
              <a:endParaRPr lang="en-US" sz="1400" dirty="0">
                <a:solidFill>
                  <a:schemeClr val="bg1"/>
                </a:solidFill>
                <a:latin typeface="Lato Black" panose="020F0A02020204030203" pitchFamily="34" charset="0"/>
              </a:endParaRPr>
            </a:p>
          </p:txBody>
        </p:sp>
        <p:sp>
          <p:nvSpPr>
            <p:cNvPr id="51" name="TextBox 50">
              <a:extLst>
                <a:ext uri="{FF2B5EF4-FFF2-40B4-BE49-F238E27FC236}">
                  <a16:creationId xmlns:a16="http://schemas.microsoft.com/office/drawing/2014/main" id="{5EE2464B-BC8E-40F0-B755-A10A6D7EE6AF}"/>
                </a:ext>
              </a:extLst>
            </p:cNvPr>
            <p:cNvSpPr txBox="1"/>
            <p:nvPr/>
          </p:nvSpPr>
          <p:spPr>
            <a:xfrm>
              <a:off x="2066579" y="2374113"/>
              <a:ext cx="1694174" cy="747574"/>
            </a:xfrm>
            <a:prstGeom prst="rect">
              <a:avLst/>
            </a:prstGeom>
            <a:noFill/>
          </p:spPr>
          <p:txBody>
            <a:bodyPr wrap="square" rtlCol="0">
              <a:spAutoFit/>
            </a:bodyPr>
            <a:lstStyle/>
            <a:p>
              <a:pPr marL="285750" indent="-285750">
                <a:buFont typeface="Arial" panose="020B0604020202020204" pitchFamily="34" charset="0"/>
                <a:buChar char="•"/>
              </a:pPr>
              <a:r>
                <a:rPr lang="en-US" sz="1400" b="1" dirty="0">
                  <a:solidFill>
                    <a:schemeClr val="tx1">
                      <a:lumMod val="65000"/>
                      <a:lumOff val="35000"/>
                    </a:schemeClr>
                  </a:solidFill>
                  <a:latin typeface="Clear Sans" panose="020B0503030202020304" pitchFamily="34" charset="0"/>
                  <a:cs typeface="Clear Sans" panose="020B0503030202020304" pitchFamily="34" charset="0"/>
                </a:rPr>
                <a:t>Blockchain &amp;Telemedicine</a:t>
              </a:r>
            </a:p>
            <a:p>
              <a:pPr marL="285750" indent="-285750">
                <a:buFont typeface="Arial" panose="020B0604020202020204" pitchFamily="34" charset="0"/>
                <a:buChar char="•"/>
              </a:pPr>
              <a:r>
                <a:rPr lang="en-US" sz="1400" b="1" dirty="0">
                  <a:solidFill>
                    <a:schemeClr val="tx1">
                      <a:lumMod val="65000"/>
                      <a:lumOff val="35000"/>
                    </a:schemeClr>
                  </a:solidFill>
                  <a:latin typeface="Clear Sans" panose="020B0503030202020304" pitchFamily="34" charset="0"/>
                  <a:cs typeface="Clear Sans" panose="020B0503030202020304" pitchFamily="34" charset="0"/>
                </a:rPr>
                <a:t>Topic </a:t>
              </a:r>
            </a:p>
            <a:p>
              <a:pPr marL="285750" indent="-285750">
                <a:buFont typeface="Arial" panose="020B0604020202020204" pitchFamily="34" charset="0"/>
                <a:buChar char="•"/>
              </a:pPr>
              <a:r>
                <a:rPr lang="en-US" sz="1400" b="1" dirty="0">
                  <a:solidFill>
                    <a:schemeClr val="tx1">
                      <a:lumMod val="65000"/>
                      <a:lumOff val="35000"/>
                    </a:schemeClr>
                  </a:solidFill>
                  <a:latin typeface="Clear Sans" panose="020B0503030202020304" pitchFamily="34" charset="0"/>
                  <a:cs typeface="Clear Sans" panose="020B0503030202020304" pitchFamily="34" charset="0"/>
                </a:rPr>
                <a:t>Background of the research topic</a:t>
              </a:r>
            </a:p>
            <a:p>
              <a:pPr marL="285750" indent="-285750">
                <a:buFont typeface="Arial" panose="020B0604020202020204" pitchFamily="34" charset="0"/>
                <a:buChar char="•"/>
              </a:pPr>
              <a:r>
                <a:rPr lang="en-US" sz="1400" b="1" dirty="0">
                  <a:solidFill>
                    <a:schemeClr val="tx1">
                      <a:lumMod val="65000"/>
                      <a:lumOff val="35000"/>
                    </a:schemeClr>
                  </a:solidFill>
                  <a:latin typeface="Clear Sans" panose="020B0503030202020304" pitchFamily="34" charset="0"/>
                  <a:cs typeface="Clear Sans" panose="020B0503030202020304" pitchFamily="34" charset="0"/>
                </a:rPr>
                <a:t>Problem Statement</a:t>
              </a:r>
            </a:p>
          </p:txBody>
        </p:sp>
      </p:grpSp>
      <p:grpSp>
        <p:nvGrpSpPr>
          <p:cNvPr id="52" name="Group 51">
            <a:extLst>
              <a:ext uri="{FF2B5EF4-FFF2-40B4-BE49-F238E27FC236}">
                <a16:creationId xmlns:a16="http://schemas.microsoft.com/office/drawing/2014/main" id="{0B7CD39B-6B64-4A95-A875-4D4ED48AE54B}"/>
              </a:ext>
            </a:extLst>
          </p:cNvPr>
          <p:cNvGrpSpPr/>
          <p:nvPr/>
        </p:nvGrpSpPr>
        <p:grpSpPr>
          <a:xfrm>
            <a:off x="5250115" y="979013"/>
            <a:ext cx="1696282" cy="2212308"/>
            <a:chOff x="5250115" y="1852631"/>
            <a:chExt cx="1696282" cy="1394360"/>
          </a:xfrm>
        </p:grpSpPr>
        <p:sp>
          <p:nvSpPr>
            <p:cNvPr id="53" name="Rounded Rectangle 70">
              <a:extLst>
                <a:ext uri="{FF2B5EF4-FFF2-40B4-BE49-F238E27FC236}">
                  <a16:creationId xmlns:a16="http://schemas.microsoft.com/office/drawing/2014/main" id="{7C28783E-CD7D-480B-8A01-BED6A88CFBFF}"/>
                </a:ext>
              </a:extLst>
            </p:cNvPr>
            <p:cNvSpPr/>
            <p:nvPr/>
          </p:nvSpPr>
          <p:spPr>
            <a:xfrm>
              <a:off x="5250115" y="1852631"/>
              <a:ext cx="1694844" cy="1225335"/>
            </a:xfrm>
            <a:prstGeom prst="roundRect">
              <a:avLst>
                <a:gd name="adj" fmla="val 3820"/>
              </a:avLst>
            </a:prstGeom>
            <a:noFill/>
            <a:ln w="6350" cap="flat" cmpd="sng" algn="ctr">
              <a:solidFill>
                <a:schemeClr val="accent3"/>
              </a:solidFill>
              <a:prstDash val="solid"/>
            </a:ln>
            <a:effectLst/>
          </p:spPr>
          <p:txBody>
            <a:bodyPr rtlCol="0" anchor="ctr"/>
            <a:lstStyle/>
            <a:p>
              <a:pPr marL="0" marR="0" lvl="0" indent="0" algn="ctr" defTabSz="45714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4F4F4"/>
                </a:solidFill>
                <a:effectLst/>
                <a:uLnTx/>
                <a:uFillTx/>
                <a:latin typeface="Calibri"/>
              </a:endParaRPr>
            </a:p>
          </p:txBody>
        </p:sp>
        <p:sp>
          <p:nvSpPr>
            <p:cNvPr id="54" name="Round Same Side Corner Rectangle 71">
              <a:extLst>
                <a:ext uri="{FF2B5EF4-FFF2-40B4-BE49-F238E27FC236}">
                  <a16:creationId xmlns:a16="http://schemas.microsoft.com/office/drawing/2014/main" id="{17521089-1E24-4542-9E0D-99D831B398F9}"/>
                </a:ext>
              </a:extLst>
            </p:cNvPr>
            <p:cNvSpPr/>
            <p:nvPr/>
          </p:nvSpPr>
          <p:spPr>
            <a:xfrm>
              <a:off x="5251633" y="1853343"/>
              <a:ext cx="1694764" cy="457456"/>
            </a:xfrm>
            <a:prstGeom prst="round2SameRect">
              <a:avLst>
                <a:gd name="adj1" fmla="val 12497"/>
                <a:gd name="adj2" fmla="val 0"/>
              </a:avLst>
            </a:prstGeom>
            <a:solidFill>
              <a:schemeClr val="accent3"/>
            </a:solidFill>
            <a:ln w="6350" cap="flat" cmpd="sng" algn="ctr">
              <a:solidFill>
                <a:schemeClr val="accent3"/>
              </a:solidFill>
              <a:prstDash val="solid"/>
            </a:ln>
            <a:effectLst/>
          </p:spPr>
          <p:txBody>
            <a:bodyPr rtlCol="0" anchor="ctr"/>
            <a:lstStyle/>
            <a:p>
              <a:pPr marL="0" marR="0" lvl="0" indent="0" algn="ctr" defTabSz="45714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a:endParaRPr>
            </a:p>
          </p:txBody>
        </p:sp>
        <p:sp>
          <p:nvSpPr>
            <p:cNvPr id="55" name="TextBox 54">
              <a:extLst>
                <a:ext uri="{FF2B5EF4-FFF2-40B4-BE49-F238E27FC236}">
                  <a16:creationId xmlns:a16="http://schemas.microsoft.com/office/drawing/2014/main" id="{FF76B7A8-A4D9-470A-A5CB-CDC9024431EE}"/>
                </a:ext>
              </a:extLst>
            </p:cNvPr>
            <p:cNvSpPr txBox="1"/>
            <p:nvPr/>
          </p:nvSpPr>
          <p:spPr>
            <a:xfrm>
              <a:off x="5261025" y="1923409"/>
              <a:ext cx="1667946" cy="402204"/>
            </a:xfrm>
            <a:prstGeom prst="rect">
              <a:avLst/>
            </a:prstGeom>
            <a:noFill/>
          </p:spPr>
          <p:txBody>
            <a:bodyPr wrap="square" rtlCol="0">
              <a:spAutoFit/>
            </a:bodyPr>
            <a:lstStyle/>
            <a:p>
              <a:pPr algn="ctr"/>
              <a:r>
                <a:rPr lang="en-US" sz="1400" dirty="0">
                  <a:solidFill>
                    <a:schemeClr val="bg1"/>
                  </a:solidFill>
                  <a:latin typeface="Lato Black" panose="020F0A02020204030203" pitchFamily="34" charset="0"/>
                </a:rPr>
                <a:t>Diagrams &amp; Charts</a:t>
              </a:r>
            </a:p>
          </p:txBody>
        </p:sp>
        <p:sp>
          <p:nvSpPr>
            <p:cNvPr id="56" name="TextBox 55">
              <a:extLst>
                <a:ext uri="{FF2B5EF4-FFF2-40B4-BE49-F238E27FC236}">
                  <a16:creationId xmlns:a16="http://schemas.microsoft.com/office/drawing/2014/main" id="{CD8DDDFD-38D2-4F98-834A-1D12C9D9BCCD}"/>
                </a:ext>
              </a:extLst>
            </p:cNvPr>
            <p:cNvSpPr txBox="1"/>
            <p:nvPr/>
          </p:nvSpPr>
          <p:spPr>
            <a:xfrm>
              <a:off x="5273611" y="2354667"/>
              <a:ext cx="1667945" cy="892324"/>
            </a:xfrm>
            <a:prstGeom prst="rect">
              <a:avLst/>
            </a:prstGeom>
            <a:noFill/>
          </p:spPr>
          <p:txBody>
            <a:bodyPr wrap="square" rtlCol="0">
              <a:spAutoFit/>
            </a:bodyPr>
            <a:lstStyle/>
            <a:p>
              <a:pPr marL="285750" indent="-285750">
                <a:buFont typeface="Arial" panose="020B0604020202020204" pitchFamily="34" charset="0"/>
                <a:buChar char="•"/>
              </a:pPr>
              <a:r>
                <a:rPr lang="en-US" sz="1400" b="1" dirty="0">
                  <a:solidFill>
                    <a:schemeClr val="tx1">
                      <a:lumMod val="65000"/>
                      <a:lumOff val="35000"/>
                    </a:schemeClr>
                  </a:solidFill>
                  <a:latin typeface="Clear Sans" panose="020B0503030202020304" pitchFamily="34" charset="0"/>
                  <a:cs typeface="Clear Sans" panose="020B0503030202020304" pitchFamily="34" charset="0"/>
                </a:rPr>
                <a:t>ER Diagram</a:t>
              </a:r>
            </a:p>
            <a:p>
              <a:pPr marL="285750" indent="-285750">
                <a:buFont typeface="Arial" panose="020B0604020202020204" pitchFamily="34" charset="0"/>
                <a:buChar char="•"/>
              </a:pPr>
              <a:r>
                <a:rPr lang="en-US" sz="1400" b="1" dirty="0">
                  <a:solidFill>
                    <a:schemeClr val="tx1">
                      <a:lumMod val="65000"/>
                      <a:lumOff val="35000"/>
                    </a:schemeClr>
                  </a:solidFill>
                  <a:latin typeface="Clear Sans" panose="020B0503030202020304" pitchFamily="34" charset="0"/>
                  <a:cs typeface="Clear Sans" panose="020B0503030202020304" pitchFamily="34" charset="0"/>
                </a:rPr>
                <a:t>Workflow Diagram</a:t>
              </a:r>
            </a:p>
            <a:p>
              <a:pPr marL="285750" indent="-285750">
                <a:buFont typeface="Arial" panose="020B0604020202020204" pitchFamily="34" charset="0"/>
                <a:buChar char="•"/>
              </a:pPr>
              <a:r>
                <a:rPr lang="en-US" sz="1400" b="1" dirty="0">
                  <a:solidFill>
                    <a:schemeClr val="tx1">
                      <a:lumMod val="65000"/>
                      <a:lumOff val="35000"/>
                    </a:schemeClr>
                  </a:solidFill>
                  <a:latin typeface="Clear Sans" panose="020B0503030202020304" pitchFamily="34" charset="0"/>
                  <a:cs typeface="Clear Sans" panose="020B0503030202020304" pitchFamily="34" charset="0"/>
                </a:rPr>
                <a:t>UML Class &amp;</a:t>
              </a:r>
            </a:p>
            <a:p>
              <a:r>
                <a:rPr lang="en-US" sz="1400" b="1" dirty="0">
                  <a:solidFill>
                    <a:schemeClr val="tx1">
                      <a:lumMod val="65000"/>
                      <a:lumOff val="35000"/>
                    </a:schemeClr>
                  </a:solidFill>
                  <a:latin typeface="Clear Sans" panose="020B0503030202020304" pitchFamily="34" charset="0"/>
                  <a:cs typeface="Clear Sans" panose="020B0503030202020304" pitchFamily="34" charset="0"/>
                </a:rPr>
                <a:t>Sequence Diagram</a:t>
              </a:r>
            </a:p>
            <a:p>
              <a:pPr marL="285750" indent="-285750">
                <a:buFont typeface="Arial" panose="020B0604020202020204" pitchFamily="34" charset="0"/>
                <a:buChar char="•"/>
              </a:pPr>
              <a:endParaRPr lang="en-US" sz="1600" b="1" dirty="0">
                <a:solidFill>
                  <a:schemeClr val="tx1">
                    <a:lumMod val="65000"/>
                    <a:lumOff val="35000"/>
                  </a:schemeClr>
                </a:solidFill>
                <a:latin typeface="Clear Sans" panose="020B0503030202020304" pitchFamily="34" charset="0"/>
                <a:cs typeface="Clear Sans" panose="020B0503030202020304" pitchFamily="34" charset="0"/>
              </a:endParaRPr>
            </a:p>
          </p:txBody>
        </p:sp>
      </p:grpSp>
      <p:grpSp>
        <p:nvGrpSpPr>
          <p:cNvPr id="57" name="Group 56">
            <a:extLst>
              <a:ext uri="{FF2B5EF4-FFF2-40B4-BE49-F238E27FC236}">
                <a16:creationId xmlns:a16="http://schemas.microsoft.com/office/drawing/2014/main" id="{4CCB7170-A23D-4A7F-94C3-2F728F4FE422}"/>
              </a:ext>
            </a:extLst>
          </p:cNvPr>
          <p:cNvGrpSpPr/>
          <p:nvPr/>
        </p:nvGrpSpPr>
        <p:grpSpPr>
          <a:xfrm>
            <a:off x="8468908" y="1354155"/>
            <a:ext cx="1717421" cy="1723812"/>
            <a:chOff x="8468908" y="1854515"/>
            <a:chExt cx="1717421" cy="1223452"/>
          </a:xfrm>
        </p:grpSpPr>
        <p:sp>
          <p:nvSpPr>
            <p:cNvPr id="58" name="Rounded Rectangle 75">
              <a:extLst>
                <a:ext uri="{FF2B5EF4-FFF2-40B4-BE49-F238E27FC236}">
                  <a16:creationId xmlns:a16="http://schemas.microsoft.com/office/drawing/2014/main" id="{13947BC2-4438-4BFA-8D79-21204FF2426E}"/>
                </a:ext>
              </a:extLst>
            </p:cNvPr>
            <p:cNvSpPr/>
            <p:nvPr/>
          </p:nvSpPr>
          <p:spPr>
            <a:xfrm>
              <a:off x="8468908" y="1854515"/>
              <a:ext cx="1694844" cy="1223452"/>
            </a:xfrm>
            <a:prstGeom prst="roundRect">
              <a:avLst>
                <a:gd name="adj" fmla="val 3820"/>
              </a:avLst>
            </a:prstGeom>
            <a:noFill/>
            <a:ln w="6350" cap="flat" cmpd="sng" algn="ctr">
              <a:solidFill>
                <a:schemeClr val="accent3"/>
              </a:solidFill>
              <a:prstDash val="solid"/>
            </a:ln>
            <a:effectLst/>
          </p:spPr>
          <p:txBody>
            <a:bodyPr rtlCol="0" anchor="ctr"/>
            <a:lstStyle/>
            <a:p>
              <a:pPr marL="0" marR="0" lvl="0" indent="0" algn="ctr" defTabSz="45714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4F4F4"/>
                </a:solidFill>
                <a:effectLst/>
                <a:uLnTx/>
                <a:uFillTx/>
                <a:latin typeface="Calibri"/>
              </a:endParaRPr>
            </a:p>
          </p:txBody>
        </p:sp>
        <p:sp>
          <p:nvSpPr>
            <p:cNvPr id="59" name="Round Same Side Corner Rectangle 76">
              <a:extLst>
                <a:ext uri="{FF2B5EF4-FFF2-40B4-BE49-F238E27FC236}">
                  <a16:creationId xmlns:a16="http://schemas.microsoft.com/office/drawing/2014/main" id="{DABBB743-5AE4-4153-BBCF-5AAA2742595C}"/>
                </a:ext>
              </a:extLst>
            </p:cNvPr>
            <p:cNvSpPr/>
            <p:nvPr/>
          </p:nvSpPr>
          <p:spPr>
            <a:xfrm>
              <a:off x="8470426" y="1855226"/>
              <a:ext cx="1694764" cy="457456"/>
            </a:xfrm>
            <a:prstGeom prst="round2SameRect">
              <a:avLst>
                <a:gd name="adj1" fmla="val 12497"/>
                <a:gd name="adj2" fmla="val 0"/>
              </a:avLst>
            </a:prstGeom>
            <a:solidFill>
              <a:schemeClr val="accent3"/>
            </a:solidFill>
            <a:ln w="6350" cap="flat" cmpd="sng" algn="ctr">
              <a:solidFill>
                <a:schemeClr val="accent3"/>
              </a:solidFill>
              <a:prstDash val="solid"/>
            </a:ln>
            <a:effectLst/>
          </p:spPr>
          <p:txBody>
            <a:bodyPr rtlCol="0" anchor="ctr"/>
            <a:lstStyle/>
            <a:p>
              <a:pPr marL="0" marR="0" lvl="0" indent="0" algn="ctr" defTabSz="45714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a:endParaRPr>
            </a:p>
          </p:txBody>
        </p:sp>
        <p:sp>
          <p:nvSpPr>
            <p:cNvPr id="60" name="TextBox 59">
              <a:extLst>
                <a:ext uri="{FF2B5EF4-FFF2-40B4-BE49-F238E27FC236}">
                  <a16:creationId xmlns:a16="http://schemas.microsoft.com/office/drawing/2014/main" id="{D9636446-B313-4AE9-9FEB-42B7C58258F1}"/>
                </a:ext>
              </a:extLst>
            </p:cNvPr>
            <p:cNvSpPr txBox="1"/>
            <p:nvPr/>
          </p:nvSpPr>
          <p:spPr>
            <a:xfrm>
              <a:off x="8518383" y="1940715"/>
              <a:ext cx="1667946" cy="420718"/>
            </a:xfrm>
            <a:prstGeom prst="rect">
              <a:avLst/>
            </a:prstGeom>
            <a:noFill/>
          </p:spPr>
          <p:txBody>
            <a:bodyPr wrap="square" rtlCol="0">
              <a:spAutoFit/>
            </a:bodyPr>
            <a:lstStyle/>
            <a:p>
              <a:pPr algn="ctr"/>
              <a:r>
                <a:rPr lang="en-US" sz="1600" dirty="0">
                  <a:solidFill>
                    <a:schemeClr val="bg1"/>
                  </a:solidFill>
                  <a:latin typeface="Lato Black" panose="020F0A02020204030203" pitchFamily="34" charset="0"/>
                </a:rPr>
                <a:t>References &amp;</a:t>
              </a:r>
            </a:p>
            <a:p>
              <a:pPr algn="ctr"/>
              <a:r>
                <a:rPr lang="en-US" sz="1600" dirty="0">
                  <a:solidFill>
                    <a:schemeClr val="bg1"/>
                  </a:solidFill>
                  <a:latin typeface="Lato Black" panose="020F0A02020204030203" pitchFamily="34" charset="0"/>
                </a:rPr>
                <a:t>Q &amp; A</a:t>
              </a:r>
            </a:p>
          </p:txBody>
        </p:sp>
        <p:sp>
          <p:nvSpPr>
            <p:cNvPr id="61" name="TextBox 60">
              <a:extLst>
                <a:ext uri="{FF2B5EF4-FFF2-40B4-BE49-F238E27FC236}">
                  <a16:creationId xmlns:a16="http://schemas.microsoft.com/office/drawing/2014/main" id="{827D4D32-2423-4155-A880-4AA8B94C08AA}"/>
                </a:ext>
              </a:extLst>
            </p:cNvPr>
            <p:cNvSpPr txBox="1"/>
            <p:nvPr/>
          </p:nvSpPr>
          <p:spPr>
            <a:xfrm>
              <a:off x="8487524" y="2396469"/>
              <a:ext cx="1667946" cy="531434"/>
            </a:xfrm>
            <a:prstGeom prst="rect">
              <a:avLst/>
            </a:prstGeom>
            <a:noFill/>
          </p:spPr>
          <p:txBody>
            <a:bodyPr wrap="square" rtlCol="0">
              <a:spAutoFit/>
            </a:bodyPr>
            <a:lstStyle/>
            <a:p>
              <a:pPr marL="285750" indent="-285750">
                <a:buFont typeface="Arial" panose="020B0604020202020204" pitchFamily="34" charset="0"/>
                <a:buChar char="•"/>
              </a:pPr>
              <a:r>
                <a:rPr lang="en-US" sz="1400" b="1" dirty="0">
                  <a:solidFill>
                    <a:schemeClr val="tx1">
                      <a:lumMod val="65000"/>
                      <a:lumOff val="35000"/>
                    </a:schemeClr>
                  </a:solidFill>
                  <a:latin typeface="Clear Sans" panose="020B0503030202020304" pitchFamily="34" charset="0"/>
                  <a:cs typeface="Clear Sans" panose="020B0503030202020304" pitchFamily="34" charset="0"/>
                </a:rPr>
                <a:t>References</a:t>
              </a:r>
            </a:p>
            <a:p>
              <a:pPr marL="285750" indent="-285750">
                <a:buFont typeface="Arial" panose="020B0604020202020204" pitchFamily="34" charset="0"/>
                <a:buChar char="•"/>
              </a:pPr>
              <a:r>
                <a:rPr lang="en-US" sz="1400" b="1" dirty="0">
                  <a:solidFill>
                    <a:schemeClr val="tx1">
                      <a:lumMod val="65000"/>
                      <a:lumOff val="35000"/>
                    </a:schemeClr>
                  </a:solidFill>
                  <a:latin typeface="Clear Sans" panose="020B0503030202020304" pitchFamily="34" charset="0"/>
                  <a:cs typeface="Clear Sans" panose="020B0503030202020304" pitchFamily="34" charset="0"/>
                </a:rPr>
                <a:t>Questions</a:t>
              </a:r>
            </a:p>
            <a:p>
              <a:pPr marL="285750" indent="-285750">
                <a:buFont typeface="Arial" panose="020B0604020202020204" pitchFamily="34" charset="0"/>
                <a:buChar char="•"/>
              </a:pPr>
              <a:r>
                <a:rPr lang="en-US" sz="1400" b="1" dirty="0">
                  <a:solidFill>
                    <a:schemeClr val="tx1">
                      <a:lumMod val="65000"/>
                      <a:lumOff val="35000"/>
                    </a:schemeClr>
                  </a:solidFill>
                  <a:latin typeface="Clear Sans" panose="020B0503030202020304" pitchFamily="34" charset="0"/>
                  <a:cs typeface="Clear Sans" panose="020B0503030202020304" pitchFamily="34" charset="0"/>
                </a:rPr>
                <a:t>Answers</a:t>
              </a:r>
            </a:p>
          </p:txBody>
        </p:sp>
      </p:grpSp>
      <p:grpSp>
        <p:nvGrpSpPr>
          <p:cNvPr id="62" name="Group 61">
            <a:extLst>
              <a:ext uri="{FF2B5EF4-FFF2-40B4-BE49-F238E27FC236}">
                <a16:creationId xmlns:a16="http://schemas.microsoft.com/office/drawing/2014/main" id="{9C255977-75D8-4FC6-8E76-40869FA830B0}"/>
              </a:ext>
            </a:extLst>
          </p:cNvPr>
          <p:cNvGrpSpPr/>
          <p:nvPr/>
        </p:nvGrpSpPr>
        <p:grpSpPr>
          <a:xfrm>
            <a:off x="6851628" y="4557095"/>
            <a:ext cx="1697773" cy="1890122"/>
            <a:chOff x="6851628" y="4557096"/>
            <a:chExt cx="1697773" cy="1252015"/>
          </a:xfrm>
        </p:grpSpPr>
        <p:grpSp>
          <p:nvGrpSpPr>
            <p:cNvPr id="63" name="Group 62">
              <a:extLst>
                <a:ext uri="{FF2B5EF4-FFF2-40B4-BE49-F238E27FC236}">
                  <a16:creationId xmlns:a16="http://schemas.microsoft.com/office/drawing/2014/main" id="{05B1102F-11B8-468D-878C-B35DA66AD273}"/>
                </a:ext>
              </a:extLst>
            </p:cNvPr>
            <p:cNvGrpSpPr/>
            <p:nvPr/>
          </p:nvGrpSpPr>
          <p:grpSpPr>
            <a:xfrm>
              <a:off x="6851628" y="4557096"/>
              <a:ext cx="1696282" cy="1252015"/>
              <a:chOff x="6851628" y="4430096"/>
              <a:chExt cx="1696282" cy="1252015"/>
            </a:xfrm>
          </p:grpSpPr>
          <p:sp>
            <p:nvSpPr>
              <p:cNvPr id="65" name="Rounded Rectangle 55">
                <a:extLst>
                  <a:ext uri="{FF2B5EF4-FFF2-40B4-BE49-F238E27FC236}">
                    <a16:creationId xmlns:a16="http://schemas.microsoft.com/office/drawing/2014/main" id="{C2E0B1FF-7F93-4D15-AFB8-B3DC375D73A4}"/>
                  </a:ext>
                </a:extLst>
              </p:cNvPr>
              <p:cNvSpPr/>
              <p:nvPr/>
            </p:nvSpPr>
            <p:spPr>
              <a:xfrm>
                <a:off x="6851628" y="4430096"/>
                <a:ext cx="1694844" cy="1252015"/>
              </a:xfrm>
              <a:prstGeom prst="roundRect">
                <a:avLst>
                  <a:gd name="adj" fmla="val 3820"/>
                </a:avLst>
              </a:prstGeom>
              <a:noFill/>
              <a:ln w="6350" cap="flat" cmpd="sng" algn="ctr">
                <a:solidFill>
                  <a:schemeClr val="accent3"/>
                </a:solidFill>
                <a:prstDash val="solid"/>
              </a:ln>
              <a:effectLst/>
            </p:spPr>
            <p:txBody>
              <a:bodyPr rtlCol="0" anchor="ctr"/>
              <a:lstStyle/>
              <a:p>
                <a:pPr marL="0" marR="0" lvl="0" indent="0" algn="ctr" defTabSz="45714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4F4F4"/>
                  </a:solidFill>
                  <a:effectLst/>
                  <a:uLnTx/>
                  <a:uFillTx/>
                  <a:latin typeface="Calibri"/>
                </a:endParaRPr>
              </a:p>
            </p:txBody>
          </p:sp>
          <p:sp>
            <p:nvSpPr>
              <p:cNvPr id="66" name="Round Same Side Corner Rectangle 56">
                <a:extLst>
                  <a:ext uri="{FF2B5EF4-FFF2-40B4-BE49-F238E27FC236}">
                    <a16:creationId xmlns:a16="http://schemas.microsoft.com/office/drawing/2014/main" id="{C2FFD2E1-45BC-452A-BABB-1C96E8701261}"/>
                  </a:ext>
                </a:extLst>
              </p:cNvPr>
              <p:cNvSpPr/>
              <p:nvPr/>
            </p:nvSpPr>
            <p:spPr>
              <a:xfrm>
                <a:off x="6853146" y="4430808"/>
                <a:ext cx="1694764" cy="457455"/>
              </a:xfrm>
              <a:prstGeom prst="round2SameRect">
                <a:avLst>
                  <a:gd name="adj1" fmla="val 12497"/>
                  <a:gd name="adj2" fmla="val 0"/>
                </a:avLst>
              </a:prstGeom>
              <a:solidFill>
                <a:schemeClr val="accent3"/>
              </a:solidFill>
              <a:ln w="6350" cap="flat" cmpd="sng" algn="ctr">
                <a:solidFill>
                  <a:schemeClr val="accent3"/>
                </a:solidFill>
                <a:prstDash val="solid"/>
              </a:ln>
              <a:effectLst/>
            </p:spPr>
            <p:txBody>
              <a:bodyPr rtlCol="0" anchor="ctr"/>
              <a:lstStyle/>
              <a:p>
                <a:pPr marL="0" marR="0" lvl="0" indent="0" algn="ctr" defTabSz="45714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a:endParaRPr>
              </a:p>
            </p:txBody>
          </p:sp>
          <p:sp>
            <p:nvSpPr>
              <p:cNvPr id="67" name="TextBox 66">
                <a:extLst>
                  <a:ext uri="{FF2B5EF4-FFF2-40B4-BE49-F238E27FC236}">
                    <a16:creationId xmlns:a16="http://schemas.microsoft.com/office/drawing/2014/main" id="{05064C16-72D4-4E2F-B4D2-792D281EE053}"/>
                  </a:ext>
                </a:extLst>
              </p:cNvPr>
              <p:cNvSpPr txBox="1"/>
              <p:nvPr/>
            </p:nvSpPr>
            <p:spPr>
              <a:xfrm>
                <a:off x="6862538" y="4500874"/>
                <a:ext cx="1667946" cy="428129"/>
              </a:xfrm>
              <a:prstGeom prst="rect">
                <a:avLst/>
              </a:prstGeom>
              <a:noFill/>
            </p:spPr>
            <p:txBody>
              <a:bodyPr wrap="square" rtlCol="0">
                <a:spAutoFit/>
              </a:bodyPr>
              <a:lstStyle/>
              <a:p>
                <a:pPr algn="ctr"/>
                <a:r>
                  <a:rPr lang="en-US" sz="1200" dirty="0">
                    <a:solidFill>
                      <a:schemeClr val="bg1"/>
                    </a:solidFill>
                    <a:latin typeface="Lato Black" panose="020F0A02020204030203" pitchFamily="34" charset="0"/>
                  </a:rPr>
                  <a:t>Software, hardware Requirements , Costs, Gantt Chart</a:t>
                </a:r>
              </a:p>
            </p:txBody>
          </p:sp>
        </p:grpSp>
        <p:sp>
          <p:nvSpPr>
            <p:cNvPr id="64" name="TextBox 63">
              <a:extLst>
                <a:ext uri="{FF2B5EF4-FFF2-40B4-BE49-F238E27FC236}">
                  <a16:creationId xmlns:a16="http://schemas.microsoft.com/office/drawing/2014/main" id="{2262C05D-0BFD-4C84-BBC0-0156252E1019}"/>
                </a:ext>
              </a:extLst>
            </p:cNvPr>
            <p:cNvSpPr txBox="1"/>
            <p:nvPr/>
          </p:nvSpPr>
          <p:spPr>
            <a:xfrm>
              <a:off x="6881455" y="5084776"/>
              <a:ext cx="1667946" cy="550452"/>
            </a:xfrm>
            <a:prstGeom prst="rect">
              <a:avLst/>
            </a:prstGeom>
            <a:noFill/>
          </p:spPr>
          <p:txBody>
            <a:bodyPr wrap="square" rtlCol="0">
              <a:spAutoFit/>
            </a:bodyPr>
            <a:lstStyle/>
            <a:p>
              <a:pPr marL="285750" indent="-285750" algn="just">
                <a:buFont typeface="Arial" panose="020B0604020202020204" pitchFamily="34" charset="0"/>
                <a:buChar char="•"/>
              </a:pPr>
              <a:r>
                <a:rPr lang="en-US" sz="1200" b="1" dirty="0">
                  <a:solidFill>
                    <a:schemeClr val="tx1">
                      <a:lumMod val="65000"/>
                      <a:lumOff val="35000"/>
                    </a:schemeClr>
                  </a:solidFill>
                  <a:latin typeface="Clear Sans" panose="020B0503030202020304" pitchFamily="34" charset="0"/>
                  <a:cs typeface="Clear Sans" panose="020B0503030202020304" pitchFamily="34" charset="0"/>
                </a:rPr>
                <a:t>Required Software</a:t>
              </a:r>
            </a:p>
            <a:p>
              <a:pPr algn="just"/>
              <a:r>
                <a:rPr lang="en-US" sz="1200" b="1" dirty="0">
                  <a:solidFill>
                    <a:schemeClr val="tx1">
                      <a:lumMod val="65000"/>
                      <a:lumOff val="35000"/>
                    </a:schemeClr>
                  </a:solidFill>
                  <a:latin typeface="Clear Sans" panose="020B0503030202020304" pitchFamily="34" charset="0"/>
                  <a:cs typeface="Clear Sans" panose="020B0503030202020304" pitchFamily="34" charset="0"/>
                </a:rPr>
                <a:t>       &amp; Hardware</a:t>
              </a:r>
            </a:p>
            <a:p>
              <a:pPr marL="285750" indent="-285750" algn="just">
                <a:buFont typeface="Arial" panose="020B0604020202020204" pitchFamily="34" charset="0"/>
                <a:buChar char="•"/>
              </a:pPr>
              <a:r>
                <a:rPr lang="en-US" sz="1200" b="1" dirty="0">
                  <a:solidFill>
                    <a:schemeClr val="tx1">
                      <a:lumMod val="65000"/>
                      <a:lumOff val="35000"/>
                    </a:schemeClr>
                  </a:solidFill>
                  <a:latin typeface="Clear Sans" panose="020B0503030202020304" pitchFamily="34" charset="0"/>
                  <a:cs typeface="Clear Sans" panose="020B0503030202020304" pitchFamily="34" charset="0"/>
                </a:rPr>
                <a:t>Gantt Chart</a:t>
              </a:r>
            </a:p>
            <a:p>
              <a:pPr marL="285750" indent="-285750" algn="just">
                <a:buFont typeface="Arial" panose="020B0604020202020204" pitchFamily="34" charset="0"/>
                <a:buChar char="•"/>
              </a:pPr>
              <a:r>
                <a:rPr lang="en-US" sz="1200" b="1" dirty="0">
                  <a:solidFill>
                    <a:schemeClr val="tx1">
                      <a:lumMod val="65000"/>
                      <a:lumOff val="35000"/>
                    </a:schemeClr>
                  </a:solidFill>
                  <a:latin typeface="Clear Sans" panose="020B0503030202020304" pitchFamily="34" charset="0"/>
                  <a:cs typeface="Clear Sans" panose="020B0503030202020304" pitchFamily="34" charset="0"/>
                </a:rPr>
                <a:t>Bills &amp; Costs</a:t>
              </a:r>
            </a:p>
          </p:txBody>
        </p:sp>
      </p:grpSp>
      <p:grpSp>
        <p:nvGrpSpPr>
          <p:cNvPr id="68" name="Group 67">
            <a:extLst>
              <a:ext uri="{FF2B5EF4-FFF2-40B4-BE49-F238E27FC236}">
                <a16:creationId xmlns:a16="http://schemas.microsoft.com/office/drawing/2014/main" id="{D858B9A0-214B-4012-9232-F0F61B3083D5}"/>
              </a:ext>
            </a:extLst>
          </p:cNvPr>
          <p:cNvGrpSpPr/>
          <p:nvPr/>
        </p:nvGrpSpPr>
        <p:grpSpPr>
          <a:xfrm>
            <a:off x="3623542" y="4533382"/>
            <a:ext cx="1712270" cy="2416724"/>
            <a:chOff x="3651318" y="4557096"/>
            <a:chExt cx="1712270" cy="1719645"/>
          </a:xfrm>
        </p:grpSpPr>
        <p:grpSp>
          <p:nvGrpSpPr>
            <p:cNvPr id="69" name="Group 68">
              <a:extLst>
                <a:ext uri="{FF2B5EF4-FFF2-40B4-BE49-F238E27FC236}">
                  <a16:creationId xmlns:a16="http://schemas.microsoft.com/office/drawing/2014/main" id="{93A4A876-5F51-4DFF-A9CA-2989613EB041}"/>
                </a:ext>
              </a:extLst>
            </p:cNvPr>
            <p:cNvGrpSpPr/>
            <p:nvPr/>
          </p:nvGrpSpPr>
          <p:grpSpPr>
            <a:xfrm>
              <a:off x="3667306" y="4557096"/>
              <a:ext cx="1696282" cy="1556777"/>
              <a:chOff x="3667306" y="4430096"/>
              <a:chExt cx="1696282" cy="1556777"/>
            </a:xfrm>
          </p:grpSpPr>
          <p:sp>
            <p:nvSpPr>
              <p:cNvPr id="71" name="Rounded Rectangle 50">
                <a:extLst>
                  <a:ext uri="{FF2B5EF4-FFF2-40B4-BE49-F238E27FC236}">
                    <a16:creationId xmlns:a16="http://schemas.microsoft.com/office/drawing/2014/main" id="{7B25EAB2-FA4D-4852-BCCC-5AA69CE15F30}"/>
                  </a:ext>
                </a:extLst>
              </p:cNvPr>
              <p:cNvSpPr/>
              <p:nvPr/>
            </p:nvSpPr>
            <p:spPr>
              <a:xfrm>
                <a:off x="3667306" y="4430096"/>
                <a:ext cx="1694844" cy="1556777"/>
              </a:xfrm>
              <a:prstGeom prst="roundRect">
                <a:avLst>
                  <a:gd name="adj" fmla="val 3820"/>
                </a:avLst>
              </a:prstGeom>
              <a:noFill/>
              <a:ln w="6350" cap="flat" cmpd="sng" algn="ctr">
                <a:solidFill>
                  <a:schemeClr val="accent3"/>
                </a:solidFill>
                <a:prstDash val="solid"/>
              </a:ln>
              <a:effectLst/>
            </p:spPr>
            <p:txBody>
              <a:bodyPr rtlCol="0" anchor="ctr"/>
              <a:lstStyle/>
              <a:p>
                <a:pPr marL="0" marR="0" lvl="0" indent="0" algn="ctr" defTabSz="45714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4F4F4"/>
                  </a:solidFill>
                  <a:effectLst/>
                  <a:uLnTx/>
                  <a:uFillTx/>
                  <a:latin typeface="Calibri"/>
                </a:endParaRPr>
              </a:p>
            </p:txBody>
          </p:sp>
          <p:sp>
            <p:nvSpPr>
              <p:cNvPr id="72" name="Round Same Side Corner Rectangle 51">
                <a:extLst>
                  <a:ext uri="{FF2B5EF4-FFF2-40B4-BE49-F238E27FC236}">
                    <a16:creationId xmlns:a16="http://schemas.microsoft.com/office/drawing/2014/main" id="{C2AE93FA-41EA-4621-99D2-A73636BD16CB}"/>
                  </a:ext>
                </a:extLst>
              </p:cNvPr>
              <p:cNvSpPr/>
              <p:nvPr/>
            </p:nvSpPr>
            <p:spPr>
              <a:xfrm>
                <a:off x="3668824" y="4430808"/>
                <a:ext cx="1694764" cy="457455"/>
              </a:xfrm>
              <a:prstGeom prst="round2SameRect">
                <a:avLst>
                  <a:gd name="adj1" fmla="val 12497"/>
                  <a:gd name="adj2" fmla="val 0"/>
                </a:avLst>
              </a:prstGeom>
              <a:solidFill>
                <a:schemeClr val="accent3"/>
              </a:solidFill>
              <a:ln w="6350" cap="flat" cmpd="sng" algn="ctr">
                <a:solidFill>
                  <a:schemeClr val="accent3"/>
                </a:solidFill>
                <a:prstDash val="solid"/>
              </a:ln>
              <a:effectLst/>
            </p:spPr>
            <p:txBody>
              <a:bodyPr rtlCol="0" anchor="ctr"/>
              <a:lstStyle/>
              <a:p>
                <a:pPr marL="0" marR="0" lvl="0" indent="0" algn="ctr" defTabSz="45714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a:endParaRPr>
              </a:p>
            </p:txBody>
          </p:sp>
          <p:sp>
            <p:nvSpPr>
              <p:cNvPr id="73" name="TextBox 72">
                <a:extLst>
                  <a:ext uri="{FF2B5EF4-FFF2-40B4-BE49-F238E27FC236}">
                    <a16:creationId xmlns:a16="http://schemas.microsoft.com/office/drawing/2014/main" id="{C0AF5B60-8626-4B26-8AD5-50D1C25F28D0}"/>
                  </a:ext>
                </a:extLst>
              </p:cNvPr>
              <p:cNvSpPr txBox="1"/>
              <p:nvPr/>
            </p:nvSpPr>
            <p:spPr>
              <a:xfrm>
                <a:off x="3678216" y="4500874"/>
                <a:ext cx="1667946" cy="330741"/>
              </a:xfrm>
              <a:prstGeom prst="rect">
                <a:avLst/>
              </a:prstGeom>
              <a:noFill/>
            </p:spPr>
            <p:txBody>
              <a:bodyPr wrap="square" rtlCol="0">
                <a:spAutoFit/>
              </a:bodyPr>
              <a:lstStyle/>
              <a:p>
                <a:pPr algn="ctr"/>
                <a:r>
                  <a:rPr lang="en-US" sz="1200" dirty="0">
                    <a:solidFill>
                      <a:schemeClr val="bg1"/>
                    </a:solidFill>
                    <a:latin typeface="Lato Black" panose="020F0A02020204030203" pitchFamily="34" charset="0"/>
                  </a:rPr>
                  <a:t>Problem Being Solved &amp; Objective</a:t>
                </a:r>
              </a:p>
            </p:txBody>
          </p:sp>
        </p:grpSp>
        <p:sp>
          <p:nvSpPr>
            <p:cNvPr id="70" name="TextBox 69">
              <a:extLst>
                <a:ext uri="{FF2B5EF4-FFF2-40B4-BE49-F238E27FC236}">
                  <a16:creationId xmlns:a16="http://schemas.microsoft.com/office/drawing/2014/main" id="{CEF40BD3-B23D-48F2-8A24-BA9D9204E428}"/>
                </a:ext>
              </a:extLst>
            </p:cNvPr>
            <p:cNvSpPr txBox="1"/>
            <p:nvPr/>
          </p:nvSpPr>
          <p:spPr>
            <a:xfrm>
              <a:off x="3651318" y="5030949"/>
              <a:ext cx="1693882" cy="1245792"/>
            </a:xfrm>
            <a:prstGeom prst="rect">
              <a:avLst/>
            </a:prstGeom>
            <a:noFill/>
          </p:spPr>
          <p:txBody>
            <a:bodyPr wrap="square" rtlCol="0">
              <a:spAutoFit/>
            </a:bodyPr>
            <a:lstStyle/>
            <a:p>
              <a:pPr marL="285750" indent="-285750" fontAlgn="base">
                <a:spcBef>
                  <a:spcPct val="0"/>
                </a:spcBef>
                <a:spcAft>
                  <a:spcPct val="0"/>
                </a:spcAft>
                <a:buFont typeface="Wingdings" panose="05000000000000000000" pitchFamily="2" charset="2"/>
                <a:buChar char="§"/>
              </a:pPr>
              <a:r>
                <a:rPr lang="en-US" sz="1200" b="1" dirty="0">
                  <a:solidFill>
                    <a:schemeClr val="tx1">
                      <a:lumMod val="65000"/>
                      <a:lumOff val="35000"/>
                    </a:schemeClr>
                  </a:solidFill>
                  <a:latin typeface="Clear Sans" panose="020B0503030202020304" pitchFamily="34" charset="0"/>
                  <a:cs typeface="Clear Sans" panose="020B0503030202020304" pitchFamily="34" charset="0"/>
                </a:rPr>
                <a:t>Problem Being Solved</a:t>
              </a:r>
            </a:p>
            <a:p>
              <a:pPr marL="285750" indent="-285750" fontAlgn="base">
                <a:spcBef>
                  <a:spcPct val="0"/>
                </a:spcBef>
                <a:spcAft>
                  <a:spcPct val="0"/>
                </a:spcAft>
                <a:buFont typeface="Wingdings" panose="05000000000000000000" pitchFamily="2" charset="2"/>
                <a:buChar char="§"/>
              </a:pPr>
              <a:r>
                <a:rPr lang="en-US" sz="1200" b="1" dirty="0">
                  <a:solidFill>
                    <a:schemeClr val="tx1">
                      <a:lumMod val="65000"/>
                      <a:lumOff val="35000"/>
                    </a:schemeClr>
                  </a:solidFill>
                  <a:latin typeface="Clear Sans" panose="020B0503030202020304" pitchFamily="34" charset="0"/>
                  <a:cs typeface="Clear Sans" panose="020B0503030202020304" pitchFamily="34" charset="0"/>
                </a:rPr>
                <a:t>Objective</a:t>
              </a:r>
            </a:p>
            <a:p>
              <a:pPr marL="285750" indent="-285750" fontAlgn="base">
                <a:spcBef>
                  <a:spcPct val="0"/>
                </a:spcBef>
                <a:spcAft>
                  <a:spcPct val="0"/>
                </a:spcAft>
                <a:buFont typeface="Wingdings" panose="05000000000000000000" pitchFamily="2" charset="2"/>
                <a:buChar char="§"/>
              </a:pPr>
              <a:r>
                <a:rPr lang="en-US" sz="1200" b="1" dirty="0">
                  <a:solidFill>
                    <a:schemeClr val="tx1">
                      <a:lumMod val="65000"/>
                      <a:lumOff val="35000"/>
                    </a:schemeClr>
                  </a:solidFill>
                  <a:latin typeface="Clear Sans" panose="020B0503030202020304" pitchFamily="34" charset="0"/>
                  <a:cs typeface="Clear Sans" panose="020B0503030202020304" pitchFamily="34" charset="0"/>
                </a:rPr>
                <a:t>Motivation &amp; Literature Review</a:t>
              </a:r>
            </a:p>
            <a:p>
              <a:pPr marL="285750" indent="-285750" fontAlgn="base">
                <a:spcBef>
                  <a:spcPct val="0"/>
                </a:spcBef>
                <a:spcAft>
                  <a:spcPct val="0"/>
                </a:spcAft>
                <a:buFont typeface="Wingdings" panose="05000000000000000000" pitchFamily="2" charset="2"/>
                <a:buChar char="§"/>
              </a:pPr>
              <a:r>
                <a:rPr lang="en-US" sz="1200" b="1" dirty="0">
                  <a:solidFill>
                    <a:schemeClr val="tx1">
                      <a:lumMod val="65000"/>
                      <a:lumOff val="35000"/>
                    </a:schemeClr>
                  </a:solidFill>
                  <a:latin typeface="Clear Sans" panose="020B0503030202020304" pitchFamily="34" charset="0"/>
                  <a:cs typeface="Clear Sans" panose="020B0503030202020304" pitchFamily="34" charset="0"/>
                </a:rPr>
                <a:t>Major Milestones &amp; Output of the Project</a:t>
              </a:r>
            </a:p>
            <a:p>
              <a:pPr marL="285750" indent="-285750" fontAlgn="base">
                <a:spcBef>
                  <a:spcPct val="0"/>
                </a:spcBef>
                <a:spcAft>
                  <a:spcPct val="0"/>
                </a:spcAft>
                <a:buFont typeface="Wingdings" panose="05000000000000000000" pitchFamily="2" charset="2"/>
                <a:buChar char="§"/>
              </a:pPr>
              <a:endParaRPr lang="en-US" sz="1100" b="1" dirty="0">
                <a:solidFill>
                  <a:schemeClr val="tx1">
                    <a:lumMod val="65000"/>
                    <a:lumOff val="35000"/>
                  </a:schemeClr>
                </a:solidFill>
                <a:latin typeface="Clear Sans" panose="020B0503030202020304" pitchFamily="34" charset="0"/>
                <a:cs typeface="Clear Sans" panose="020B0503030202020304" pitchFamily="34" charset="0"/>
              </a:endParaRPr>
            </a:p>
          </p:txBody>
        </p:sp>
      </p:grpSp>
    </p:spTree>
    <p:extLst>
      <p:ext uri="{BB962C8B-B14F-4D97-AF65-F5344CB8AC3E}">
        <p14:creationId xmlns:p14="http://schemas.microsoft.com/office/powerpoint/2010/main" val="218528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barn(outVertical)">
                                      <p:cBhvr>
                                        <p:cTn id="13" dur="500"/>
                                        <p:tgtEl>
                                          <p:spTgt spid="36"/>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2000"/>
                            </p:stCondLst>
                            <p:childTnLst>
                              <p:par>
                                <p:cTn id="19" presetID="2" presetClass="entr" presetSubtype="8" fill="hold" nodeType="after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0-#ppt_w/2"/>
                                          </p:val>
                                        </p:tav>
                                        <p:tav tm="100000">
                                          <p:val>
                                            <p:strVal val="#ppt_x"/>
                                          </p:val>
                                        </p:tav>
                                      </p:tavLst>
                                    </p:anim>
                                    <p:anim calcmode="lin" valueType="num">
                                      <p:cBhvr additive="base">
                                        <p:cTn id="22" dur="500" fill="hold"/>
                                        <p:tgtEl>
                                          <p:spTgt spid="20"/>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2" presetClass="entr" presetSubtype="4"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down)">
                                      <p:cBhvr>
                                        <p:cTn id="26" dur="500"/>
                                        <p:tgtEl>
                                          <p:spTgt spid="11"/>
                                        </p:tgtEl>
                                      </p:cBhvr>
                                    </p:animEffect>
                                  </p:childTnLst>
                                </p:cTn>
                              </p:par>
                            </p:childTnLst>
                          </p:cTn>
                        </p:par>
                        <p:par>
                          <p:cTn id="27" fill="hold">
                            <p:stCondLst>
                              <p:cond delay="3000"/>
                            </p:stCondLst>
                            <p:childTnLst>
                              <p:par>
                                <p:cTn id="28" presetID="10" presetClass="entr" presetSubtype="0" fill="hold" nodeType="after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childTnLst>
                          </p:cTn>
                        </p:par>
                        <p:par>
                          <p:cTn id="31" fill="hold">
                            <p:stCondLst>
                              <p:cond delay="3500"/>
                            </p:stCondLst>
                            <p:childTnLst>
                              <p:par>
                                <p:cTn id="32" presetID="2" presetClass="entr" presetSubtype="8" fill="hold" nodeType="after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additive="base">
                                        <p:cTn id="34" dur="500" fill="hold"/>
                                        <p:tgtEl>
                                          <p:spTgt spid="23"/>
                                        </p:tgtEl>
                                        <p:attrNameLst>
                                          <p:attrName>ppt_x</p:attrName>
                                        </p:attrNameLst>
                                      </p:cBhvr>
                                      <p:tavLst>
                                        <p:tav tm="0">
                                          <p:val>
                                            <p:strVal val="0-#ppt_w/2"/>
                                          </p:val>
                                        </p:tav>
                                        <p:tav tm="100000">
                                          <p:val>
                                            <p:strVal val="#ppt_x"/>
                                          </p:val>
                                        </p:tav>
                                      </p:tavLst>
                                    </p:anim>
                                    <p:anim calcmode="lin" valueType="num">
                                      <p:cBhvr additive="base">
                                        <p:cTn id="35" dur="500" fill="hold"/>
                                        <p:tgtEl>
                                          <p:spTgt spid="23"/>
                                        </p:tgtEl>
                                        <p:attrNameLst>
                                          <p:attrName>ppt_y</p:attrName>
                                        </p:attrNameLst>
                                      </p:cBhvr>
                                      <p:tavLst>
                                        <p:tav tm="0">
                                          <p:val>
                                            <p:strVal val="#ppt_y"/>
                                          </p:val>
                                        </p:tav>
                                        <p:tav tm="100000">
                                          <p:val>
                                            <p:strVal val="#ppt_y"/>
                                          </p:val>
                                        </p:tav>
                                      </p:tavLst>
                                    </p:anim>
                                  </p:childTnLst>
                                </p:cTn>
                              </p:par>
                            </p:childTnLst>
                          </p:cTn>
                        </p:par>
                        <p:par>
                          <p:cTn id="36" fill="hold">
                            <p:stCondLst>
                              <p:cond delay="4000"/>
                            </p:stCondLst>
                            <p:childTnLst>
                              <p:par>
                                <p:cTn id="37" presetID="22" presetClass="entr" presetSubtype="1"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up)">
                                      <p:cBhvr>
                                        <p:cTn id="39" dur="500"/>
                                        <p:tgtEl>
                                          <p:spTgt spid="5"/>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68"/>
                                        </p:tgtEl>
                                        <p:attrNameLst>
                                          <p:attrName>style.visibility</p:attrName>
                                        </p:attrNameLst>
                                      </p:cBhvr>
                                      <p:to>
                                        <p:strVal val="visible"/>
                                      </p:to>
                                    </p:set>
                                    <p:animEffect transition="in" filter="fade">
                                      <p:cBhvr>
                                        <p:cTn id="43" dur="500"/>
                                        <p:tgtEl>
                                          <p:spTgt spid="68"/>
                                        </p:tgtEl>
                                      </p:cBhvr>
                                    </p:animEffect>
                                  </p:childTnLst>
                                </p:cTn>
                              </p:par>
                            </p:childTnLst>
                          </p:cTn>
                        </p:par>
                        <p:par>
                          <p:cTn id="44" fill="hold">
                            <p:stCondLst>
                              <p:cond delay="5000"/>
                            </p:stCondLst>
                            <p:childTnLst>
                              <p:par>
                                <p:cTn id="45" presetID="2" presetClass="entr" presetSubtype="8" fill="hold" nodeType="after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additive="base">
                                        <p:cTn id="47" dur="500" fill="hold"/>
                                        <p:tgtEl>
                                          <p:spTgt spid="26"/>
                                        </p:tgtEl>
                                        <p:attrNameLst>
                                          <p:attrName>ppt_x</p:attrName>
                                        </p:attrNameLst>
                                      </p:cBhvr>
                                      <p:tavLst>
                                        <p:tav tm="0">
                                          <p:val>
                                            <p:strVal val="0-#ppt_w/2"/>
                                          </p:val>
                                        </p:tav>
                                        <p:tav tm="100000">
                                          <p:val>
                                            <p:strVal val="#ppt_x"/>
                                          </p:val>
                                        </p:tav>
                                      </p:tavLst>
                                    </p:anim>
                                    <p:anim calcmode="lin" valueType="num">
                                      <p:cBhvr additive="base">
                                        <p:cTn id="48" dur="500" fill="hold"/>
                                        <p:tgtEl>
                                          <p:spTgt spid="26"/>
                                        </p:tgtEl>
                                        <p:attrNameLst>
                                          <p:attrName>ppt_y</p:attrName>
                                        </p:attrNameLst>
                                      </p:cBhvr>
                                      <p:tavLst>
                                        <p:tav tm="0">
                                          <p:val>
                                            <p:strVal val="#ppt_y"/>
                                          </p:val>
                                        </p:tav>
                                        <p:tav tm="100000">
                                          <p:val>
                                            <p:strVal val="#ppt_y"/>
                                          </p:val>
                                        </p:tav>
                                      </p:tavLst>
                                    </p:anim>
                                  </p:childTnLst>
                                </p:cTn>
                              </p:par>
                            </p:childTnLst>
                          </p:cTn>
                        </p:par>
                        <p:par>
                          <p:cTn id="49" fill="hold">
                            <p:stCondLst>
                              <p:cond delay="5500"/>
                            </p:stCondLst>
                            <p:childTnLst>
                              <p:par>
                                <p:cTn id="50" presetID="22" presetClass="entr" presetSubtype="4" fill="hold"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par>
                          <p:cTn id="53" fill="hold">
                            <p:stCondLst>
                              <p:cond delay="6000"/>
                            </p:stCondLst>
                            <p:childTnLst>
                              <p:par>
                                <p:cTn id="54" presetID="10" presetClass="entr" presetSubtype="0" fill="hold" nodeType="after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fade">
                                      <p:cBhvr>
                                        <p:cTn id="56" dur="500"/>
                                        <p:tgtEl>
                                          <p:spTgt spid="52"/>
                                        </p:tgtEl>
                                      </p:cBhvr>
                                    </p:animEffect>
                                  </p:childTnLst>
                                </p:cTn>
                              </p:par>
                            </p:childTnLst>
                          </p:cTn>
                        </p:par>
                        <p:par>
                          <p:cTn id="57" fill="hold">
                            <p:stCondLst>
                              <p:cond delay="6500"/>
                            </p:stCondLst>
                            <p:childTnLst>
                              <p:par>
                                <p:cTn id="58" presetID="2" presetClass="entr" presetSubtype="8" fill="hold" nodeType="afterEffect">
                                  <p:stCondLst>
                                    <p:cond delay="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500" fill="hold"/>
                                        <p:tgtEl>
                                          <p:spTgt spid="29"/>
                                        </p:tgtEl>
                                        <p:attrNameLst>
                                          <p:attrName>ppt_x</p:attrName>
                                        </p:attrNameLst>
                                      </p:cBhvr>
                                      <p:tavLst>
                                        <p:tav tm="0">
                                          <p:val>
                                            <p:strVal val="0-#ppt_w/2"/>
                                          </p:val>
                                        </p:tav>
                                        <p:tav tm="100000">
                                          <p:val>
                                            <p:strVal val="#ppt_x"/>
                                          </p:val>
                                        </p:tav>
                                      </p:tavLst>
                                    </p:anim>
                                    <p:anim calcmode="lin" valueType="num">
                                      <p:cBhvr additive="base">
                                        <p:cTn id="61" dur="500" fill="hold"/>
                                        <p:tgtEl>
                                          <p:spTgt spid="29"/>
                                        </p:tgtEl>
                                        <p:attrNameLst>
                                          <p:attrName>ppt_y</p:attrName>
                                        </p:attrNameLst>
                                      </p:cBhvr>
                                      <p:tavLst>
                                        <p:tav tm="0">
                                          <p:val>
                                            <p:strVal val="#ppt_y"/>
                                          </p:val>
                                        </p:tav>
                                        <p:tav tm="100000">
                                          <p:val>
                                            <p:strVal val="#ppt_y"/>
                                          </p:val>
                                        </p:tav>
                                      </p:tavLst>
                                    </p:anim>
                                  </p:childTnLst>
                                </p:cTn>
                              </p:par>
                            </p:childTnLst>
                          </p:cTn>
                        </p:par>
                        <p:par>
                          <p:cTn id="62" fill="hold">
                            <p:stCondLst>
                              <p:cond delay="7000"/>
                            </p:stCondLst>
                            <p:childTnLst>
                              <p:par>
                                <p:cTn id="63" presetID="22" presetClass="entr" presetSubtype="1" fill="hold" nodeType="after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wipe(up)">
                                      <p:cBhvr>
                                        <p:cTn id="65" dur="500"/>
                                        <p:tgtEl>
                                          <p:spTgt spid="8"/>
                                        </p:tgtEl>
                                      </p:cBhvr>
                                    </p:animEffect>
                                  </p:childTnLst>
                                </p:cTn>
                              </p:par>
                            </p:childTnLst>
                          </p:cTn>
                        </p:par>
                        <p:par>
                          <p:cTn id="66" fill="hold">
                            <p:stCondLst>
                              <p:cond delay="7500"/>
                            </p:stCondLst>
                            <p:childTnLst>
                              <p:par>
                                <p:cTn id="67" presetID="10" presetClass="entr" presetSubtype="0" fill="hold" nodeType="afterEffect">
                                  <p:stCondLst>
                                    <p:cond delay="0"/>
                                  </p:stCondLst>
                                  <p:childTnLst>
                                    <p:set>
                                      <p:cBhvr>
                                        <p:cTn id="68" dur="1" fill="hold">
                                          <p:stCondLst>
                                            <p:cond delay="0"/>
                                          </p:stCondLst>
                                        </p:cTn>
                                        <p:tgtEl>
                                          <p:spTgt spid="62"/>
                                        </p:tgtEl>
                                        <p:attrNameLst>
                                          <p:attrName>style.visibility</p:attrName>
                                        </p:attrNameLst>
                                      </p:cBhvr>
                                      <p:to>
                                        <p:strVal val="visible"/>
                                      </p:to>
                                    </p:set>
                                    <p:animEffect transition="in" filter="fade">
                                      <p:cBhvr>
                                        <p:cTn id="69" dur="500"/>
                                        <p:tgtEl>
                                          <p:spTgt spid="62"/>
                                        </p:tgtEl>
                                      </p:cBhvr>
                                    </p:animEffect>
                                  </p:childTnLst>
                                </p:cTn>
                              </p:par>
                            </p:childTnLst>
                          </p:cTn>
                        </p:par>
                        <p:par>
                          <p:cTn id="70" fill="hold">
                            <p:stCondLst>
                              <p:cond delay="8000"/>
                            </p:stCondLst>
                            <p:childTnLst>
                              <p:par>
                                <p:cTn id="71" presetID="2" presetClass="entr" presetSubtype="8" fill="hold" nodeType="afterEffect">
                                  <p:stCondLst>
                                    <p:cond delay="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0-#ppt_w/2"/>
                                          </p:val>
                                        </p:tav>
                                        <p:tav tm="100000">
                                          <p:val>
                                            <p:strVal val="#ppt_x"/>
                                          </p:val>
                                        </p:tav>
                                      </p:tavLst>
                                    </p:anim>
                                    <p:anim calcmode="lin" valueType="num">
                                      <p:cBhvr additive="base">
                                        <p:cTn id="74" dur="500" fill="hold"/>
                                        <p:tgtEl>
                                          <p:spTgt spid="32"/>
                                        </p:tgtEl>
                                        <p:attrNameLst>
                                          <p:attrName>ppt_y</p:attrName>
                                        </p:attrNameLst>
                                      </p:cBhvr>
                                      <p:tavLst>
                                        <p:tav tm="0">
                                          <p:val>
                                            <p:strVal val="#ppt_y"/>
                                          </p:val>
                                        </p:tav>
                                        <p:tav tm="100000">
                                          <p:val>
                                            <p:strVal val="#ppt_y"/>
                                          </p:val>
                                        </p:tav>
                                      </p:tavLst>
                                    </p:anim>
                                  </p:childTnLst>
                                </p:cTn>
                              </p:par>
                            </p:childTnLst>
                          </p:cTn>
                        </p:par>
                        <p:par>
                          <p:cTn id="75" fill="hold">
                            <p:stCondLst>
                              <p:cond delay="8500"/>
                            </p:stCondLst>
                            <p:childTnLst>
                              <p:par>
                                <p:cTn id="76" presetID="22" presetClass="entr" presetSubtype="4" fill="hold" nodeType="after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wipe(down)">
                                      <p:cBhvr>
                                        <p:cTn id="78" dur="500"/>
                                        <p:tgtEl>
                                          <p:spTgt spid="17"/>
                                        </p:tgtEl>
                                      </p:cBhvr>
                                    </p:animEffect>
                                  </p:childTnLst>
                                </p:cTn>
                              </p:par>
                            </p:childTnLst>
                          </p:cTn>
                        </p:par>
                        <p:par>
                          <p:cTn id="79" fill="hold">
                            <p:stCondLst>
                              <p:cond delay="9000"/>
                            </p:stCondLst>
                            <p:childTnLst>
                              <p:par>
                                <p:cTn id="80" presetID="10" presetClass="entr" presetSubtype="0" fill="hold" nodeType="afterEffect">
                                  <p:stCondLst>
                                    <p:cond delay="0"/>
                                  </p:stCondLst>
                                  <p:childTnLst>
                                    <p:set>
                                      <p:cBhvr>
                                        <p:cTn id="81" dur="1" fill="hold">
                                          <p:stCondLst>
                                            <p:cond delay="0"/>
                                          </p:stCondLst>
                                        </p:cTn>
                                        <p:tgtEl>
                                          <p:spTgt spid="57"/>
                                        </p:tgtEl>
                                        <p:attrNameLst>
                                          <p:attrName>style.visibility</p:attrName>
                                        </p:attrNameLst>
                                      </p:cBhvr>
                                      <p:to>
                                        <p:strVal val="visible"/>
                                      </p:to>
                                    </p:set>
                                    <p:animEffect transition="in" filter="fade">
                                      <p:cBhvr>
                                        <p:cTn id="8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10;&#10;Description automatically generated">
            <a:extLst>
              <a:ext uri="{FF2B5EF4-FFF2-40B4-BE49-F238E27FC236}">
                <a16:creationId xmlns:a16="http://schemas.microsoft.com/office/drawing/2014/main" id="{66FDCDC5-C4AC-4FF0-ABCE-5EB3D3B5B8DF}"/>
              </a:ext>
            </a:extLst>
          </p:cNvPr>
          <p:cNvPicPr>
            <a:picLocks noChangeAspect="1"/>
          </p:cNvPicPr>
          <p:nvPr/>
        </p:nvPicPr>
        <p:blipFill>
          <a:blip r:embed="rId2"/>
          <a:stretch>
            <a:fillRect/>
          </a:stretch>
        </p:blipFill>
        <p:spPr>
          <a:xfrm>
            <a:off x="439948" y="1121522"/>
            <a:ext cx="11441501" cy="5247559"/>
          </a:xfrm>
          <a:prstGeom prst="rect">
            <a:avLst/>
          </a:prstGeom>
        </p:spPr>
      </p:pic>
      <p:sp>
        <p:nvSpPr>
          <p:cNvPr id="5" name="TextBox 4">
            <a:extLst>
              <a:ext uri="{FF2B5EF4-FFF2-40B4-BE49-F238E27FC236}">
                <a16:creationId xmlns:a16="http://schemas.microsoft.com/office/drawing/2014/main" id="{903BE822-13AF-4211-B568-D4A80E0167D7}"/>
              </a:ext>
            </a:extLst>
          </p:cNvPr>
          <p:cNvSpPr txBox="1"/>
          <p:nvPr/>
        </p:nvSpPr>
        <p:spPr>
          <a:xfrm>
            <a:off x="4666891" y="411193"/>
            <a:ext cx="40946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u="sng" dirty="0">
                <a:latin typeface="Broadway"/>
                <a:ea typeface="+mn-lt"/>
                <a:cs typeface="+mn-lt"/>
              </a:rPr>
              <a:t>Patient’s Payment Slip</a:t>
            </a:r>
            <a:endParaRPr lang="en-US" sz="2400" u="sng" dirty="0">
              <a:latin typeface="Broadway"/>
            </a:endParaRPr>
          </a:p>
        </p:txBody>
      </p:sp>
      <p:grpSp>
        <p:nvGrpSpPr>
          <p:cNvPr id="6" name="Group 541">
            <a:extLst>
              <a:ext uri="{FF2B5EF4-FFF2-40B4-BE49-F238E27FC236}">
                <a16:creationId xmlns:a16="http://schemas.microsoft.com/office/drawing/2014/main" id="{56E8351A-37D8-4601-B039-5F50FED5E654}"/>
              </a:ext>
            </a:extLst>
          </p:cNvPr>
          <p:cNvGrpSpPr>
            <a:grpSpLocks/>
          </p:cNvGrpSpPr>
          <p:nvPr/>
        </p:nvGrpSpPr>
        <p:grpSpPr bwMode="auto">
          <a:xfrm>
            <a:off x="624840" y="6438982"/>
            <a:ext cx="256073" cy="266970"/>
            <a:chOff x="0" y="0"/>
            <a:chExt cx="554" cy="578"/>
          </a:xfrm>
          <a:solidFill>
            <a:schemeClr val="tx1">
              <a:lumMod val="75000"/>
              <a:lumOff val="25000"/>
            </a:schemeClr>
          </a:solidFill>
        </p:grpSpPr>
        <p:sp>
          <p:nvSpPr>
            <p:cNvPr id="7" name="AutoShape 538">
              <a:extLst>
                <a:ext uri="{FF2B5EF4-FFF2-40B4-BE49-F238E27FC236}">
                  <a16:creationId xmlns:a16="http://schemas.microsoft.com/office/drawing/2014/main" id="{4296D333-6357-4D3E-8EA6-FFAF7D124CFF}"/>
                </a:ext>
              </a:extLst>
            </p:cNvPr>
            <p:cNvSpPr>
              <a:spLocks/>
            </p:cNvSpPr>
            <p:nvPr/>
          </p:nvSpPr>
          <p:spPr bwMode="auto">
            <a:xfrm>
              <a:off x="136" y="0"/>
              <a:ext cx="182" cy="182"/>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599" h="21600">
                  <a:moveTo>
                    <a:pt x="10799" y="21600"/>
                  </a:moveTo>
                  <a:cubicBezTo>
                    <a:pt x="11708" y="21600"/>
                    <a:pt x="12587" y="21475"/>
                    <a:pt x="13430" y="21264"/>
                  </a:cubicBezTo>
                  <a:lnTo>
                    <a:pt x="9739" y="18241"/>
                  </a:lnTo>
                  <a:cubicBezTo>
                    <a:pt x="8451" y="17189"/>
                    <a:pt x="7651" y="15697"/>
                    <a:pt x="7485" y="14041"/>
                  </a:cubicBezTo>
                  <a:cubicBezTo>
                    <a:pt x="7319" y="12386"/>
                    <a:pt x="7812" y="10765"/>
                    <a:pt x="8863" y="9483"/>
                  </a:cubicBezTo>
                  <a:cubicBezTo>
                    <a:pt x="10048" y="8031"/>
                    <a:pt x="11804" y="7199"/>
                    <a:pt x="13680" y="7199"/>
                  </a:cubicBezTo>
                  <a:cubicBezTo>
                    <a:pt x="15117" y="7199"/>
                    <a:pt x="16517" y="7701"/>
                    <a:pt x="17624" y="8609"/>
                  </a:cubicBezTo>
                  <a:lnTo>
                    <a:pt x="21547" y="11822"/>
                  </a:lnTo>
                  <a:cubicBezTo>
                    <a:pt x="21578" y="11487"/>
                    <a:pt x="21599" y="11146"/>
                    <a:pt x="21599" y="10801"/>
                  </a:cubicBezTo>
                  <a:cubicBezTo>
                    <a:pt x="21599" y="4836"/>
                    <a:pt x="16764" y="0"/>
                    <a:pt x="10800" y="0"/>
                  </a:cubicBezTo>
                  <a:cubicBezTo>
                    <a:pt x="4834" y="0"/>
                    <a:pt x="0" y="4836"/>
                    <a:pt x="0" y="10801"/>
                  </a:cubicBezTo>
                  <a:cubicBezTo>
                    <a:pt x="-1" y="16765"/>
                    <a:pt x="4833" y="21600"/>
                    <a:pt x="10799" y="21600"/>
                  </a:cubicBezTo>
                  <a:close/>
                  <a:moveTo>
                    <a:pt x="10799" y="2160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8" name="AutoShape 539">
              <a:extLst>
                <a:ext uri="{FF2B5EF4-FFF2-40B4-BE49-F238E27FC236}">
                  <a16:creationId xmlns:a16="http://schemas.microsoft.com/office/drawing/2014/main" id="{940412C2-647F-4D15-8013-27C33789576B}"/>
                </a:ext>
              </a:extLst>
            </p:cNvPr>
            <p:cNvSpPr>
              <a:spLocks/>
            </p:cNvSpPr>
            <p:nvPr/>
          </p:nvSpPr>
          <p:spPr bwMode="auto">
            <a:xfrm>
              <a:off x="232" y="88"/>
              <a:ext cx="322" cy="286"/>
            </a:xfrm>
            <a:custGeom>
              <a:avLst/>
              <a:gdLst>
                <a:gd name="T0" fmla="*/ 0 w 21415"/>
                <a:gd name="T1" fmla="*/ 0 h 21600"/>
                <a:gd name="T2" fmla="*/ 0 w 21415"/>
                <a:gd name="T3" fmla="*/ 0 h 21600"/>
                <a:gd name="T4" fmla="*/ 0 w 21415"/>
                <a:gd name="T5" fmla="*/ 0 h 21600"/>
                <a:gd name="T6" fmla="*/ 0 w 21415"/>
                <a:gd name="T7" fmla="*/ 0 h 21600"/>
                <a:gd name="T8" fmla="*/ 0 w 21415"/>
                <a:gd name="T9" fmla="*/ 0 h 21600"/>
                <a:gd name="T10" fmla="*/ 0 w 21415"/>
                <a:gd name="T11" fmla="*/ 0 h 21600"/>
                <a:gd name="T12" fmla="*/ 0 w 21415"/>
                <a:gd name="T13" fmla="*/ 0 h 21600"/>
                <a:gd name="T14" fmla="*/ 0 w 21415"/>
                <a:gd name="T15" fmla="*/ 0 h 21600"/>
                <a:gd name="T16" fmla="*/ 0 w 21415"/>
                <a:gd name="T17" fmla="*/ 0 h 21600"/>
                <a:gd name="T18" fmla="*/ 0 w 21415"/>
                <a:gd name="T19" fmla="*/ 0 h 21600"/>
                <a:gd name="T20" fmla="*/ 0 w 21415"/>
                <a:gd name="T21" fmla="*/ 0 h 21600"/>
                <a:gd name="T22" fmla="*/ 0 w 21415"/>
                <a:gd name="T23" fmla="*/ 0 h 21600"/>
                <a:gd name="T24" fmla="*/ 0 w 21415"/>
                <a:gd name="T25" fmla="*/ 0 h 21600"/>
                <a:gd name="T26" fmla="*/ 0 w 21415"/>
                <a:gd name="T27" fmla="*/ 0 h 21600"/>
                <a:gd name="T28" fmla="*/ 0 w 21415"/>
                <a:gd name="T29" fmla="*/ 0 h 21600"/>
                <a:gd name="T30" fmla="*/ 0 w 21415"/>
                <a:gd name="T31" fmla="*/ 0 h 21600"/>
                <a:gd name="T32" fmla="*/ 0 w 21415"/>
                <a:gd name="T33" fmla="*/ 0 h 21600"/>
                <a:gd name="T34" fmla="*/ 0 w 21415"/>
                <a:gd name="T35" fmla="*/ 0 h 21600"/>
                <a:gd name="T36" fmla="*/ 0 w 21415"/>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15" h="21600">
                  <a:moveTo>
                    <a:pt x="13624" y="3906"/>
                  </a:moveTo>
                  <a:cubicBezTo>
                    <a:pt x="12433" y="3906"/>
                    <a:pt x="11308" y="4219"/>
                    <a:pt x="10297" y="4762"/>
                  </a:cubicBezTo>
                  <a:cubicBezTo>
                    <a:pt x="9660" y="5104"/>
                    <a:pt x="9069" y="5539"/>
                    <a:pt x="8541" y="6057"/>
                  </a:cubicBezTo>
                  <a:lnTo>
                    <a:pt x="2444" y="386"/>
                  </a:lnTo>
                  <a:cubicBezTo>
                    <a:pt x="2167" y="126"/>
                    <a:pt x="1830" y="0"/>
                    <a:pt x="1496" y="0"/>
                  </a:cubicBezTo>
                  <a:cubicBezTo>
                    <a:pt x="1065" y="0"/>
                    <a:pt x="634" y="213"/>
                    <a:pt x="340" y="622"/>
                  </a:cubicBezTo>
                  <a:cubicBezTo>
                    <a:pt x="-185" y="1348"/>
                    <a:pt x="-92" y="2419"/>
                    <a:pt x="549" y="3012"/>
                  </a:cubicBezTo>
                  <a:lnTo>
                    <a:pt x="6693" y="8727"/>
                  </a:lnTo>
                  <a:cubicBezTo>
                    <a:pt x="6373" y="9435"/>
                    <a:pt x="6130" y="10195"/>
                    <a:pt x="5988" y="10999"/>
                  </a:cubicBezTo>
                  <a:cubicBezTo>
                    <a:pt x="5912" y="11425"/>
                    <a:pt x="5872" y="11866"/>
                    <a:pt x="5853" y="12313"/>
                  </a:cubicBezTo>
                  <a:lnTo>
                    <a:pt x="9540" y="9994"/>
                  </a:lnTo>
                  <a:cubicBezTo>
                    <a:pt x="10205" y="9576"/>
                    <a:pt x="10956" y="9354"/>
                    <a:pt x="11714" y="9354"/>
                  </a:cubicBezTo>
                  <a:cubicBezTo>
                    <a:pt x="13346" y="9354"/>
                    <a:pt x="14851" y="10362"/>
                    <a:pt x="15642" y="11984"/>
                  </a:cubicBezTo>
                  <a:cubicBezTo>
                    <a:pt x="16840" y="14442"/>
                    <a:pt x="16053" y="17548"/>
                    <a:pt x="13889" y="18908"/>
                  </a:cubicBezTo>
                  <a:lnTo>
                    <a:pt x="10665" y="20935"/>
                  </a:lnTo>
                  <a:cubicBezTo>
                    <a:pt x="11578" y="21361"/>
                    <a:pt x="12577" y="21600"/>
                    <a:pt x="13624" y="21600"/>
                  </a:cubicBezTo>
                  <a:cubicBezTo>
                    <a:pt x="17927" y="21600"/>
                    <a:pt x="21415" y="17639"/>
                    <a:pt x="21415" y="12752"/>
                  </a:cubicBezTo>
                  <a:cubicBezTo>
                    <a:pt x="21415" y="7865"/>
                    <a:pt x="17927" y="3906"/>
                    <a:pt x="13624" y="3906"/>
                  </a:cubicBezTo>
                  <a:close/>
                  <a:moveTo>
                    <a:pt x="13624" y="3906"/>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9" name="AutoShape 540">
              <a:extLst>
                <a:ext uri="{FF2B5EF4-FFF2-40B4-BE49-F238E27FC236}">
                  <a16:creationId xmlns:a16="http://schemas.microsoft.com/office/drawing/2014/main" id="{1A5746AB-EEE3-4C20-9FFF-4EF371C25A5D}"/>
                </a:ext>
              </a:extLst>
            </p:cNvPr>
            <p:cNvSpPr>
              <a:spLocks/>
            </p:cNvSpPr>
            <p:nvPr/>
          </p:nvSpPr>
          <p:spPr bwMode="auto">
            <a:xfrm>
              <a:off x="0" y="248"/>
              <a:ext cx="447" cy="330"/>
            </a:xfrm>
            <a:custGeom>
              <a:avLst/>
              <a:gdLst>
                <a:gd name="T0" fmla="*/ 0 w 21346"/>
                <a:gd name="T1" fmla="*/ 0 h 21600"/>
                <a:gd name="T2" fmla="*/ 0 w 21346"/>
                <a:gd name="T3" fmla="*/ 0 h 21600"/>
                <a:gd name="T4" fmla="*/ 0 w 21346"/>
                <a:gd name="T5" fmla="*/ 0 h 21600"/>
                <a:gd name="T6" fmla="*/ 0 w 21346"/>
                <a:gd name="T7" fmla="*/ 0 h 21600"/>
                <a:gd name="T8" fmla="*/ 0 w 21346"/>
                <a:gd name="T9" fmla="*/ 0 h 21600"/>
                <a:gd name="T10" fmla="*/ 0 w 21346"/>
                <a:gd name="T11" fmla="*/ 0 h 21600"/>
                <a:gd name="T12" fmla="*/ 0 w 21346"/>
                <a:gd name="T13" fmla="*/ 0 h 21600"/>
                <a:gd name="T14" fmla="*/ 0 w 21346"/>
                <a:gd name="T15" fmla="*/ 0 h 21600"/>
                <a:gd name="T16" fmla="*/ 0 w 21346"/>
                <a:gd name="T17" fmla="*/ 0 h 21600"/>
                <a:gd name="T18" fmla="*/ 0 w 21346"/>
                <a:gd name="T19" fmla="*/ 0 h 21600"/>
                <a:gd name="T20" fmla="*/ 0 w 21346"/>
                <a:gd name="T21" fmla="*/ 0 h 21600"/>
                <a:gd name="T22" fmla="*/ 0 w 21346"/>
                <a:gd name="T23" fmla="*/ 0 h 21600"/>
                <a:gd name="T24" fmla="*/ 0 w 21346"/>
                <a:gd name="T25" fmla="*/ 0 h 21600"/>
                <a:gd name="T26" fmla="*/ 0 w 21346"/>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346" h="21600">
                  <a:moveTo>
                    <a:pt x="14485" y="9103"/>
                  </a:moveTo>
                  <a:lnTo>
                    <a:pt x="20423" y="4598"/>
                  </a:lnTo>
                  <a:cubicBezTo>
                    <a:pt x="21288" y="3943"/>
                    <a:pt x="21600" y="2451"/>
                    <a:pt x="21122" y="1265"/>
                  </a:cubicBezTo>
                  <a:cubicBezTo>
                    <a:pt x="20796" y="457"/>
                    <a:pt x="20185" y="0"/>
                    <a:pt x="19555" y="0"/>
                  </a:cubicBezTo>
                  <a:cubicBezTo>
                    <a:pt x="19261" y="0"/>
                    <a:pt x="18964" y="99"/>
                    <a:pt x="18690" y="307"/>
                  </a:cubicBezTo>
                  <a:lnTo>
                    <a:pt x="12803" y="4774"/>
                  </a:lnTo>
                  <a:cubicBezTo>
                    <a:pt x="12464" y="4260"/>
                    <a:pt x="12088" y="3795"/>
                    <a:pt x="11678" y="3385"/>
                  </a:cubicBezTo>
                  <a:cubicBezTo>
                    <a:pt x="10463" y="2171"/>
                    <a:pt x="8972" y="1445"/>
                    <a:pt x="7353" y="1445"/>
                  </a:cubicBezTo>
                  <a:cubicBezTo>
                    <a:pt x="3292" y="1445"/>
                    <a:pt x="0" y="5957"/>
                    <a:pt x="0" y="11522"/>
                  </a:cubicBezTo>
                  <a:cubicBezTo>
                    <a:pt x="0" y="17088"/>
                    <a:pt x="3292" y="21600"/>
                    <a:pt x="7353" y="21600"/>
                  </a:cubicBezTo>
                  <a:cubicBezTo>
                    <a:pt x="11415" y="21600"/>
                    <a:pt x="14708" y="17088"/>
                    <a:pt x="14708" y="11522"/>
                  </a:cubicBezTo>
                  <a:cubicBezTo>
                    <a:pt x="14708" y="11409"/>
                    <a:pt x="14698" y="11299"/>
                    <a:pt x="14695" y="11187"/>
                  </a:cubicBezTo>
                  <a:cubicBezTo>
                    <a:pt x="14678" y="10470"/>
                    <a:pt x="14606" y="9775"/>
                    <a:pt x="14485" y="9103"/>
                  </a:cubicBezTo>
                  <a:close/>
                  <a:moveTo>
                    <a:pt x="14485" y="9103"/>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grpSp>
      <p:grpSp>
        <p:nvGrpSpPr>
          <p:cNvPr id="10" name="Group 9">
            <a:extLst>
              <a:ext uri="{FF2B5EF4-FFF2-40B4-BE49-F238E27FC236}">
                <a16:creationId xmlns:a16="http://schemas.microsoft.com/office/drawing/2014/main" id="{2AC8D501-31E7-4FD9-9F5C-72D258999E9B}"/>
              </a:ext>
            </a:extLst>
          </p:cNvPr>
          <p:cNvGrpSpPr/>
          <p:nvPr/>
        </p:nvGrpSpPr>
        <p:grpSpPr>
          <a:xfrm>
            <a:off x="11338559" y="6402760"/>
            <a:ext cx="361569" cy="337216"/>
            <a:chOff x="11338559" y="6428160"/>
            <a:chExt cx="361569" cy="337216"/>
          </a:xfrm>
        </p:grpSpPr>
        <p:sp>
          <p:nvSpPr>
            <p:cNvPr id="11" name="Oval 10">
              <a:extLst>
                <a:ext uri="{FF2B5EF4-FFF2-40B4-BE49-F238E27FC236}">
                  <a16:creationId xmlns:a16="http://schemas.microsoft.com/office/drawing/2014/main" id="{7273AB6E-9430-46C7-B8A3-48112683C136}"/>
                </a:ext>
              </a:extLst>
            </p:cNvPr>
            <p:cNvSpPr/>
            <p:nvPr/>
          </p:nvSpPr>
          <p:spPr>
            <a:xfrm>
              <a:off x="11352679" y="6428160"/>
              <a:ext cx="336177" cy="33617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7140BE0-024C-488C-B07B-C3CF60EA7805}"/>
                </a:ext>
              </a:extLst>
            </p:cNvPr>
            <p:cNvSpPr txBox="1"/>
            <p:nvPr/>
          </p:nvSpPr>
          <p:spPr>
            <a:xfrm>
              <a:off x="11338559" y="6457599"/>
              <a:ext cx="361569" cy="307777"/>
            </a:xfrm>
            <a:prstGeom prst="rect">
              <a:avLst/>
            </a:prstGeom>
            <a:noFill/>
          </p:spPr>
          <p:txBody>
            <a:bodyPr wrap="square" rtlCol="0">
              <a:spAutoFit/>
            </a:bodyPr>
            <a:lstStyle/>
            <a:p>
              <a:pPr algn="ctr"/>
              <a:fld id="{935BBC0D-156C-474B-BE53-7DA8707D3EBF}" type="slidenum">
                <a:rPr lang="en-US" sz="1400" smtClean="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rPr>
                <a:t>20</a:t>
              </a:fld>
              <a:endParaRPr lang="en-US" sz="1400" dirty="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endParaRPr>
            </a:p>
          </p:txBody>
        </p:sp>
      </p:grpSp>
    </p:spTree>
    <p:extLst>
      <p:ext uri="{BB962C8B-B14F-4D97-AF65-F5344CB8AC3E}">
        <p14:creationId xmlns:p14="http://schemas.microsoft.com/office/powerpoint/2010/main" val="768851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website&#10;&#10;Description automatically generated">
            <a:extLst>
              <a:ext uri="{FF2B5EF4-FFF2-40B4-BE49-F238E27FC236}">
                <a16:creationId xmlns:a16="http://schemas.microsoft.com/office/drawing/2014/main" id="{3761B7D6-D96E-432C-A4B0-7EB94BAB9011}"/>
              </a:ext>
            </a:extLst>
          </p:cNvPr>
          <p:cNvPicPr>
            <a:picLocks noChangeAspect="1"/>
          </p:cNvPicPr>
          <p:nvPr/>
        </p:nvPicPr>
        <p:blipFill>
          <a:blip r:embed="rId2"/>
          <a:stretch>
            <a:fillRect/>
          </a:stretch>
        </p:blipFill>
        <p:spPr>
          <a:xfrm>
            <a:off x="411193" y="993841"/>
            <a:ext cx="11412746" cy="5344771"/>
          </a:xfrm>
          <a:prstGeom prst="rect">
            <a:avLst/>
          </a:prstGeom>
        </p:spPr>
      </p:pic>
      <p:sp>
        <p:nvSpPr>
          <p:cNvPr id="5" name="TextBox 4">
            <a:extLst>
              <a:ext uri="{FF2B5EF4-FFF2-40B4-BE49-F238E27FC236}">
                <a16:creationId xmlns:a16="http://schemas.microsoft.com/office/drawing/2014/main" id="{F069B518-4D95-487A-8100-B5320BFC04A9}"/>
              </a:ext>
            </a:extLst>
          </p:cNvPr>
          <p:cNvSpPr txBox="1"/>
          <p:nvPr/>
        </p:nvSpPr>
        <p:spPr>
          <a:xfrm>
            <a:off x="4839419" y="281796"/>
            <a:ext cx="390776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u="sng" dirty="0">
                <a:latin typeface="Broadway"/>
                <a:ea typeface="+mn-lt"/>
                <a:cs typeface="+mn-lt"/>
              </a:rPr>
              <a:t>Doctor’s Dashboard</a:t>
            </a:r>
            <a:endParaRPr lang="en-US" sz="2400" u="sng" dirty="0">
              <a:latin typeface="Broadway"/>
            </a:endParaRPr>
          </a:p>
        </p:txBody>
      </p:sp>
      <p:grpSp>
        <p:nvGrpSpPr>
          <p:cNvPr id="6" name="Group 541">
            <a:extLst>
              <a:ext uri="{FF2B5EF4-FFF2-40B4-BE49-F238E27FC236}">
                <a16:creationId xmlns:a16="http://schemas.microsoft.com/office/drawing/2014/main" id="{A4C347C3-DBFF-4DCC-AFB7-BA0E42B2683E}"/>
              </a:ext>
            </a:extLst>
          </p:cNvPr>
          <p:cNvGrpSpPr>
            <a:grpSpLocks/>
          </p:cNvGrpSpPr>
          <p:nvPr/>
        </p:nvGrpSpPr>
        <p:grpSpPr bwMode="auto">
          <a:xfrm>
            <a:off x="624840" y="6438982"/>
            <a:ext cx="256073" cy="266970"/>
            <a:chOff x="0" y="0"/>
            <a:chExt cx="554" cy="578"/>
          </a:xfrm>
          <a:solidFill>
            <a:schemeClr val="tx1">
              <a:lumMod val="75000"/>
              <a:lumOff val="25000"/>
            </a:schemeClr>
          </a:solidFill>
        </p:grpSpPr>
        <p:sp>
          <p:nvSpPr>
            <p:cNvPr id="7" name="AutoShape 538">
              <a:extLst>
                <a:ext uri="{FF2B5EF4-FFF2-40B4-BE49-F238E27FC236}">
                  <a16:creationId xmlns:a16="http://schemas.microsoft.com/office/drawing/2014/main" id="{90F3200F-0599-4A72-860E-4E72E559CE8B}"/>
                </a:ext>
              </a:extLst>
            </p:cNvPr>
            <p:cNvSpPr>
              <a:spLocks/>
            </p:cNvSpPr>
            <p:nvPr/>
          </p:nvSpPr>
          <p:spPr bwMode="auto">
            <a:xfrm>
              <a:off x="136" y="0"/>
              <a:ext cx="182" cy="182"/>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599" h="21600">
                  <a:moveTo>
                    <a:pt x="10799" y="21600"/>
                  </a:moveTo>
                  <a:cubicBezTo>
                    <a:pt x="11708" y="21600"/>
                    <a:pt x="12587" y="21475"/>
                    <a:pt x="13430" y="21264"/>
                  </a:cubicBezTo>
                  <a:lnTo>
                    <a:pt x="9739" y="18241"/>
                  </a:lnTo>
                  <a:cubicBezTo>
                    <a:pt x="8451" y="17189"/>
                    <a:pt x="7651" y="15697"/>
                    <a:pt x="7485" y="14041"/>
                  </a:cubicBezTo>
                  <a:cubicBezTo>
                    <a:pt x="7319" y="12386"/>
                    <a:pt x="7812" y="10765"/>
                    <a:pt x="8863" y="9483"/>
                  </a:cubicBezTo>
                  <a:cubicBezTo>
                    <a:pt x="10048" y="8031"/>
                    <a:pt x="11804" y="7199"/>
                    <a:pt x="13680" y="7199"/>
                  </a:cubicBezTo>
                  <a:cubicBezTo>
                    <a:pt x="15117" y="7199"/>
                    <a:pt x="16517" y="7701"/>
                    <a:pt x="17624" y="8609"/>
                  </a:cubicBezTo>
                  <a:lnTo>
                    <a:pt x="21547" y="11822"/>
                  </a:lnTo>
                  <a:cubicBezTo>
                    <a:pt x="21578" y="11487"/>
                    <a:pt x="21599" y="11146"/>
                    <a:pt x="21599" y="10801"/>
                  </a:cubicBezTo>
                  <a:cubicBezTo>
                    <a:pt x="21599" y="4836"/>
                    <a:pt x="16764" y="0"/>
                    <a:pt x="10800" y="0"/>
                  </a:cubicBezTo>
                  <a:cubicBezTo>
                    <a:pt x="4834" y="0"/>
                    <a:pt x="0" y="4836"/>
                    <a:pt x="0" y="10801"/>
                  </a:cubicBezTo>
                  <a:cubicBezTo>
                    <a:pt x="-1" y="16765"/>
                    <a:pt x="4833" y="21600"/>
                    <a:pt x="10799" y="21600"/>
                  </a:cubicBezTo>
                  <a:close/>
                  <a:moveTo>
                    <a:pt x="10799" y="2160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8" name="AutoShape 539">
              <a:extLst>
                <a:ext uri="{FF2B5EF4-FFF2-40B4-BE49-F238E27FC236}">
                  <a16:creationId xmlns:a16="http://schemas.microsoft.com/office/drawing/2014/main" id="{B314CA86-9254-43EE-AF2D-F156C01BD099}"/>
                </a:ext>
              </a:extLst>
            </p:cNvPr>
            <p:cNvSpPr>
              <a:spLocks/>
            </p:cNvSpPr>
            <p:nvPr/>
          </p:nvSpPr>
          <p:spPr bwMode="auto">
            <a:xfrm>
              <a:off x="232" y="88"/>
              <a:ext cx="322" cy="286"/>
            </a:xfrm>
            <a:custGeom>
              <a:avLst/>
              <a:gdLst>
                <a:gd name="T0" fmla="*/ 0 w 21415"/>
                <a:gd name="T1" fmla="*/ 0 h 21600"/>
                <a:gd name="T2" fmla="*/ 0 w 21415"/>
                <a:gd name="T3" fmla="*/ 0 h 21600"/>
                <a:gd name="T4" fmla="*/ 0 w 21415"/>
                <a:gd name="T5" fmla="*/ 0 h 21600"/>
                <a:gd name="T6" fmla="*/ 0 w 21415"/>
                <a:gd name="T7" fmla="*/ 0 h 21600"/>
                <a:gd name="T8" fmla="*/ 0 w 21415"/>
                <a:gd name="T9" fmla="*/ 0 h 21600"/>
                <a:gd name="T10" fmla="*/ 0 w 21415"/>
                <a:gd name="T11" fmla="*/ 0 h 21600"/>
                <a:gd name="T12" fmla="*/ 0 w 21415"/>
                <a:gd name="T13" fmla="*/ 0 h 21600"/>
                <a:gd name="T14" fmla="*/ 0 w 21415"/>
                <a:gd name="T15" fmla="*/ 0 h 21600"/>
                <a:gd name="T16" fmla="*/ 0 w 21415"/>
                <a:gd name="T17" fmla="*/ 0 h 21600"/>
                <a:gd name="T18" fmla="*/ 0 w 21415"/>
                <a:gd name="T19" fmla="*/ 0 h 21600"/>
                <a:gd name="T20" fmla="*/ 0 w 21415"/>
                <a:gd name="T21" fmla="*/ 0 h 21600"/>
                <a:gd name="T22" fmla="*/ 0 w 21415"/>
                <a:gd name="T23" fmla="*/ 0 h 21600"/>
                <a:gd name="T24" fmla="*/ 0 w 21415"/>
                <a:gd name="T25" fmla="*/ 0 h 21600"/>
                <a:gd name="T26" fmla="*/ 0 w 21415"/>
                <a:gd name="T27" fmla="*/ 0 h 21600"/>
                <a:gd name="T28" fmla="*/ 0 w 21415"/>
                <a:gd name="T29" fmla="*/ 0 h 21600"/>
                <a:gd name="T30" fmla="*/ 0 w 21415"/>
                <a:gd name="T31" fmla="*/ 0 h 21600"/>
                <a:gd name="T32" fmla="*/ 0 w 21415"/>
                <a:gd name="T33" fmla="*/ 0 h 21600"/>
                <a:gd name="T34" fmla="*/ 0 w 21415"/>
                <a:gd name="T35" fmla="*/ 0 h 21600"/>
                <a:gd name="T36" fmla="*/ 0 w 21415"/>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15" h="21600">
                  <a:moveTo>
                    <a:pt x="13624" y="3906"/>
                  </a:moveTo>
                  <a:cubicBezTo>
                    <a:pt x="12433" y="3906"/>
                    <a:pt x="11308" y="4219"/>
                    <a:pt x="10297" y="4762"/>
                  </a:cubicBezTo>
                  <a:cubicBezTo>
                    <a:pt x="9660" y="5104"/>
                    <a:pt x="9069" y="5539"/>
                    <a:pt x="8541" y="6057"/>
                  </a:cubicBezTo>
                  <a:lnTo>
                    <a:pt x="2444" y="386"/>
                  </a:lnTo>
                  <a:cubicBezTo>
                    <a:pt x="2167" y="126"/>
                    <a:pt x="1830" y="0"/>
                    <a:pt x="1496" y="0"/>
                  </a:cubicBezTo>
                  <a:cubicBezTo>
                    <a:pt x="1065" y="0"/>
                    <a:pt x="634" y="213"/>
                    <a:pt x="340" y="622"/>
                  </a:cubicBezTo>
                  <a:cubicBezTo>
                    <a:pt x="-185" y="1348"/>
                    <a:pt x="-92" y="2419"/>
                    <a:pt x="549" y="3012"/>
                  </a:cubicBezTo>
                  <a:lnTo>
                    <a:pt x="6693" y="8727"/>
                  </a:lnTo>
                  <a:cubicBezTo>
                    <a:pt x="6373" y="9435"/>
                    <a:pt x="6130" y="10195"/>
                    <a:pt x="5988" y="10999"/>
                  </a:cubicBezTo>
                  <a:cubicBezTo>
                    <a:pt x="5912" y="11425"/>
                    <a:pt x="5872" y="11866"/>
                    <a:pt x="5853" y="12313"/>
                  </a:cubicBezTo>
                  <a:lnTo>
                    <a:pt x="9540" y="9994"/>
                  </a:lnTo>
                  <a:cubicBezTo>
                    <a:pt x="10205" y="9576"/>
                    <a:pt x="10956" y="9354"/>
                    <a:pt x="11714" y="9354"/>
                  </a:cubicBezTo>
                  <a:cubicBezTo>
                    <a:pt x="13346" y="9354"/>
                    <a:pt x="14851" y="10362"/>
                    <a:pt x="15642" y="11984"/>
                  </a:cubicBezTo>
                  <a:cubicBezTo>
                    <a:pt x="16840" y="14442"/>
                    <a:pt x="16053" y="17548"/>
                    <a:pt x="13889" y="18908"/>
                  </a:cubicBezTo>
                  <a:lnTo>
                    <a:pt x="10665" y="20935"/>
                  </a:lnTo>
                  <a:cubicBezTo>
                    <a:pt x="11578" y="21361"/>
                    <a:pt x="12577" y="21600"/>
                    <a:pt x="13624" y="21600"/>
                  </a:cubicBezTo>
                  <a:cubicBezTo>
                    <a:pt x="17927" y="21600"/>
                    <a:pt x="21415" y="17639"/>
                    <a:pt x="21415" y="12752"/>
                  </a:cubicBezTo>
                  <a:cubicBezTo>
                    <a:pt x="21415" y="7865"/>
                    <a:pt x="17927" y="3906"/>
                    <a:pt x="13624" y="3906"/>
                  </a:cubicBezTo>
                  <a:close/>
                  <a:moveTo>
                    <a:pt x="13624" y="3906"/>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9" name="AutoShape 540">
              <a:extLst>
                <a:ext uri="{FF2B5EF4-FFF2-40B4-BE49-F238E27FC236}">
                  <a16:creationId xmlns:a16="http://schemas.microsoft.com/office/drawing/2014/main" id="{26478AB9-E192-44E9-8B84-63D7727714DA}"/>
                </a:ext>
              </a:extLst>
            </p:cNvPr>
            <p:cNvSpPr>
              <a:spLocks/>
            </p:cNvSpPr>
            <p:nvPr/>
          </p:nvSpPr>
          <p:spPr bwMode="auto">
            <a:xfrm>
              <a:off x="0" y="248"/>
              <a:ext cx="447" cy="330"/>
            </a:xfrm>
            <a:custGeom>
              <a:avLst/>
              <a:gdLst>
                <a:gd name="T0" fmla="*/ 0 w 21346"/>
                <a:gd name="T1" fmla="*/ 0 h 21600"/>
                <a:gd name="T2" fmla="*/ 0 w 21346"/>
                <a:gd name="T3" fmla="*/ 0 h 21600"/>
                <a:gd name="T4" fmla="*/ 0 w 21346"/>
                <a:gd name="T5" fmla="*/ 0 h 21600"/>
                <a:gd name="T6" fmla="*/ 0 w 21346"/>
                <a:gd name="T7" fmla="*/ 0 h 21600"/>
                <a:gd name="T8" fmla="*/ 0 w 21346"/>
                <a:gd name="T9" fmla="*/ 0 h 21600"/>
                <a:gd name="T10" fmla="*/ 0 w 21346"/>
                <a:gd name="T11" fmla="*/ 0 h 21600"/>
                <a:gd name="T12" fmla="*/ 0 w 21346"/>
                <a:gd name="T13" fmla="*/ 0 h 21600"/>
                <a:gd name="T14" fmla="*/ 0 w 21346"/>
                <a:gd name="T15" fmla="*/ 0 h 21600"/>
                <a:gd name="T16" fmla="*/ 0 w 21346"/>
                <a:gd name="T17" fmla="*/ 0 h 21600"/>
                <a:gd name="T18" fmla="*/ 0 w 21346"/>
                <a:gd name="T19" fmla="*/ 0 h 21600"/>
                <a:gd name="T20" fmla="*/ 0 w 21346"/>
                <a:gd name="T21" fmla="*/ 0 h 21600"/>
                <a:gd name="T22" fmla="*/ 0 w 21346"/>
                <a:gd name="T23" fmla="*/ 0 h 21600"/>
                <a:gd name="T24" fmla="*/ 0 w 21346"/>
                <a:gd name="T25" fmla="*/ 0 h 21600"/>
                <a:gd name="T26" fmla="*/ 0 w 21346"/>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346" h="21600">
                  <a:moveTo>
                    <a:pt x="14485" y="9103"/>
                  </a:moveTo>
                  <a:lnTo>
                    <a:pt x="20423" y="4598"/>
                  </a:lnTo>
                  <a:cubicBezTo>
                    <a:pt x="21288" y="3943"/>
                    <a:pt x="21600" y="2451"/>
                    <a:pt x="21122" y="1265"/>
                  </a:cubicBezTo>
                  <a:cubicBezTo>
                    <a:pt x="20796" y="457"/>
                    <a:pt x="20185" y="0"/>
                    <a:pt x="19555" y="0"/>
                  </a:cubicBezTo>
                  <a:cubicBezTo>
                    <a:pt x="19261" y="0"/>
                    <a:pt x="18964" y="99"/>
                    <a:pt x="18690" y="307"/>
                  </a:cubicBezTo>
                  <a:lnTo>
                    <a:pt x="12803" y="4774"/>
                  </a:lnTo>
                  <a:cubicBezTo>
                    <a:pt x="12464" y="4260"/>
                    <a:pt x="12088" y="3795"/>
                    <a:pt x="11678" y="3385"/>
                  </a:cubicBezTo>
                  <a:cubicBezTo>
                    <a:pt x="10463" y="2171"/>
                    <a:pt x="8972" y="1445"/>
                    <a:pt x="7353" y="1445"/>
                  </a:cubicBezTo>
                  <a:cubicBezTo>
                    <a:pt x="3292" y="1445"/>
                    <a:pt x="0" y="5957"/>
                    <a:pt x="0" y="11522"/>
                  </a:cubicBezTo>
                  <a:cubicBezTo>
                    <a:pt x="0" y="17088"/>
                    <a:pt x="3292" y="21600"/>
                    <a:pt x="7353" y="21600"/>
                  </a:cubicBezTo>
                  <a:cubicBezTo>
                    <a:pt x="11415" y="21600"/>
                    <a:pt x="14708" y="17088"/>
                    <a:pt x="14708" y="11522"/>
                  </a:cubicBezTo>
                  <a:cubicBezTo>
                    <a:pt x="14708" y="11409"/>
                    <a:pt x="14698" y="11299"/>
                    <a:pt x="14695" y="11187"/>
                  </a:cubicBezTo>
                  <a:cubicBezTo>
                    <a:pt x="14678" y="10470"/>
                    <a:pt x="14606" y="9775"/>
                    <a:pt x="14485" y="9103"/>
                  </a:cubicBezTo>
                  <a:close/>
                  <a:moveTo>
                    <a:pt x="14485" y="9103"/>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grpSp>
      <p:grpSp>
        <p:nvGrpSpPr>
          <p:cNvPr id="10" name="Group 9">
            <a:extLst>
              <a:ext uri="{FF2B5EF4-FFF2-40B4-BE49-F238E27FC236}">
                <a16:creationId xmlns:a16="http://schemas.microsoft.com/office/drawing/2014/main" id="{C9413163-9F10-457C-844B-488DB537AF4A}"/>
              </a:ext>
            </a:extLst>
          </p:cNvPr>
          <p:cNvGrpSpPr/>
          <p:nvPr/>
        </p:nvGrpSpPr>
        <p:grpSpPr>
          <a:xfrm>
            <a:off x="11338559" y="6402760"/>
            <a:ext cx="361569" cy="337216"/>
            <a:chOff x="11338559" y="6428160"/>
            <a:chExt cx="361569" cy="337216"/>
          </a:xfrm>
        </p:grpSpPr>
        <p:sp>
          <p:nvSpPr>
            <p:cNvPr id="11" name="Oval 10">
              <a:extLst>
                <a:ext uri="{FF2B5EF4-FFF2-40B4-BE49-F238E27FC236}">
                  <a16:creationId xmlns:a16="http://schemas.microsoft.com/office/drawing/2014/main" id="{2D946B16-A164-4D66-B134-1AB3A39A9FDE}"/>
                </a:ext>
              </a:extLst>
            </p:cNvPr>
            <p:cNvSpPr/>
            <p:nvPr/>
          </p:nvSpPr>
          <p:spPr>
            <a:xfrm>
              <a:off x="11352679" y="6428160"/>
              <a:ext cx="336177" cy="33617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7CA5DF6-D18B-490A-869D-8265BEEEADED}"/>
                </a:ext>
              </a:extLst>
            </p:cNvPr>
            <p:cNvSpPr txBox="1"/>
            <p:nvPr/>
          </p:nvSpPr>
          <p:spPr>
            <a:xfrm>
              <a:off x="11338559" y="6457599"/>
              <a:ext cx="361569" cy="307777"/>
            </a:xfrm>
            <a:prstGeom prst="rect">
              <a:avLst/>
            </a:prstGeom>
            <a:noFill/>
          </p:spPr>
          <p:txBody>
            <a:bodyPr wrap="square" rtlCol="0">
              <a:spAutoFit/>
            </a:bodyPr>
            <a:lstStyle/>
            <a:p>
              <a:pPr algn="ctr"/>
              <a:fld id="{935BBC0D-156C-474B-BE53-7DA8707D3EBF}" type="slidenum">
                <a:rPr lang="en-US" sz="1400" smtClean="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rPr>
                <a:t>21</a:t>
              </a:fld>
              <a:endParaRPr lang="en-US" sz="1400" dirty="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endParaRPr>
            </a:p>
          </p:txBody>
        </p:sp>
      </p:grpSp>
    </p:spTree>
    <p:extLst>
      <p:ext uri="{BB962C8B-B14F-4D97-AF65-F5344CB8AC3E}">
        <p14:creationId xmlns:p14="http://schemas.microsoft.com/office/powerpoint/2010/main" val="659654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website&#10;&#10;Description automatically generated">
            <a:extLst>
              <a:ext uri="{FF2B5EF4-FFF2-40B4-BE49-F238E27FC236}">
                <a16:creationId xmlns:a16="http://schemas.microsoft.com/office/drawing/2014/main" id="{B3D5FC7F-FB41-46BF-8B01-DD2EBAF0E586}"/>
              </a:ext>
            </a:extLst>
          </p:cNvPr>
          <p:cNvPicPr>
            <a:picLocks noChangeAspect="1"/>
          </p:cNvPicPr>
          <p:nvPr/>
        </p:nvPicPr>
        <p:blipFill>
          <a:blip r:embed="rId2"/>
          <a:stretch>
            <a:fillRect/>
          </a:stretch>
        </p:blipFill>
        <p:spPr>
          <a:xfrm>
            <a:off x="368061" y="1026685"/>
            <a:ext cx="11383991" cy="5422855"/>
          </a:xfrm>
          <a:prstGeom prst="rect">
            <a:avLst/>
          </a:prstGeom>
        </p:spPr>
      </p:pic>
      <p:sp>
        <p:nvSpPr>
          <p:cNvPr id="5" name="TextBox 4">
            <a:extLst>
              <a:ext uri="{FF2B5EF4-FFF2-40B4-BE49-F238E27FC236}">
                <a16:creationId xmlns:a16="http://schemas.microsoft.com/office/drawing/2014/main" id="{2CEAFBB8-238F-4DAF-B261-20389BCB55F4}"/>
              </a:ext>
            </a:extLst>
          </p:cNvPr>
          <p:cNvSpPr txBox="1"/>
          <p:nvPr/>
        </p:nvSpPr>
        <p:spPr>
          <a:xfrm>
            <a:off x="4925683" y="396815"/>
            <a:ext cx="364897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u="sng" dirty="0">
                <a:latin typeface="Broadway"/>
                <a:ea typeface="+mn-lt"/>
                <a:cs typeface="+mn-lt"/>
              </a:rPr>
              <a:t>Admin’s Dashboard</a:t>
            </a:r>
            <a:endParaRPr lang="en-US" sz="2400" u="sng" dirty="0">
              <a:latin typeface="Broadway"/>
            </a:endParaRPr>
          </a:p>
        </p:txBody>
      </p:sp>
      <p:grpSp>
        <p:nvGrpSpPr>
          <p:cNvPr id="6" name="Group 541">
            <a:extLst>
              <a:ext uri="{FF2B5EF4-FFF2-40B4-BE49-F238E27FC236}">
                <a16:creationId xmlns:a16="http://schemas.microsoft.com/office/drawing/2014/main" id="{812B30D2-354E-48EF-8C23-17635F41645C}"/>
              </a:ext>
            </a:extLst>
          </p:cNvPr>
          <p:cNvGrpSpPr>
            <a:grpSpLocks/>
          </p:cNvGrpSpPr>
          <p:nvPr/>
        </p:nvGrpSpPr>
        <p:grpSpPr bwMode="auto">
          <a:xfrm>
            <a:off x="624840" y="6438982"/>
            <a:ext cx="256073" cy="266970"/>
            <a:chOff x="0" y="0"/>
            <a:chExt cx="554" cy="578"/>
          </a:xfrm>
          <a:solidFill>
            <a:schemeClr val="tx1">
              <a:lumMod val="75000"/>
              <a:lumOff val="25000"/>
            </a:schemeClr>
          </a:solidFill>
        </p:grpSpPr>
        <p:sp>
          <p:nvSpPr>
            <p:cNvPr id="7" name="AutoShape 538">
              <a:extLst>
                <a:ext uri="{FF2B5EF4-FFF2-40B4-BE49-F238E27FC236}">
                  <a16:creationId xmlns:a16="http://schemas.microsoft.com/office/drawing/2014/main" id="{D602E1BE-5135-496F-8ED1-2CAC7658B248}"/>
                </a:ext>
              </a:extLst>
            </p:cNvPr>
            <p:cNvSpPr>
              <a:spLocks/>
            </p:cNvSpPr>
            <p:nvPr/>
          </p:nvSpPr>
          <p:spPr bwMode="auto">
            <a:xfrm>
              <a:off x="136" y="0"/>
              <a:ext cx="182" cy="182"/>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599" h="21600">
                  <a:moveTo>
                    <a:pt x="10799" y="21600"/>
                  </a:moveTo>
                  <a:cubicBezTo>
                    <a:pt x="11708" y="21600"/>
                    <a:pt x="12587" y="21475"/>
                    <a:pt x="13430" y="21264"/>
                  </a:cubicBezTo>
                  <a:lnTo>
                    <a:pt x="9739" y="18241"/>
                  </a:lnTo>
                  <a:cubicBezTo>
                    <a:pt x="8451" y="17189"/>
                    <a:pt x="7651" y="15697"/>
                    <a:pt x="7485" y="14041"/>
                  </a:cubicBezTo>
                  <a:cubicBezTo>
                    <a:pt x="7319" y="12386"/>
                    <a:pt x="7812" y="10765"/>
                    <a:pt x="8863" y="9483"/>
                  </a:cubicBezTo>
                  <a:cubicBezTo>
                    <a:pt x="10048" y="8031"/>
                    <a:pt x="11804" y="7199"/>
                    <a:pt x="13680" y="7199"/>
                  </a:cubicBezTo>
                  <a:cubicBezTo>
                    <a:pt x="15117" y="7199"/>
                    <a:pt x="16517" y="7701"/>
                    <a:pt x="17624" y="8609"/>
                  </a:cubicBezTo>
                  <a:lnTo>
                    <a:pt x="21547" y="11822"/>
                  </a:lnTo>
                  <a:cubicBezTo>
                    <a:pt x="21578" y="11487"/>
                    <a:pt x="21599" y="11146"/>
                    <a:pt x="21599" y="10801"/>
                  </a:cubicBezTo>
                  <a:cubicBezTo>
                    <a:pt x="21599" y="4836"/>
                    <a:pt x="16764" y="0"/>
                    <a:pt x="10800" y="0"/>
                  </a:cubicBezTo>
                  <a:cubicBezTo>
                    <a:pt x="4834" y="0"/>
                    <a:pt x="0" y="4836"/>
                    <a:pt x="0" y="10801"/>
                  </a:cubicBezTo>
                  <a:cubicBezTo>
                    <a:pt x="-1" y="16765"/>
                    <a:pt x="4833" y="21600"/>
                    <a:pt x="10799" y="21600"/>
                  </a:cubicBezTo>
                  <a:close/>
                  <a:moveTo>
                    <a:pt x="10799" y="2160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8" name="AutoShape 539">
              <a:extLst>
                <a:ext uri="{FF2B5EF4-FFF2-40B4-BE49-F238E27FC236}">
                  <a16:creationId xmlns:a16="http://schemas.microsoft.com/office/drawing/2014/main" id="{DC4B9656-F46C-48D8-8245-C579A523F857}"/>
                </a:ext>
              </a:extLst>
            </p:cNvPr>
            <p:cNvSpPr>
              <a:spLocks/>
            </p:cNvSpPr>
            <p:nvPr/>
          </p:nvSpPr>
          <p:spPr bwMode="auto">
            <a:xfrm>
              <a:off x="232" y="88"/>
              <a:ext cx="322" cy="286"/>
            </a:xfrm>
            <a:custGeom>
              <a:avLst/>
              <a:gdLst>
                <a:gd name="T0" fmla="*/ 0 w 21415"/>
                <a:gd name="T1" fmla="*/ 0 h 21600"/>
                <a:gd name="T2" fmla="*/ 0 w 21415"/>
                <a:gd name="T3" fmla="*/ 0 h 21600"/>
                <a:gd name="T4" fmla="*/ 0 w 21415"/>
                <a:gd name="T5" fmla="*/ 0 h 21600"/>
                <a:gd name="T6" fmla="*/ 0 w 21415"/>
                <a:gd name="T7" fmla="*/ 0 h 21600"/>
                <a:gd name="T8" fmla="*/ 0 w 21415"/>
                <a:gd name="T9" fmla="*/ 0 h 21600"/>
                <a:gd name="T10" fmla="*/ 0 w 21415"/>
                <a:gd name="T11" fmla="*/ 0 h 21600"/>
                <a:gd name="T12" fmla="*/ 0 w 21415"/>
                <a:gd name="T13" fmla="*/ 0 h 21600"/>
                <a:gd name="T14" fmla="*/ 0 w 21415"/>
                <a:gd name="T15" fmla="*/ 0 h 21600"/>
                <a:gd name="T16" fmla="*/ 0 w 21415"/>
                <a:gd name="T17" fmla="*/ 0 h 21600"/>
                <a:gd name="T18" fmla="*/ 0 w 21415"/>
                <a:gd name="T19" fmla="*/ 0 h 21600"/>
                <a:gd name="T20" fmla="*/ 0 w 21415"/>
                <a:gd name="T21" fmla="*/ 0 h 21600"/>
                <a:gd name="T22" fmla="*/ 0 w 21415"/>
                <a:gd name="T23" fmla="*/ 0 h 21600"/>
                <a:gd name="T24" fmla="*/ 0 w 21415"/>
                <a:gd name="T25" fmla="*/ 0 h 21600"/>
                <a:gd name="T26" fmla="*/ 0 w 21415"/>
                <a:gd name="T27" fmla="*/ 0 h 21600"/>
                <a:gd name="T28" fmla="*/ 0 w 21415"/>
                <a:gd name="T29" fmla="*/ 0 h 21600"/>
                <a:gd name="T30" fmla="*/ 0 w 21415"/>
                <a:gd name="T31" fmla="*/ 0 h 21600"/>
                <a:gd name="T32" fmla="*/ 0 w 21415"/>
                <a:gd name="T33" fmla="*/ 0 h 21600"/>
                <a:gd name="T34" fmla="*/ 0 w 21415"/>
                <a:gd name="T35" fmla="*/ 0 h 21600"/>
                <a:gd name="T36" fmla="*/ 0 w 21415"/>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15" h="21600">
                  <a:moveTo>
                    <a:pt x="13624" y="3906"/>
                  </a:moveTo>
                  <a:cubicBezTo>
                    <a:pt x="12433" y="3906"/>
                    <a:pt x="11308" y="4219"/>
                    <a:pt x="10297" y="4762"/>
                  </a:cubicBezTo>
                  <a:cubicBezTo>
                    <a:pt x="9660" y="5104"/>
                    <a:pt x="9069" y="5539"/>
                    <a:pt x="8541" y="6057"/>
                  </a:cubicBezTo>
                  <a:lnTo>
                    <a:pt x="2444" y="386"/>
                  </a:lnTo>
                  <a:cubicBezTo>
                    <a:pt x="2167" y="126"/>
                    <a:pt x="1830" y="0"/>
                    <a:pt x="1496" y="0"/>
                  </a:cubicBezTo>
                  <a:cubicBezTo>
                    <a:pt x="1065" y="0"/>
                    <a:pt x="634" y="213"/>
                    <a:pt x="340" y="622"/>
                  </a:cubicBezTo>
                  <a:cubicBezTo>
                    <a:pt x="-185" y="1348"/>
                    <a:pt x="-92" y="2419"/>
                    <a:pt x="549" y="3012"/>
                  </a:cubicBezTo>
                  <a:lnTo>
                    <a:pt x="6693" y="8727"/>
                  </a:lnTo>
                  <a:cubicBezTo>
                    <a:pt x="6373" y="9435"/>
                    <a:pt x="6130" y="10195"/>
                    <a:pt x="5988" y="10999"/>
                  </a:cubicBezTo>
                  <a:cubicBezTo>
                    <a:pt x="5912" y="11425"/>
                    <a:pt x="5872" y="11866"/>
                    <a:pt x="5853" y="12313"/>
                  </a:cubicBezTo>
                  <a:lnTo>
                    <a:pt x="9540" y="9994"/>
                  </a:lnTo>
                  <a:cubicBezTo>
                    <a:pt x="10205" y="9576"/>
                    <a:pt x="10956" y="9354"/>
                    <a:pt x="11714" y="9354"/>
                  </a:cubicBezTo>
                  <a:cubicBezTo>
                    <a:pt x="13346" y="9354"/>
                    <a:pt x="14851" y="10362"/>
                    <a:pt x="15642" y="11984"/>
                  </a:cubicBezTo>
                  <a:cubicBezTo>
                    <a:pt x="16840" y="14442"/>
                    <a:pt x="16053" y="17548"/>
                    <a:pt x="13889" y="18908"/>
                  </a:cubicBezTo>
                  <a:lnTo>
                    <a:pt x="10665" y="20935"/>
                  </a:lnTo>
                  <a:cubicBezTo>
                    <a:pt x="11578" y="21361"/>
                    <a:pt x="12577" y="21600"/>
                    <a:pt x="13624" y="21600"/>
                  </a:cubicBezTo>
                  <a:cubicBezTo>
                    <a:pt x="17927" y="21600"/>
                    <a:pt x="21415" y="17639"/>
                    <a:pt x="21415" y="12752"/>
                  </a:cubicBezTo>
                  <a:cubicBezTo>
                    <a:pt x="21415" y="7865"/>
                    <a:pt x="17927" y="3906"/>
                    <a:pt x="13624" y="3906"/>
                  </a:cubicBezTo>
                  <a:close/>
                  <a:moveTo>
                    <a:pt x="13624" y="3906"/>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9" name="AutoShape 540">
              <a:extLst>
                <a:ext uri="{FF2B5EF4-FFF2-40B4-BE49-F238E27FC236}">
                  <a16:creationId xmlns:a16="http://schemas.microsoft.com/office/drawing/2014/main" id="{014EC554-320A-4AA9-B839-A5212F7BB3E4}"/>
                </a:ext>
              </a:extLst>
            </p:cNvPr>
            <p:cNvSpPr>
              <a:spLocks/>
            </p:cNvSpPr>
            <p:nvPr/>
          </p:nvSpPr>
          <p:spPr bwMode="auto">
            <a:xfrm>
              <a:off x="0" y="248"/>
              <a:ext cx="447" cy="330"/>
            </a:xfrm>
            <a:custGeom>
              <a:avLst/>
              <a:gdLst>
                <a:gd name="T0" fmla="*/ 0 w 21346"/>
                <a:gd name="T1" fmla="*/ 0 h 21600"/>
                <a:gd name="T2" fmla="*/ 0 w 21346"/>
                <a:gd name="T3" fmla="*/ 0 h 21600"/>
                <a:gd name="T4" fmla="*/ 0 w 21346"/>
                <a:gd name="T5" fmla="*/ 0 h 21600"/>
                <a:gd name="T6" fmla="*/ 0 w 21346"/>
                <a:gd name="T7" fmla="*/ 0 h 21600"/>
                <a:gd name="T8" fmla="*/ 0 w 21346"/>
                <a:gd name="T9" fmla="*/ 0 h 21600"/>
                <a:gd name="T10" fmla="*/ 0 w 21346"/>
                <a:gd name="T11" fmla="*/ 0 h 21600"/>
                <a:gd name="T12" fmla="*/ 0 w 21346"/>
                <a:gd name="T13" fmla="*/ 0 h 21600"/>
                <a:gd name="T14" fmla="*/ 0 w 21346"/>
                <a:gd name="T15" fmla="*/ 0 h 21600"/>
                <a:gd name="T16" fmla="*/ 0 w 21346"/>
                <a:gd name="T17" fmla="*/ 0 h 21600"/>
                <a:gd name="T18" fmla="*/ 0 w 21346"/>
                <a:gd name="T19" fmla="*/ 0 h 21600"/>
                <a:gd name="T20" fmla="*/ 0 w 21346"/>
                <a:gd name="T21" fmla="*/ 0 h 21600"/>
                <a:gd name="T22" fmla="*/ 0 w 21346"/>
                <a:gd name="T23" fmla="*/ 0 h 21600"/>
                <a:gd name="T24" fmla="*/ 0 w 21346"/>
                <a:gd name="T25" fmla="*/ 0 h 21600"/>
                <a:gd name="T26" fmla="*/ 0 w 21346"/>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346" h="21600">
                  <a:moveTo>
                    <a:pt x="14485" y="9103"/>
                  </a:moveTo>
                  <a:lnTo>
                    <a:pt x="20423" y="4598"/>
                  </a:lnTo>
                  <a:cubicBezTo>
                    <a:pt x="21288" y="3943"/>
                    <a:pt x="21600" y="2451"/>
                    <a:pt x="21122" y="1265"/>
                  </a:cubicBezTo>
                  <a:cubicBezTo>
                    <a:pt x="20796" y="457"/>
                    <a:pt x="20185" y="0"/>
                    <a:pt x="19555" y="0"/>
                  </a:cubicBezTo>
                  <a:cubicBezTo>
                    <a:pt x="19261" y="0"/>
                    <a:pt x="18964" y="99"/>
                    <a:pt x="18690" y="307"/>
                  </a:cubicBezTo>
                  <a:lnTo>
                    <a:pt x="12803" y="4774"/>
                  </a:lnTo>
                  <a:cubicBezTo>
                    <a:pt x="12464" y="4260"/>
                    <a:pt x="12088" y="3795"/>
                    <a:pt x="11678" y="3385"/>
                  </a:cubicBezTo>
                  <a:cubicBezTo>
                    <a:pt x="10463" y="2171"/>
                    <a:pt x="8972" y="1445"/>
                    <a:pt x="7353" y="1445"/>
                  </a:cubicBezTo>
                  <a:cubicBezTo>
                    <a:pt x="3292" y="1445"/>
                    <a:pt x="0" y="5957"/>
                    <a:pt x="0" y="11522"/>
                  </a:cubicBezTo>
                  <a:cubicBezTo>
                    <a:pt x="0" y="17088"/>
                    <a:pt x="3292" y="21600"/>
                    <a:pt x="7353" y="21600"/>
                  </a:cubicBezTo>
                  <a:cubicBezTo>
                    <a:pt x="11415" y="21600"/>
                    <a:pt x="14708" y="17088"/>
                    <a:pt x="14708" y="11522"/>
                  </a:cubicBezTo>
                  <a:cubicBezTo>
                    <a:pt x="14708" y="11409"/>
                    <a:pt x="14698" y="11299"/>
                    <a:pt x="14695" y="11187"/>
                  </a:cubicBezTo>
                  <a:cubicBezTo>
                    <a:pt x="14678" y="10470"/>
                    <a:pt x="14606" y="9775"/>
                    <a:pt x="14485" y="9103"/>
                  </a:cubicBezTo>
                  <a:close/>
                  <a:moveTo>
                    <a:pt x="14485" y="9103"/>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grpSp>
      <p:grpSp>
        <p:nvGrpSpPr>
          <p:cNvPr id="10" name="Group 9">
            <a:extLst>
              <a:ext uri="{FF2B5EF4-FFF2-40B4-BE49-F238E27FC236}">
                <a16:creationId xmlns:a16="http://schemas.microsoft.com/office/drawing/2014/main" id="{1E860C3F-8595-46D9-B578-E2F403D8362B}"/>
              </a:ext>
            </a:extLst>
          </p:cNvPr>
          <p:cNvGrpSpPr/>
          <p:nvPr/>
        </p:nvGrpSpPr>
        <p:grpSpPr>
          <a:xfrm>
            <a:off x="11338559" y="6402760"/>
            <a:ext cx="361569" cy="337216"/>
            <a:chOff x="11338559" y="6428160"/>
            <a:chExt cx="361569" cy="337216"/>
          </a:xfrm>
        </p:grpSpPr>
        <p:sp>
          <p:nvSpPr>
            <p:cNvPr id="11" name="Oval 10">
              <a:extLst>
                <a:ext uri="{FF2B5EF4-FFF2-40B4-BE49-F238E27FC236}">
                  <a16:creationId xmlns:a16="http://schemas.microsoft.com/office/drawing/2014/main" id="{F9246622-836A-4F24-B038-29D00DF23459}"/>
                </a:ext>
              </a:extLst>
            </p:cNvPr>
            <p:cNvSpPr/>
            <p:nvPr/>
          </p:nvSpPr>
          <p:spPr>
            <a:xfrm>
              <a:off x="11352679" y="6428160"/>
              <a:ext cx="336177" cy="33617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7C2EDF8-23BC-4A56-8C2A-9806143EA5C9}"/>
                </a:ext>
              </a:extLst>
            </p:cNvPr>
            <p:cNvSpPr txBox="1"/>
            <p:nvPr/>
          </p:nvSpPr>
          <p:spPr>
            <a:xfrm>
              <a:off x="11338559" y="6457599"/>
              <a:ext cx="361569" cy="307777"/>
            </a:xfrm>
            <a:prstGeom prst="rect">
              <a:avLst/>
            </a:prstGeom>
            <a:noFill/>
          </p:spPr>
          <p:txBody>
            <a:bodyPr wrap="square" rtlCol="0">
              <a:spAutoFit/>
            </a:bodyPr>
            <a:lstStyle/>
            <a:p>
              <a:pPr algn="ctr"/>
              <a:fld id="{935BBC0D-156C-474B-BE53-7DA8707D3EBF}" type="slidenum">
                <a:rPr lang="en-US" sz="1400" smtClean="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rPr>
                <a:t>22</a:t>
              </a:fld>
              <a:endParaRPr lang="en-US" sz="1400" dirty="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endParaRPr>
            </a:p>
          </p:txBody>
        </p:sp>
      </p:grpSp>
    </p:spTree>
    <p:extLst>
      <p:ext uri="{BB962C8B-B14F-4D97-AF65-F5344CB8AC3E}">
        <p14:creationId xmlns:p14="http://schemas.microsoft.com/office/powerpoint/2010/main" val="3572480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application, Word&#10;&#10;Description automatically generated">
            <a:extLst>
              <a:ext uri="{FF2B5EF4-FFF2-40B4-BE49-F238E27FC236}">
                <a16:creationId xmlns:a16="http://schemas.microsoft.com/office/drawing/2014/main" id="{9487F58A-88F7-4C6C-A9F2-F6233A11AACF}"/>
              </a:ext>
            </a:extLst>
          </p:cNvPr>
          <p:cNvPicPr>
            <a:picLocks noChangeAspect="1"/>
          </p:cNvPicPr>
          <p:nvPr/>
        </p:nvPicPr>
        <p:blipFill>
          <a:blip r:embed="rId2"/>
          <a:stretch>
            <a:fillRect/>
          </a:stretch>
        </p:blipFill>
        <p:spPr>
          <a:xfrm>
            <a:off x="411193" y="1067246"/>
            <a:ext cx="11355236" cy="5442375"/>
          </a:xfrm>
          <a:prstGeom prst="rect">
            <a:avLst/>
          </a:prstGeom>
        </p:spPr>
      </p:pic>
      <p:sp>
        <p:nvSpPr>
          <p:cNvPr id="5" name="TextBox 4">
            <a:extLst>
              <a:ext uri="{FF2B5EF4-FFF2-40B4-BE49-F238E27FC236}">
                <a16:creationId xmlns:a16="http://schemas.microsoft.com/office/drawing/2014/main" id="{B72C594B-630C-457F-8719-EC3A7ADCDECE}"/>
              </a:ext>
            </a:extLst>
          </p:cNvPr>
          <p:cNvSpPr txBox="1"/>
          <p:nvPr/>
        </p:nvSpPr>
        <p:spPr>
          <a:xfrm>
            <a:off x="3703608" y="339306"/>
            <a:ext cx="55899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u="sng" dirty="0">
                <a:latin typeface="Broadway"/>
                <a:ea typeface="+mn-lt"/>
                <a:cs typeface="+mn-lt"/>
              </a:rPr>
              <a:t>Video Calling &amp; Chatting Feature</a:t>
            </a:r>
            <a:endParaRPr lang="en-US" sz="2400" u="sng" dirty="0">
              <a:latin typeface="Broadway"/>
            </a:endParaRPr>
          </a:p>
        </p:txBody>
      </p:sp>
      <p:grpSp>
        <p:nvGrpSpPr>
          <p:cNvPr id="6" name="Group 541">
            <a:extLst>
              <a:ext uri="{FF2B5EF4-FFF2-40B4-BE49-F238E27FC236}">
                <a16:creationId xmlns:a16="http://schemas.microsoft.com/office/drawing/2014/main" id="{4F7BAAE4-3A64-4E26-B8AE-E055A1E4431E}"/>
              </a:ext>
            </a:extLst>
          </p:cNvPr>
          <p:cNvGrpSpPr>
            <a:grpSpLocks/>
          </p:cNvGrpSpPr>
          <p:nvPr/>
        </p:nvGrpSpPr>
        <p:grpSpPr bwMode="auto">
          <a:xfrm>
            <a:off x="624840" y="6438982"/>
            <a:ext cx="256073" cy="266970"/>
            <a:chOff x="0" y="0"/>
            <a:chExt cx="554" cy="578"/>
          </a:xfrm>
          <a:solidFill>
            <a:schemeClr val="tx1">
              <a:lumMod val="75000"/>
              <a:lumOff val="25000"/>
            </a:schemeClr>
          </a:solidFill>
        </p:grpSpPr>
        <p:sp>
          <p:nvSpPr>
            <p:cNvPr id="7" name="AutoShape 538">
              <a:extLst>
                <a:ext uri="{FF2B5EF4-FFF2-40B4-BE49-F238E27FC236}">
                  <a16:creationId xmlns:a16="http://schemas.microsoft.com/office/drawing/2014/main" id="{18D71234-7798-4FBA-B333-DFD9C4B85067}"/>
                </a:ext>
              </a:extLst>
            </p:cNvPr>
            <p:cNvSpPr>
              <a:spLocks/>
            </p:cNvSpPr>
            <p:nvPr/>
          </p:nvSpPr>
          <p:spPr bwMode="auto">
            <a:xfrm>
              <a:off x="136" y="0"/>
              <a:ext cx="182" cy="182"/>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599" h="21600">
                  <a:moveTo>
                    <a:pt x="10799" y="21600"/>
                  </a:moveTo>
                  <a:cubicBezTo>
                    <a:pt x="11708" y="21600"/>
                    <a:pt x="12587" y="21475"/>
                    <a:pt x="13430" y="21264"/>
                  </a:cubicBezTo>
                  <a:lnTo>
                    <a:pt x="9739" y="18241"/>
                  </a:lnTo>
                  <a:cubicBezTo>
                    <a:pt x="8451" y="17189"/>
                    <a:pt x="7651" y="15697"/>
                    <a:pt x="7485" y="14041"/>
                  </a:cubicBezTo>
                  <a:cubicBezTo>
                    <a:pt x="7319" y="12386"/>
                    <a:pt x="7812" y="10765"/>
                    <a:pt x="8863" y="9483"/>
                  </a:cubicBezTo>
                  <a:cubicBezTo>
                    <a:pt x="10048" y="8031"/>
                    <a:pt x="11804" y="7199"/>
                    <a:pt x="13680" y="7199"/>
                  </a:cubicBezTo>
                  <a:cubicBezTo>
                    <a:pt x="15117" y="7199"/>
                    <a:pt x="16517" y="7701"/>
                    <a:pt x="17624" y="8609"/>
                  </a:cubicBezTo>
                  <a:lnTo>
                    <a:pt x="21547" y="11822"/>
                  </a:lnTo>
                  <a:cubicBezTo>
                    <a:pt x="21578" y="11487"/>
                    <a:pt x="21599" y="11146"/>
                    <a:pt x="21599" y="10801"/>
                  </a:cubicBezTo>
                  <a:cubicBezTo>
                    <a:pt x="21599" y="4836"/>
                    <a:pt x="16764" y="0"/>
                    <a:pt x="10800" y="0"/>
                  </a:cubicBezTo>
                  <a:cubicBezTo>
                    <a:pt x="4834" y="0"/>
                    <a:pt x="0" y="4836"/>
                    <a:pt x="0" y="10801"/>
                  </a:cubicBezTo>
                  <a:cubicBezTo>
                    <a:pt x="-1" y="16765"/>
                    <a:pt x="4833" y="21600"/>
                    <a:pt x="10799" y="21600"/>
                  </a:cubicBezTo>
                  <a:close/>
                  <a:moveTo>
                    <a:pt x="10799" y="2160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8" name="AutoShape 539">
              <a:extLst>
                <a:ext uri="{FF2B5EF4-FFF2-40B4-BE49-F238E27FC236}">
                  <a16:creationId xmlns:a16="http://schemas.microsoft.com/office/drawing/2014/main" id="{146D8D0B-0C8C-4111-BCDF-41C1EA504FC3}"/>
                </a:ext>
              </a:extLst>
            </p:cNvPr>
            <p:cNvSpPr>
              <a:spLocks/>
            </p:cNvSpPr>
            <p:nvPr/>
          </p:nvSpPr>
          <p:spPr bwMode="auto">
            <a:xfrm>
              <a:off x="232" y="88"/>
              <a:ext cx="322" cy="286"/>
            </a:xfrm>
            <a:custGeom>
              <a:avLst/>
              <a:gdLst>
                <a:gd name="T0" fmla="*/ 0 w 21415"/>
                <a:gd name="T1" fmla="*/ 0 h 21600"/>
                <a:gd name="T2" fmla="*/ 0 w 21415"/>
                <a:gd name="T3" fmla="*/ 0 h 21600"/>
                <a:gd name="T4" fmla="*/ 0 w 21415"/>
                <a:gd name="T5" fmla="*/ 0 h 21600"/>
                <a:gd name="T6" fmla="*/ 0 w 21415"/>
                <a:gd name="T7" fmla="*/ 0 h 21600"/>
                <a:gd name="T8" fmla="*/ 0 w 21415"/>
                <a:gd name="T9" fmla="*/ 0 h 21600"/>
                <a:gd name="T10" fmla="*/ 0 w 21415"/>
                <a:gd name="T11" fmla="*/ 0 h 21600"/>
                <a:gd name="T12" fmla="*/ 0 w 21415"/>
                <a:gd name="T13" fmla="*/ 0 h 21600"/>
                <a:gd name="T14" fmla="*/ 0 w 21415"/>
                <a:gd name="T15" fmla="*/ 0 h 21600"/>
                <a:gd name="T16" fmla="*/ 0 w 21415"/>
                <a:gd name="T17" fmla="*/ 0 h 21600"/>
                <a:gd name="T18" fmla="*/ 0 w 21415"/>
                <a:gd name="T19" fmla="*/ 0 h 21600"/>
                <a:gd name="T20" fmla="*/ 0 w 21415"/>
                <a:gd name="T21" fmla="*/ 0 h 21600"/>
                <a:gd name="T22" fmla="*/ 0 w 21415"/>
                <a:gd name="T23" fmla="*/ 0 h 21600"/>
                <a:gd name="T24" fmla="*/ 0 w 21415"/>
                <a:gd name="T25" fmla="*/ 0 h 21600"/>
                <a:gd name="T26" fmla="*/ 0 w 21415"/>
                <a:gd name="T27" fmla="*/ 0 h 21600"/>
                <a:gd name="T28" fmla="*/ 0 w 21415"/>
                <a:gd name="T29" fmla="*/ 0 h 21600"/>
                <a:gd name="T30" fmla="*/ 0 w 21415"/>
                <a:gd name="T31" fmla="*/ 0 h 21600"/>
                <a:gd name="T32" fmla="*/ 0 w 21415"/>
                <a:gd name="T33" fmla="*/ 0 h 21600"/>
                <a:gd name="T34" fmla="*/ 0 w 21415"/>
                <a:gd name="T35" fmla="*/ 0 h 21600"/>
                <a:gd name="T36" fmla="*/ 0 w 21415"/>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15" h="21600">
                  <a:moveTo>
                    <a:pt x="13624" y="3906"/>
                  </a:moveTo>
                  <a:cubicBezTo>
                    <a:pt x="12433" y="3906"/>
                    <a:pt x="11308" y="4219"/>
                    <a:pt x="10297" y="4762"/>
                  </a:cubicBezTo>
                  <a:cubicBezTo>
                    <a:pt x="9660" y="5104"/>
                    <a:pt x="9069" y="5539"/>
                    <a:pt x="8541" y="6057"/>
                  </a:cubicBezTo>
                  <a:lnTo>
                    <a:pt x="2444" y="386"/>
                  </a:lnTo>
                  <a:cubicBezTo>
                    <a:pt x="2167" y="126"/>
                    <a:pt x="1830" y="0"/>
                    <a:pt x="1496" y="0"/>
                  </a:cubicBezTo>
                  <a:cubicBezTo>
                    <a:pt x="1065" y="0"/>
                    <a:pt x="634" y="213"/>
                    <a:pt x="340" y="622"/>
                  </a:cubicBezTo>
                  <a:cubicBezTo>
                    <a:pt x="-185" y="1348"/>
                    <a:pt x="-92" y="2419"/>
                    <a:pt x="549" y="3012"/>
                  </a:cubicBezTo>
                  <a:lnTo>
                    <a:pt x="6693" y="8727"/>
                  </a:lnTo>
                  <a:cubicBezTo>
                    <a:pt x="6373" y="9435"/>
                    <a:pt x="6130" y="10195"/>
                    <a:pt x="5988" y="10999"/>
                  </a:cubicBezTo>
                  <a:cubicBezTo>
                    <a:pt x="5912" y="11425"/>
                    <a:pt x="5872" y="11866"/>
                    <a:pt x="5853" y="12313"/>
                  </a:cubicBezTo>
                  <a:lnTo>
                    <a:pt x="9540" y="9994"/>
                  </a:lnTo>
                  <a:cubicBezTo>
                    <a:pt x="10205" y="9576"/>
                    <a:pt x="10956" y="9354"/>
                    <a:pt x="11714" y="9354"/>
                  </a:cubicBezTo>
                  <a:cubicBezTo>
                    <a:pt x="13346" y="9354"/>
                    <a:pt x="14851" y="10362"/>
                    <a:pt x="15642" y="11984"/>
                  </a:cubicBezTo>
                  <a:cubicBezTo>
                    <a:pt x="16840" y="14442"/>
                    <a:pt x="16053" y="17548"/>
                    <a:pt x="13889" y="18908"/>
                  </a:cubicBezTo>
                  <a:lnTo>
                    <a:pt x="10665" y="20935"/>
                  </a:lnTo>
                  <a:cubicBezTo>
                    <a:pt x="11578" y="21361"/>
                    <a:pt x="12577" y="21600"/>
                    <a:pt x="13624" y="21600"/>
                  </a:cubicBezTo>
                  <a:cubicBezTo>
                    <a:pt x="17927" y="21600"/>
                    <a:pt x="21415" y="17639"/>
                    <a:pt x="21415" y="12752"/>
                  </a:cubicBezTo>
                  <a:cubicBezTo>
                    <a:pt x="21415" y="7865"/>
                    <a:pt x="17927" y="3906"/>
                    <a:pt x="13624" y="3906"/>
                  </a:cubicBezTo>
                  <a:close/>
                  <a:moveTo>
                    <a:pt x="13624" y="3906"/>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9" name="AutoShape 540">
              <a:extLst>
                <a:ext uri="{FF2B5EF4-FFF2-40B4-BE49-F238E27FC236}">
                  <a16:creationId xmlns:a16="http://schemas.microsoft.com/office/drawing/2014/main" id="{06B5A070-8D74-4346-912E-C90B9E013050}"/>
                </a:ext>
              </a:extLst>
            </p:cNvPr>
            <p:cNvSpPr>
              <a:spLocks/>
            </p:cNvSpPr>
            <p:nvPr/>
          </p:nvSpPr>
          <p:spPr bwMode="auto">
            <a:xfrm>
              <a:off x="0" y="248"/>
              <a:ext cx="447" cy="330"/>
            </a:xfrm>
            <a:custGeom>
              <a:avLst/>
              <a:gdLst>
                <a:gd name="T0" fmla="*/ 0 w 21346"/>
                <a:gd name="T1" fmla="*/ 0 h 21600"/>
                <a:gd name="T2" fmla="*/ 0 w 21346"/>
                <a:gd name="T3" fmla="*/ 0 h 21600"/>
                <a:gd name="T4" fmla="*/ 0 w 21346"/>
                <a:gd name="T5" fmla="*/ 0 h 21600"/>
                <a:gd name="T6" fmla="*/ 0 w 21346"/>
                <a:gd name="T7" fmla="*/ 0 h 21600"/>
                <a:gd name="T8" fmla="*/ 0 w 21346"/>
                <a:gd name="T9" fmla="*/ 0 h 21600"/>
                <a:gd name="T10" fmla="*/ 0 w 21346"/>
                <a:gd name="T11" fmla="*/ 0 h 21600"/>
                <a:gd name="T12" fmla="*/ 0 w 21346"/>
                <a:gd name="T13" fmla="*/ 0 h 21600"/>
                <a:gd name="T14" fmla="*/ 0 w 21346"/>
                <a:gd name="T15" fmla="*/ 0 h 21600"/>
                <a:gd name="T16" fmla="*/ 0 w 21346"/>
                <a:gd name="T17" fmla="*/ 0 h 21600"/>
                <a:gd name="T18" fmla="*/ 0 w 21346"/>
                <a:gd name="T19" fmla="*/ 0 h 21600"/>
                <a:gd name="T20" fmla="*/ 0 w 21346"/>
                <a:gd name="T21" fmla="*/ 0 h 21600"/>
                <a:gd name="T22" fmla="*/ 0 w 21346"/>
                <a:gd name="T23" fmla="*/ 0 h 21600"/>
                <a:gd name="T24" fmla="*/ 0 w 21346"/>
                <a:gd name="T25" fmla="*/ 0 h 21600"/>
                <a:gd name="T26" fmla="*/ 0 w 21346"/>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346" h="21600">
                  <a:moveTo>
                    <a:pt x="14485" y="9103"/>
                  </a:moveTo>
                  <a:lnTo>
                    <a:pt x="20423" y="4598"/>
                  </a:lnTo>
                  <a:cubicBezTo>
                    <a:pt x="21288" y="3943"/>
                    <a:pt x="21600" y="2451"/>
                    <a:pt x="21122" y="1265"/>
                  </a:cubicBezTo>
                  <a:cubicBezTo>
                    <a:pt x="20796" y="457"/>
                    <a:pt x="20185" y="0"/>
                    <a:pt x="19555" y="0"/>
                  </a:cubicBezTo>
                  <a:cubicBezTo>
                    <a:pt x="19261" y="0"/>
                    <a:pt x="18964" y="99"/>
                    <a:pt x="18690" y="307"/>
                  </a:cubicBezTo>
                  <a:lnTo>
                    <a:pt x="12803" y="4774"/>
                  </a:lnTo>
                  <a:cubicBezTo>
                    <a:pt x="12464" y="4260"/>
                    <a:pt x="12088" y="3795"/>
                    <a:pt x="11678" y="3385"/>
                  </a:cubicBezTo>
                  <a:cubicBezTo>
                    <a:pt x="10463" y="2171"/>
                    <a:pt x="8972" y="1445"/>
                    <a:pt x="7353" y="1445"/>
                  </a:cubicBezTo>
                  <a:cubicBezTo>
                    <a:pt x="3292" y="1445"/>
                    <a:pt x="0" y="5957"/>
                    <a:pt x="0" y="11522"/>
                  </a:cubicBezTo>
                  <a:cubicBezTo>
                    <a:pt x="0" y="17088"/>
                    <a:pt x="3292" y="21600"/>
                    <a:pt x="7353" y="21600"/>
                  </a:cubicBezTo>
                  <a:cubicBezTo>
                    <a:pt x="11415" y="21600"/>
                    <a:pt x="14708" y="17088"/>
                    <a:pt x="14708" y="11522"/>
                  </a:cubicBezTo>
                  <a:cubicBezTo>
                    <a:pt x="14708" y="11409"/>
                    <a:pt x="14698" y="11299"/>
                    <a:pt x="14695" y="11187"/>
                  </a:cubicBezTo>
                  <a:cubicBezTo>
                    <a:pt x="14678" y="10470"/>
                    <a:pt x="14606" y="9775"/>
                    <a:pt x="14485" y="9103"/>
                  </a:cubicBezTo>
                  <a:close/>
                  <a:moveTo>
                    <a:pt x="14485" y="9103"/>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grpSp>
      <p:grpSp>
        <p:nvGrpSpPr>
          <p:cNvPr id="10" name="Group 9">
            <a:extLst>
              <a:ext uri="{FF2B5EF4-FFF2-40B4-BE49-F238E27FC236}">
                <a16:creationId xmlns:a16="http://schemas.microsoft.com/office/drawing/2014/main" id="{9E0D2193-E95B-4C9B-AE64-9677B2AB2890}"/>
              </a:ext>
            </a:extLst>
          </p:cNvPr>
          <p:cNvGrpSpPr/>
          <p:nvPr/>
        </p:nvGrpSpPr>
        <p:grpSpPr>
          <a:xfrm>
            <a:off x="11338559" y="6402760"/>
            <a:ext cx="361569" cy="337216"/>
            <a:chOff x="11338559" y="6428160"/>
            <a:chExt cx="361569" cy="337216"/>
          </a:xfrm>
        </p:grpSpPr>
        <p:sp>
          <p:nvSpPr>
            <p:cNvPr id="11" name="Oval 10">
              <a:extLst>
                <a:ext uri="{FF2B5EF4-FFF2-40B4-BE49-F238E27FC236}">
                  <a16:creationId xmlns:a16="http://schemas.microsoft.com/office/drawing/2014/main" id="{25933C8C-A9BB-4932-AEBF-832CADB3D849}"/>
                </a:ext>
              </a:extLst>
            </p:cNvPr>
            <p:cNvSpPr/>
            <p:nvPr/>
          </p:nvSpPr>
          <p:spPr>
            <a:xfrm>
              <a:off x="11352679" y="6428160"/>
              <a:ext cx="336177" cy="33617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A295F80-B2A6-4726-AB29-C09ED1ED3AAA}"/>
                </a:ext>
              </a:extLst>
            </p:cNvPr>
            <p:cNvSpPr txBox="1"/>
            <p:nvPr/>
          </p:nvSpPr>
          <p:spPr>
            <a:xfrm>
              <a:off x="11338559" y="6457599"/>
              <a:ext cx="361569" cy="307777"/>
            </a:xfrm>
            <a:prstGeom prst="rect">
              <a:avLst/>
            </a:prstGeom>
            <a:noFill/>
          </p:spPr>
          <p:txBody>
            <a:bodyPr wrap="square" rtlCol="0">
              <a:spAutoFit/>
            </a:bodyPr>
            <a:lstStyle/>
            <a:p>
              <a:pPr algn="ctr"/>
              <a:fld id="{935BBC0D-156C-474B-BE53-7DA8707D3EBF}" type="slidenum">
                <a:rPr lang="en-US" sz="1400" smtClean="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rPr>
                <a:t>23</a:t>
              </a:fld>
              <a:endParaRPr lang="en-US" sz="1400" dirty="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endParaRPr>
            </a:p>
          </p:txBody>
        </p:sp>
      </p:grpSp>
    </p:spTree>
    <p:extLst>
      <p:ext uri="{BB962C8B-B14F-4D97-AF65-F5344CB8AC3E}">
        <p14:creationId xmlns:p14="http://schemas.microsoft.com/office/powerpoint/2010/main" val="1546414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25A43E69-EF91-4EB7-92FA-2534F9A7BC67}"/>
              </a:ext>
            </a:extLst>
          </p:cNvPr>
          <p:cNvPicPr>
            <a:picLocks noChangeAspect="1"/>
          </p:cNvPicPr>
          <p:nvPr/>
        </p:nvPicPr>
        <p:blipFill>
          <a:blip r:embed="rId2"/>
          <a:stretch>
            <a:fillRect/>
          </a:stretch>
        </p:blipFill>
        <p:spPr>
          <a:xfrm>
            <a:off x="138024" y="330200"/>
            <a:ext cx="11930330" cy="6350959"/>
          </a:xfrm>
          <a:prstGeom prst="rect">
            <a:avLst/>
          </a:prstGeom>
        </p:spPr>
      </p:pic>
      <p:sp>
        <p:nvSpPr>
          <p:cNvPr id="5" name="TextBox 4">
            <a:extLst>
              <a:ext uri="{FF2B5EF4-FFF2-40B4-BE49-F238E27FC236}">
                <a16:creationId xmlns:a16="http://schemas.microsoft.com/office/drawing/2014/main" id="{E17E2CB3-7836-43D7-A6C2-04931713B982}"/>
              </a:ext>
            </a:extLst>
          </p:cNvPr>
          <p:cNvSpPr txBox="1"/>
          <p:nvPr/>
        </p:nvSpPr>
        <p:spPr>
          <a:xfrm>
            <a:off x="4506982" y="-53992"/>
            <a:ext cx="42815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u="sng" dirty="0">
                <a:latin typeface="Broadway"/>
                <a:ea typeface="+mn-lt"/>
                <a:cs typeface="+mn-lt"/>
              </a:rPr>
              <a:t>Doctor’s Prescription.</a:t>
            </a:r>
            <a:endParaRPr lang="en-US" sz="2400" u="sng" dirty="0">
              <a:latin typeface="Broadway"/>
            </a:endParaRPr>
          </a:p>
        </p:txBody>
      </p:sp>
      <p:grpSp>
        <p:nvGrpSpPr>
          <p:cNvPr id="6" name="Group 541">
            <a:extLst>
              <a:ext uri="{FF2B5EF4-FFF2-40B4-BE49-F238E27FC236}">
                <a16:creationId xmlns:a16="http://schemas.microsoft.com/office/drawing/2014/main" id="{8626959E-3733-475C-8FB1-09C43F9CEDB4}"/>
              </a:ext>
            </a:extLst>
          </p:cNvPr>
          <p:cNvGrpSpPr>
            <a:grpSpLocks/>
          </p:cNvGrpSpPr>
          <p:nvPr/>
        </p:nvGrpSpPr>
        <p:grpSpPr bwMode="auto">
          <a:xfrm>
            <a:off x="624840" y="6438982"/>
            <a:ext cx="256073" cy="266970"/>
            <a:chOff x="0" y="0"/>
            <a:chExt cx="554" cy="578"/>
          </a:xfrm>
          <a:solidFill>
            <a:schemeClr val="tx1">
              <a:lumMod val="75000"/>
              <a:lumOff val="25000"/>
            </a:schemeClr>
          </a:solidFill>
        </p:grpSpPr>
        <p:sp>
          <p:nvSpPr>
            <p:cNvPr id="7" name="AutoShape 538">
              <a:extLst>
                <a:ext uri="{FF2B5EF4-FFF2-40B4-BE49-F238E27FC236}">
                  <a16:creationId xmlns:a16="http://schemas.microsoft.com/office/drawing/2014/main" id="{8EED34C3-0E46-4593-950E-03CA9D2AAC33}"/>
                </a:ext>
              </a:extLst>
            </p:cNvPr>
            <p:cNvSpPr>
              <a:spLocks/>
            </p:cNvSpPr>
            <p:nvPr/>
          </p:nvSpPr>
          <p:spPr bwMode="auto">
            <a:xfrm>
              <a:off x="136" y="0"/>
              <a:ext cx="182" cy="182"/>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599" h="21600">
                  <a:moveTo>
                    <a:pt x="10799" y="21600"/>
                  </a:moveTo>
                  <a:cubicBezTo>
                    <a:pt x="11708" y="21600"/>
                    <a:pt x="12587" y="21475"/>
                    <a:pt x="13430" y="21264"/>
                  </a:cubicBezTo>
                  <a:lnTo>
                    <a:pt x="9739" y="18241"/>
                  </a:lnTo>
                  <a:cubicBezTo>
                    <a:pt x="8451" y="17189"/>
                    <a:pt x="7651" y="15697"/>
                    <a:pt x="7485" y="14041"/>
                  </a:cubicBezTo>
                  <a:cubicBezTo>
                    <a:pt x="7319" y="12386"/>
                    <a:pt x="7812" y="10765"/>
                    <a:pt x="8863" y="9483"/>
                  </a:cubicBezTo>
                  <a:cubicBezTo>
                    <a:pt x="10048" y="8031"/>
                    <a:pt x="11804" y="7199"/>
                    <a:pt x="13680" y="7199"/>
                  </a:cubicBezTo>
                  <a:cubicBezTo>
                    <a:pt x="15117" y="7199"/>
                    <a:pt x="16517" y="7701"/>
                    <a:pt x="17624" y="8609"/>
                  </a:cubicBezTo>
                  <a:lnTo>
                    <a:pt x="21547" y="11822"/>
                  </a:lnTo>
                  <a:cubicBezTo>
                    <a:pt x="21578" y="11487"/>
                    <a:pt x="21599" y="11146"/>
                    <a:pt x="21599" y="10801"/>
                  </a:cubicBezTo>
                  <a:cubicBezTo>
                    <a:pt x="21599" y="4836"/>
                    <a:pt x="16764" y="0"/>
                    <a:pt x="10800" y="0"/>
                  </a:cubicBezTo>
                  <a:cubicBezTo>
                    <a:pt x="4834" y="0"/>
                    <a:pt x="0" y="4836"/>
                    <a:pt x="0" y="10801"/>
                  </a:cubicBezTo>
                  <a:cubicBezTo>
                    <a:pt x="-1" y="16765"/>
                    <a:pt x="4833" y="21600"/>
                    <a:pt x="10799" y="21600"/>
                  </a:cubicBezTo>
                  <a:close/>
                  <a:moveTo>
                    <a:pt x="10799" y="2160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8" name="AutoShape 539">
              <a:extLst>
                <a:ext uri="{FF2B5EF4-FFF2-40B4-BE49-F238E27FC236}">
                  <a16:creationId xmlns:a16="http://schemas.microsoft.com/office/drawing/2014/main" id="{5B9B804D-337A-4FA8-8F7B-5FEC28326DB7}"/>
                </a:ext>
              </a:extLst>
            </p:cNvPr>
            <p:cNvSpPr>
              <a:spLocks/>
            </p:cNvSpPr>
            <p:nvPr/>
          </p:nvSpPr>
          <p:spPr bwMode="auto">
            <a:xfrm>
              <a:off x="232" y="88"/>
              <a:ext cx="322" cy="286"/>
            </a:xfrm>
            <a:custGeom>
              <a:avLst/>
              <a:gdLst>
                <a:gd name="T0" fmla="*/ 0 w 21415"/>
                <a:gd name="T1" fmla="*/ 0 h 21600"/>
                <a:gd name="T2" fmla="*/ 0 w 21415"/>
                <a:gd name="T3" fmla="*/ 0 h 21600"/>
                <a:gd name="T4" fmla="*/ 0 w 21415"/>
                <a:gd name="T5" fmla="*/ 0 h 21600"/>
                <a:gd name="T6" fmla="*/ 0 w 21415"/>
                <a:gd name="T7" fmla="*/ 0 h 21600"/>
                <a:gd name="T8" fmla="*/ 0 w 21415"/>
                <a:gd name="T9" fmla="*/ 0 h 21600"/>
                <a:gd name="T10" fmla="*/ 0 w 21415"/>
                <a:gd name="T11" fmla="*/ 0 h 21600"/>
                <a:gd name="T12" fmla="*/ 0 w 21415"/>
                <a:gd name="T13" fmla="*/ 0 h 21600"/>
                <a:gd name="T14" fmla="*/ 0 w 21415"/>
                <a:gd name="T15" fmla="*/ 0 h 21600"/>
                <a:gd name="T16" fmla="*/ 0 w 21415"/>
                <a:gd name="T17" fmla="*/ 0 h 21600"/>
                <a:gd name="T18" fmla="*/ 0 w 21415"/>
                <a:gd name="T19" fmla="*/ 0 h 21600"/>
                <a:gd name="T20" fmla="*/ 0 w 21415"/>
                <a:gd name="T21" fmla="*/ 0 h 21600"/>
                <a:gd name="T22" fmla="*/ 0 w 21415"/>
                <a:gd name="T23" fmla="*/ 0 h 21600"/>
                <a:gd name="T24" fmla="*/ 0 w 21415"/>
                <a:gd name="T25" fmla="*/ 0 h 21600"/>
                <a:gd name="T26" fmla="*/ 0 w 21415"/>
                <a:gd name="T27" fmla="*/ 0 h 21600"/>
                <a:gd name="T28" fmla="*/ 0 w 21415"/>
                <a:gd name="T29" fmla="*/ 0 h 21600"/>
                <a:gd name="T30" fmla="*/ 0 w 21415"/>
                <a:gd name="T31" fmla="*/ 0 h 21600"/>
                <a:gd name="T32" fmla="*/ 0 w 21415"/>
                <a:gd name="T33" fmla="*/ 0 h 21600"/>
                <a:gd name="T34" fmla="*/ 0 w 21415"/>
                <a:gd name="T35" fmla="*/ 0 h 21600"/>
                <a:gd name="T36" fmla="*/ 0 w 21415"/>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15" h="21600">
                  <a:moveTo>
                    <a:pt x="13624" y="3906"/>
                  </a:moveTo>
                  <a:cubicBezTo>
                    <a:pt x="12433" y="3906"/>
                    <a:pt x="11308" y="4219"/>
                    <a:pt x="10297" y="4762"/>
                  </a:cubicBezTo>
                  <a:cubicBezTo>
                    <a:pt x="9660" y="5104"/>
                    <a:pt x="9069" y="5539"/>
                    <a:pt x="8541" y="6057"/>
                  </a:cubicBezTo>
                  <a:lnTo>
                    <a:pt x="2444" y="386"/>
                  </a:lnTo>
                  <a:cubicBezTo>
                    <a:pt x="2167" y="126"/>
                    <a:pt x="1830" y="0"/>
                    <a:pt x="1496" y="0"/>
                  </a:cubicBezTo>
                  <a:cubicBezTo>
                    <a:pt x="1065" y="0"/>
                    <a:pt x="634" y="213"/>
                    <a:pt x="340" y="622"/>
                  </a:cubicBezTo>
                  <a:cubicBezTo>
                    <a:pt x="-185" y="1348"/>
                    <a:pt x="-92" y="2419"/>
                    <a:pt x="549" y="3012"/>
                  </a:cubicBezTo>
                  <a:lnTo>
                    <a:pt x="6693" y="8727"/>
                  </a:lnTo>
                  <a:cubicBezTo>
                    <a:pt x="6373" y="9435"/>
                    <a:pt x="6130" y="10195"/>
                    <a:pt x="5988" y="10999"/>
                  </a:cubicBezTo>
                  <a:cubicBezTo>
                    <a:pt x="5912" y="11425"/>
                    <a:pt x="5872" y="11866"/>
                    <a:pt x="5853" y="12313"/>
                  </a:cubicBezTo>
                  <a:lnTo>
                    <a:pt x="9540" y="9994"/>
                  </a:lnTo>
                  <a:cubicBezTo>
                    <a:pt x="10205" y="9576"/>
                    <a:pt x="10956" y="9354"/>
                    <a:pt x="11714" y="9354"/>
                  </a:cubicBezTo>
                  <a:cubicBezTo>
                    <a:pt x="13346" y="9354"/>
                    <a:pt x="14851" y="10362"/>
                    <a:pt x="15642" y="11984"/>
                  </a:cubicBezTo>
                  <a:cubicBezTo>
                    <a:pt x="16840" y="14442"/>
                    <a:pt x="16053" y="17548"/>
                    <a:pt x="13889" y="18908"/>
                  </a:cubicBezTo>
                  <a:lnTo>
                    <a:pt x="10665" y="20935"/>
                  </a:lnTo>
                  <a:cubicBezTo>
                    <a:pt x="11578" y="21361"/>
                    <a:pt x="12577" y="21600"/>
                    <a:pt x="13624" y="21600"/>
                  </a:cubicBezTo>
                  <a:cubicBezTo>
                    <a:pt x="17927" y="21600"/>
                    <a:pt x="21415" y="17639"/>
                    <a:pt x="21415" y="12752"/>
                  </a:cubicBezTo>
                  <a:cubicBezTo>
                    <a:pt x="21415" y="7865"/>
                    <a:pt x="17927" y="3906"/>
                    <a:pt x="13624" y="3906"/>
                  </a:cubicBezTo>
                  <a:close/>
                  <a:moveTo>
                    <a:pt x="13624" y="3906"/>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9" name="AutoShape 540">
              <a:extLst>
                <a:ext uri="{FF2B5EF4-FFF2-40B4-BE49-F238E27FC236}">
                  <a16:creationId xmlns:a16="http://schemas.microsoft.com/office/drawing/2014/main" id="{DBE99A53-57E1-4083-9A1D-BD40797755AC}"/>
                </a:ext>
              </a:extLst>
            </p:cNvPr>
            <p:cNvSpPr>
              <a:spLocks/>
            </p:cNvSpPr>
            <p:nvPr/>
          </p:nvSpPr>
          <p:spPr bwMode="auto">
            <a:xfrm>
              <a:off x="0" y="248"/>
              <a:ext cx="447" cy="330"/>
            </a:xfrm>
            <a:custGeom>
              <a:avLst/>
              <a:gdLst>
                <a:gd name="T0" fmla="*/ 0 w 21346"/>
                <a:gd name="T1" fmla="*/ 0 h 21600"/>
                <a:gd name="T2" fmla="*/ 0 w 21346"/>
                <a:gd name="T3" fmla="*/ 0 h 21600"/>
                <a:gd name="T4" fmla="*/ 0 w 21346"/>
                <a:gd name="T5" fmla="*/ 0 h 21600"/>
                <a:gd name="T6" fmla="*/ 0 w 21346"/>
                <a:gd name="T7" fmla="*/ 0 h 21600"/>
                <a:gd name="T8" fmla="*/ 0 w 21346"/>
                <a:gd name="T9" fmla="*/ 0 h 21600"/>
                <a:gd name="T10" fmla="*/ 0 w 21346"/>
                <a:gd name="T11" fmla="*/ 0 h 21600"/>
                <a:gd name="T12" fmla="*/ 0 w 21346"/>
                <a:gd name="T13" fmla="*/ 0 h 21600"/>
                <a:gd name="T14" fmla="*/ 0 w 21346"/>
                <a:gd name="T15" fmla="*/ 0 h 21600"/>
                <a:gd name="T16" fmla="*/ 0 w 21346"/>
                <a:gd name="T17" fmla="*/ 0 h 21600"/>
                <a:gd name="T18" fmla="*/ 0 w 21346"/>
                <a:gd name="T19" fmla="*/ 0 h 21600"/>
                <a:gd name="T20" fmla="*/ 0 w 21346"/>
                <a:gd name="T21" fmla="*/ 0 h 21600"/>
                <a:gd name="T22" fmla="*/ 0 w 21346"/>
                <a:gd name="T23" fmla="*/ 0 h 21600"/>
                <a:gd name="T24" fmla="*/ 0 w 21346"/>
                <a:gd name="T25" fmla="*/ 0 h 21600"/>
                <a:gd name="T26" fmla="*/ 0 w 21346"/>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346" h="21600">
                  <a:moveTo>
                    <a:pt x="14485" y="9103"/>
                  </a:moveTo>
                  <a:lnTo>
                    <a:pt x="20423" y="4598"/>
                  </a:lnTo>
                  <a:cubicBezTo>
                    <a:pt x="21288" y="3943"/>
                    <a:pt x="21600" y="2451"/>
                    <a:pt x="21122" y="1265"/>
                  </a:cubicBezTo>
                  <a:cubicBezTo>
                    <a:pt x="20796" y="457"/>
                    <a:pt x="20185" y="0"/>
                    <a:pt x="19555" y="0"/>
                  </a:cubicBezTo>
                  <a:cubicBezTo>
                    <a:pt x="19261" y="0"/>
                    <a:pt x="18964" y="99"/>
                    <a:pt x="18690" y="307"/>
                  </a:cubicBezTo>
                  <a:lnTo>
                    <a:pt x="12803" y="4774"/>
                  </a:lnTo>
                  <a:cubicBezTo>
                    <a:pt x="12464" y="4260"/>
                    <a:pt x="12088" y="3795"/>
                    <a:pt x="11678" y="3385"/>
                  </a:cubicBezTo>
                  <a:cubicBezTo>
                    <a:pt x="10463" y="2171"/>
                    <a:pt x="8972" y="1445"/>
                    <a:pt x="7353" y="1445"/>
                  </a:cubicBezTo>
                  <a:cubicBezTo>
                    <a:pt x="3292" y="1445"/>
                    <a:pt x="0" y="5957"/>
                    <a:pt x="0" y="11522"/>
                  </a:cubicBezTo>
                  <a:cubicBezTo>
                    <a:pt x="0" y="17088"/>
                    <a:pt x="3292" y="21600"/>
                    <a:pt x="7353" y="21600"/>
                  </a:cubicBezTo>
                  <a:cubicBezTo>
                    <a:pt x="11415" y="21600"/>
                    <a:pt x="14708" y="17088"/>
                    <a:pt x="14708" y="11522"/>
                  </a:cubicBezTo>
                  <a:cubicBezTo>
                    <a:pt x="14708" y="11409"/>
                    <a:pt x="14698" y="11299"/>
                    <a:pt x="14695" y="11187"/>
                  </a:cubicBezTo>
                  <a:cubicBezTo>
                    <a:pt x="14678" y="10470"/>
                    <a:pt x="14606" y="9775"/>
                    <a:pt x="14485" y="9103"/>
                  </a:cubicBezTo>
                  <a:close/>
                  <a:moveTo>
                    <a:pt x="14485" y="9103"/>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grpSp>
      <p:grpSp>
        <p:nvGrpSpPr>
          <p:cNvPr id="10" name="Group 9">
            <a:extLst>
              <a:ext uri="{FF2B5EF4-FFF2-40B4-BE49-F238E27FC236}">
                <a16:creationId xmlns:a16="http://schemas.microsoft.com/office/drawing/2014/main" id="{FF45FF66-DC19-4FD8-8376-5D1362BD0443}"/>
              </a:ext>
            </a:extLst>
          </p:cNvPr>
          <p:cNvGrpSpPr/>
          <p:nvPr/>
        </p:nvGrpSpPr>
        <p:grpSpPr>
          <a:xfrm>
            <a:off x="11338559" y="6402760"/>
            <a:ext cx="361569" cy="337216"/>
            <a:chOff x="11338559" y="6428160"/>
            <a:chExt cx="361569" cy="337216"/>
          </a:xfrm>
        </p:grpSpPr>
        <p:sp>
          <p:nvSpPr>
            <p:cNvPr id="11" name="Oval 10">
              <a:extLst>
                <a:ext uri="{FF2B5EF4-FFF2-40B4-BE49-F238E27FC236}">
                  <a16:creationId xmlns:a16="http://schemas.microsoft.com/office/drawing/2014/main" id="{615DA48A-9667-4C41-83F8-B6A64B8ED948}"/>
                </a:ext>
              </a:extLst>
            </p:cNvPr>
            <p:cNvSpPr/>
            <p:nvPr/>
          </p:nvSpPr>
          <p:spPr>
            <a:xfrm>
              <a:off x="11352679" y="6428160"/>
              <a:ext cx="336177" cy="33617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A18DAAF-DDBB-4560-8BED-B262DDE5834E}"/>
                </a:ext>
              </a:extLst>
            </p:cNvPr>
            <p:cNvSpPr txBox="1"/>
            <p:nvPr/>
          </p:nvSpPr>
          <p:spPr>
            <a:xfrm>
              <a:off x="11338559" y="6457599"/>
              <a:ext cx="361569" cy="307777"/>
            </a:xfrm>
            <a:prstGeom prst="rect">
              <a:avLst/>
            </a:prstGeom>
            <a:noFill/>
          </p:spPr>
          <p:txBody>
            <a:bodyPr wrap="square" rtlCol="0">
              <a:spAutoFit/>
            </a:bodyPr>
            <a:lstStyle/>
            <a:p>
              <a:pPr algn="ctr"/>
              <a:fld id="{935BBC0D-156C-474B-BE53-7DA8707D3EBF}" type="slidenum">
                <a:rPr lang="en-US" sz="1400" smtClean="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rPr>
                <a:t>24</a:t>
              </a:fld>
              <a:endParaRPr lang="en-US" sz="1400" dirty="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endParaRPr>
            </a:p>
          </p:txBody>
        </p:sp>
      </p:grpSp>
    </p:spTree>
    <p:extLst>
      <p:ext uri="{BB962C8B-B14F-4D97-AF65-F5344CB8AC3E}">
        <p14:creationId xmlns:p14="http://schemas.microsoft.com/office/powerpoint/2010/main" val="4195043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email&#10;&#10;Description automatically generated">
            <a:extLst>
              <a:ext uri="{FF2B5EF4-FFF2-40B4-BE49-F238E27FC236}">
                <a16:creationId xmlns:a16="http://schemas.microsoft.com/office/drawing/2014/main" id="{BFEE0ABC-DE06-475D-8C2B-F0DA51C12091}"/>
              </a:ext>
            </a:extLst>
          </p:cNvPr>
          <p:cNvPicPr>
            <a:picLocks noChangeAspect="1"/>
          </p:cNvPicPr>
          <p:nvPr/>
        </p:nvPicPr>
        <p:blipFill>
          <a:blip r:embed="rId2"/>
          <a:stretch>
            <a:fillRect/>
          </a:stretch>
        </p:blipFill>
        <p:spPr>
          <a:xfrm>
            <a:off x="2409645" y="364696"/>
            <a:ext cx="7372709" cy="6493304"/>
          </a:xfrm>
          <a:prstGeom prst="rect">
            <a:avLst/>
          </a:prstGeom>
        </p:spPr>
      </p:pic>
      <p:sp>
        <p:nvSpPr>
          <p:cNvPr id="5" name="TextBox 4">
            <a:extLst>
              <a:ext uri="{FF2B5EF4-FFF2-40B4-BE49-F238E27FC236}">
                <a16:creationId xmlns:a16="http://schemas.microsoft.com/office/drawing/2014/main" id="{0EED43B3-CED3-4685-A3DD-49074BF0E749}"/>
              </a:ext>
            </a:extLst>
          </p:cNvPr>
          <p:cNvSpPr txBox="1"/>
          <p:nvPr/>
        </p:nvSpPr>
        <p:spPr>
          <a:xfrm>
            <a:off x="2731059" y="-96969"/>
            <a:ext cx="912674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u="sng" dirty="0">
                <a:latin typeface="Broadway"/>
                <a:ea typeface="+mn-lt"/>
                <a:cs typeface="+mn-lt"/>
              </a:rPr>
              <a:t>Patient downloads prescription in pdf format</a:t>
            </a:r>
            <a:endParaRPr lang="en-US" sz="2400" u="sng" dirty="0">
              <a:latin typeface="Broadway"/>
            </a:endParaRPr>
          </a:p>
        </p:txBody>
      </p:sp>
      <p:grpSp>
        <p:nvGrpSpPr>
          <p:cNvPr id="6" name="Group 541">
            <a:extLst>
              <a:ext uri="{FF2B5EF4-FFF2-40B4-BE49-F238E27FC236}">
                <a16:creationId xmlns:a16="http://schemas.microsoft.com/office/drawing/2014/main" id="{B1AC8C5F-2FD7-4902-A5CF-249FCCBEED7B}"/>
              </a:ext>
            </a:extLst>
          </p:cNvPr>
          <p:cNvGrpSpPr>
            <a:grpSpLocks/>
          </p:cNvGrpSpPr>
          <p:nvPr/>
        </p:nvGrpSpPr>
        <p:grpSpPr bwMode="auto">
          <a:xfrm>
            <a:off x="624840" y="6438982"/>
            <a:ext cx="256073" cy="266970"/>
            <a:chOff x="0" y="0"/>
            <a:chExt cx="554" cy="578"/>
          </a:xfrm>
          <a:solidFill>
            <a:schemeClr val="tx1">
              <a:lumMod val="75000"/>
              <a:lumOff val="25000"/>
            </a:schemeClr>
          </a:solidFill>
        </p:grpSpPr>
        <p:sp>
          <p:nvSpPr>
            <p:cNvPr id="7" name="AutoShape 538">
              <a:extLst>
                <a:ext uri="{FF2B5EF4-FFF2-40B4-BE49-F238E27FC236}">
                  <a16:creationId xmlns:a16="http://schemas.microsoft.com/office/drawing/2014/main" id="{44EE3AAD-6164-46B5-9A14-361B960AB73A}"/>
                </a:ext>
              </a:extLst>
            </p:cNvPr>
            <p:cNvSpPr>
              <a:spLocks/>
            </p:cNvSpPr>
            <p:nvPr/>
          </p:nvSpPr>
          <p:spPr bwMode="auto">
            <a:xfrm>
              <a:off x="136" y="0"/>
              <a:ext cx="182" cy="182"/>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599" h="21600">
                  <a:moveTo>
                    <a:pt x="10799" y="21600"/>
                  </a:moveTo>
                  <a:cubicBezTo>
                    <a:pt x="11708" y="21600"/>
                    <a:pt x="12587" y="21475"/>
                    <a:pt x="13430" y="21264"/>
                  </a:cubicBezTo>
                  <a:lnTo>
                    <a:pt x="9739" y="18241"/>
                  </a:lnTo>
                  <a:cubicBezTo>
                    <a:pt x="8451" y="17189"/>
                    <a:pt x="7651" y="15697"/>
                    <a:pt x="7485" y="14041"/>
                  </a:cubicBezTo>
                  <a:cubicBezTo>
                    <a:pt x="7319" y="12386"/>
                    <a:pt x="7812" y="10765"/>
                    <a:pt x="8863" y="9483"/>
                  </a:cubicBezTo>
                  <a:cubicBezTo>
                    <a:pt x="10048" y="8031"/>
                    <a:pt x="11804" y="7199"/>
                    <a:pt x="13680" y="7199"/>
                  </a:cubicBezTo>
                  <a:cubicBezTo>
                    <a:pt x="15117" y="7199"/>
                    <a:pt x="16517" y="7701"/>
                    <a:pt x="17624" y="8609"/>
                  </a:cubicBezTo>
                  <a:lnTo>
                    <a:pt x="21547" y="11822"/>
                  </a:lnTo>
                  <a:cubicBezTo>
                    <a:pt x="21578" y="11487"/>
                    <a:pt x="21599" y="11146"/>
                    <a:pt x="21599" y="10801"/>
                  </a:cubicBezTo>
                  <a:cubicBezTo>
                    <a:pt x="21599" y="4836"/>
                    <a:pt x="16764" y="0"/>
                    <a:pt x="10800" y="0"/>
                  </a:cubicBezTo>
                  <a:cubicBezTo>
                    <a:pt x="4834" y="0"/>
                    <a:pt x="0" y="4836"/>
                    <a:pt x="0" y="10801"/>
                  </a:cubicBezTo>
                  <a:cubicBezTo>
                    <a:pt x="-1" y="16765"/>
                    <a:pt x="4833" y="21600"/>
                    <a:pt x="10799" y="21600"/>
                  </a:cubicBezTo>
                  <a:close/>
                  <a:moveTo>
                    <a:pt x="10799" y="2160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8" name="AutoShape 539">
              <a:extLst>
                <a:ext uri="{FF2B5EF4-FFF2-40B4-BE49-F238E27FC236}">
                  <a16:creationId xmlns:a16="http://schemas.microsoft.com/office/drawing/2014/main" id="{3C8FEC9C-A2C3-48C0-9621-E5D8579DCB10}"/>
                </a:ext>
              </a:extLst>
            </p:cNvPr>
            <p:cNvSpPr>
              <a:spLocks/>
            </p:cNvSpPr>
            <p:nvPr/>
          </p:nvSpPr>
          <p:spPr bwMode="auto">
            <a:xfrm>
              <a:off x="232" y="88"/>
              <a:ext cx="322" cy="286"/>
            </a:xfrm>
            <a:custGeom>
              <a:avLst/>
              <a:gdLst>
                <a:gd name="T0" fmla="*/ 0 w 21415"/>
                <a:gd name="T1" fmla="*/ 0 h 21600"/>
                <a:gd name="T2" fmla="*/ 0 w 21415"/>
                <a:gd name="T3" fmla="*/ 0 h 21600"/>
                <a:gd name="T4" fmla="*/ 0 w 21415"/>
                <a:gd name="T5" fmla="*/ 0 h 21600"/>
                <a:gd name="T6" fmla="*/ 0 w 21415"/>
                <a:gd name="T7" fmla="*/ 0 h 21600"/>
                <a:gd name="T8" fmla="*/ 0 w 21415"/>
                <a:gd name="T9" fmla="*/ 0 h 21600"/>
                <a:gd name="T10" fmla="*/ 0 w 21415"/>
                <a:gd name="T11" fmla="*/ 0 h 21600"/>
                <a:gd name="T12" fmla="*/ 0 w 21415"/>
                <a:gd name="T13" fmla="*/ 0 h 21600"/>
                <a:gd name="T14" fmla="*/ 0 w 21415"/>
                <a:gd name="T15" fmla="*/ 0 h 21600"/>
                <a:gd name="T16" fmla="*/ 0 w 21415"/>
                <a:gd name="T17" fmla="*/ 0 h 21600"/>
                <a:gd name="T18" fmla="*/ 0 w 21415"/>
                <a:gd name="T19" fmla="*/ 0 h 21600"/>
                <a:gd name="T20" fmla="*/ 0 w 21415"/>
                <a:gd name="T21" fmla="*/ 0 h 21600"/>
                <a:gd name="T22" fmla="*/ 0 w 21415"/>
                <a:gd name="T23" fmla="*/ 0 h 21600"/>
                <a:gd name="T24" fmla="*/ 0 w 21415"/>
                <a:gd name="T25" fmla="*/ 0 h 21600"/>
                <a:gd name="T26" fmla="*/ 0 w 21415"/>
                <a:gd name="T27" fmla="*/ 0 h 21600"/>
                <a:gd name="T28" fmla="*/ 0 w 21415"/>
                <a:gd name="T29" fmla="*/ 0 h 21600"/>
                <a:gd name="T30" fmla="*/ 0 w 21415"/>
                <a:gd name="T31" fmla="*/ 0 h 21600"/>
                <a:gd name="T32" fmla="*/ 0 w 21415"/>
                <a:gd name="T33" fmla="*/ 0 h 21600"/>
                <a:gd name="T34" fmla="*/ 0 w 21415"/>
                <a:gd name="T35" fmla="*/ 0 h 21600"/>
                <a:gd name="T36" fmla="*/ 0 w 21415"/>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15" h="21600">
                  <a:moveTo>
                    <a:pt x="13624" y="3906"/>
                  </a:moveTo>
                  <a:cubicBezTo>
                    <a:pt x="12433" y="3906"/>
                    <a:pt x="11308" y="4219"/>
                    <a:pt x="10297" y="4762"/>
                  </a:cubicBezTo>
                  <a:cubicBezTo>
                    <a:pt x="9660" y="5104"/>
                    <a:pt x="9069" y="5539"/>
                    <a:pt x="8541" y="6057"/>
                  </a:cubicBezTo>
                  <a:lnTo>
                    <a:pt x="2444" y="386"/>
                  </a:lnTo>
                  <a:cubicBezTo>
                    <a:pt x="2167" y="126"/>
                    <a:pt x="1830" y="0"/>
                    <a:pt x="1496" y="0"/>
                  </a:cubicBezTo>
                  <a:cubicBezTo>
                    <a:pt x="1065" y="0"/>
                    <a:pt x="634" y="213"/>
                    <a:pt x="340" y="622"/>
                  </a:cubicBezTo>
                  <a:cubicBezTo>
                    <a:pt x="-185" y="1348"/>
                    <a:pt x="-92" y="2419"/>
                    <a:pt x="549" y="3012"/>
                  </a:cubicBezTo>
                  <a:lnTo>
                    <a:pt x="6693" y="8727"/>
                  </a:lnTo>
                  <a:cubicBezTo>
                    <a:pt x="6373" y="9435"/>
                    <a:pt x="6130" y="10195"/>
                    <a:pt x="5988" y="10999"/>
                  </a:cubicBezTo>
                  <a:cubicBezTo>
                    <a:pt x="5912" y="11425"/>
                    <a:pt x="5872" y="11866"/>
                    <a:pt x="5853" y="12313"/>
                  </a:cubicBezTo>
                  <a:lnTo>
                    <a:pt x="9540" y="9994"/>
                  </a:lnTo>
                  <a:cubicBezTo>
                    <a:pt x="10205" y="9576"/>
                    <a:pt x="10956" y="9354"/>
                    <a:pt x="11714" y="9354"/>
                  </a:cubicBezTo>
                  <a:cubicBezTo>
                    <a:pt x="13346" y="9354"/>
                    <a:pt x="14851" y="10362"/>
                    <a:pt x="15642" y="11984"/>
                  </a:cubicBezTo>
                  <a:cubicBezTo>
                    <a:pt x="16840" y="14442"/>
                    <a:pt x="16053" y="17548"/>
                    <a:pt x="13889" y="18908"/>
                  </a:cubicBezTo>
                  <a:lnTo>
                    <a:pt x="10665" y="20935"/>
                  </a:lnTo>
                  <a:cubicBezTo>
                    <a:pt x="11578" y="21361"/>
                    <a:pt x="12577" y="21600"/>
                    <a:pt x="13624" y="21600"/>
                  </a:cubicBezTo>
                  <a:cubicBezTo>
                    <a:pt x="17927" y="21600"/>
                    <a:pt x="21415" y="17639"/>
                    <a:pt x="21415" y="12752"/>
                  </a:cubicBezTo>
                  <a:cubicBezTo>
                    <a:pt x="21415" y="7865"/>
                    <a:pt x="17927" y="3906"/>
                    <a:pt x="13624" y="3906"/>
                  </a:cubicBezTo>
                  <a:close/>
                  <a:moveTo>
                    <a:pt x="13624" y="3906"/>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9" name="AutoShape 540">
              <a:extLst>
                <a:ext uri="{FF2B5EF4-FFF2-40B4-BE49-F238E27FC236}">
                  <a16:creationId xmlns:a16="http://schemas.microsoft.com/office/drawing/2014/main" id="{4236C268-6FE8-41B0-9081-8A57C567A3B9}"/>
                </a:ext>
              </a:extLst>
            </p:cNvPr>
            <p:cNvSpPr>
              <a:spLocks/>
            </p:cNvSpPr>
            <p:nvPr/>
          </p:nvSpPr>
          <p:spPr bwMode="auto">
            <a:xfrm>
              <a:off x="0" y="248"/>
              <a:ext cx="447" cy="330"/>
            </a:xfrm>
            <a:custGeom>
              <a:avLst/>
              <a:gdLst>
                <a:gd name="T0" fmla="*/ 0 w 21346"/>
                <a:gd name="T1" fmla="*/ 0 h 21600"/>
                <a:gd name="T2" fmla="*/ 0 w 21346"/>
                <a:gd name="T3" fmla="*/ 0 h 21600"/>
                <a:gd name="T4" fmla="*/ 0 w 21346"/>
                <a:gd name="T5" fmla="*/ 0 h 21600"/>
                <a:gd name="T6" fmla="*/ 0 w 21346"/>
                <a:gd name="T7" fmla="*/ 0 h 21600"/>
                <a:gd name="T8" fmla="*/ 0 w 21346"/>
                <a:gd name="T9" fmla="*/ 0 h 21600"/>
                <a:gd name="T10" fmla="*/ 0 w 21346"/>
                <a:gd name="T11" fmla="*/ 0 h 21600"/>
                <a:gd name="T12" fmla="*/ 0 w 21346"/>
                <a:gd name="T13" fmla="*/ 0 h 21600"/>
                <a:gd name="T14" fmla="*/ 0 w 21346"/>
                <a:gd name="T15" fmla="*/ 0 h 21600"/>
                <a:gd name="T16" fmla="*/ 0 w 21346"/>
                <a:gd name="T17" fmla="*/ 0 h 21600"/>
                <a:gd name="T18" fmla="*/ 0 w 21346"/>
                <a:gd name="T19" fmla="*/ 0 h 21600"/>
                <a:gd name="T20" fmla="*/ 0 w 21346"/>
                <a:gd name="T21" fmla="*/ 0 h 21600"/>
                <a:gd name="T22" fmla="*/ 0 w 21346"/>
                <a:gd name="T23" fmla="*/ 0 h 21600"/>
                <a:gd name="T24" fmla="*/ 0 w 21346"/>
                <a:gd name="T25" fmla="*/ 0 h 21600"/>
                <a:gd name="T26" fmla="*/ 0 w 21346"/>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346" h="21600">
                  <a:moveTo>
                    <a:pt x="14485" y="9103"/>
                  </a:moveTo>
                  <a:lnTo>
                    <a:pt x="20423" y="4598"/>
                  </a:lnTo>
                  <a:cubicBezTo>
                    <a:pt x="21288" y="3943"/>
                    <a:pt x="21600" y="2451"/>
                    <a:pt x="21122" y="1265"/>
                  </a:cubicBezTo>
                  <a:cubicBezTo>
                    <a:pt x="20796" y="457"/>
                    <a:pt x="20185" y="0"/>
                    <a:pt x="19555" y="0"/>
                  </a:cubicBezTo>
                  <a:cubicBezTo>
                    <a:pt x="19261" y="0"/>
                    <a:pt x="18964" y="99"/>
                    <a:pt x="18690" y="307"/>
                  </a:cubicBezTo>
                  <a:lnTo>
                    <a:pt x="12803" y="4774"/>
                  </a:lnTo>
                  <a:cubicBezTo>
                    <a:pt x="12464" y="4260"/>
                    <a:pt x="12088" y="3795"/>
                    <a:pt x="11678" y="3385"/>
                  </a:cubicBezTo>
                  <a:cubicBezTo>
                    <a:pt x="10463" y="2171"/>
                    <a:pt x="8972" y="1445"/>
                    <a:pt x="7353" y="1445"/>
                  </a:cubicBezTo>
                  <a:cubicBezTo>
                    <a:pt x="3292" y="1445"/>
                    <a:pt x="0" y="5957"/>
                    <a:pt x="0" y="11522"/>
                  </a:cubicBezTo>
                  <a:cubicBezTo>
                    <a:pt x="0" y="17088"/>
                    <a:pt x="3292" y="21600"/>
                    <a:pt x="7353" y="21600"/>
                  </a:cubicBezTo>
                  <a:cubicBezTo>
                    <a:pt x="11415" y="21600"/>
                    <a:pt x="14708" y="17088"/>
                    <a:pt x="14708" y="11522"/>
                  </a:cubicBezTo>
                  <a:cubicBezTo>
                    <a:pt x="14708" y="11409"/>
                    <a:pt x="14698" y="11299"/>
                    <a:pt x="14695" y="11187"/>
                  </a:cubicBezTo>
                  <a:cubicBezTo>
                    <a:pt x="14678" y="10470"/>
                    <a:pt x="14606" y="9775"/>
                    <a:pt x="14485" y="9103"/>
                  </a:cubicBezTo>
                  <a:close/>
                  <a:moveTo>
                    <a:pt x="14485" y="9103"/>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grpSp>
      <p:grpSp>
        <p:nvGrpSpPr>
          <p:cNvPr id="10" name="Group 9">
            <a:extLst>
              <a:ext uri="{FF2B5EF4-FFF2-40B4-BE49-F238E27FC236}">
                <a16:creationId xmlns:a16="http://schemas.microsoft.com/office/drawing/2014/main" id="{6BAB97C1-3F69-400F-A253-C3D827B4F8C2}"/>
              </a:ext>
            </a:extLst>
          </p:cNvPr>
          <p:cNvGrpSpPr/>
          <p:nvPr/>
        </p:nvGrpSpPr>
        <p:grpSpPr>
          <a:xfrm>
            <a:off x="11338559" y="6402760"/>
            <a:ext cx="361569" cy="337216"/>
            <a:chOff x="11338559" y="6428160"/>
            <a:chExt cx="361569" cy="337216"/>
          </a:xfrm>
        </p:grpSpPr>
        <p:sp>
          <p:nvSpPr>
            <p:cNvPr id="11" name="Oval 10">
              <a:extLst>
                <a:ext uri="{FF2B5EF4-FFF2-40B4-BE49-F238E27FC236}">
                  <a16:creationId xmlns:a16="http://schemas.microsoft.com/office/drawing/2014/main" id="{72FC5845-B837-49EF-A6F6-0A045C334422}"/>
                </a:ext>
              </a:extLst>
            </p:cNvPr>
            <p:cNvSpPr/>
            <p:nvPr/>
          </p:nvSpPr>
          <p:spPr>
            <a:xfrm>
              <a:off x="11352679" y="6428160"/>
              <a:ext cx="336177" cy="33617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955AD94-EED0-4407-B488-B4CFA90D04F4}"/>
                </a:ext>
              </a:extLst>
            </p:cNvPr>
            <p:cNvSpPr txBox="1"/>
            <p:nvPr/>
          </p:nvSpPr>
          <p:spPr>
            <a:xfrm>
              <a:off x="11338559" y="6457599"/>
              <a:ext cx="361569" cy="307777"/>
            </a:xfrm>
            <a:prstGeom prst="rect">
              <a:avLst/>
            </a:prstGeom>
            <a:noFill/>
          </p:spPr>
          <p:txBody>
            <a:bodyPr wrap="square" rtlCol="0">
              <a:spAutoFit/>
            </a:bodyPr>
            <a:lstStyle/>
            <a:p>
              <a:pPr algn="ctr"/>
              <a:fld id="{935BBC0D-156C-474B-BE53-7DA8707D3EBF}" type="slidenum">
                <a:rPr lang="en-US" sz="1400" smtClean="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rPr>
                <a:t>25</a:t>
              </a:fld>
              <a:endParaRPr lang="en-US" sz="1400" dirty="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endParaRPr>
            </a:p>
          </p:txBody>
        </p:sp>
      </p:grpSp>
    </p:spTree>
    <p:extLst>
      <p:ext uri="{BB962C8B-B14F-4D97-AF65-F5344CB8AC3E}">
        <p14:creationId xmlns:p14="http://schemas.microsoft.com/office/powerpoint/2010/main" val="1316718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ED43B3-CED3-4685-A3DD-49074BF0E749}"/>
              </a:ext>
            </a:extLst>
          </p:cNvPr>
          <p:cNvSpPr txBox="1"/>
          <p:nvPr/>
        </p:nvSpPr>
        <p:spPr>
          <a:xfrm>
            <a:off x="1532625" y="310529"/>
            <a:ext cx="912674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u="sng" dirty="0">
                <a:latin typeface="Broadway"/>
              </a:rPr>
              <a:t>Smart Contract using solidity function</a:t>
            </a:r>
          </a:p>
        </p:txBody>
      </p:sp>
      <p:grpSp>
        <p:nvGrpSpPr>
          <p:cNvPr id="6" name="Group 541">
            <a:extLst>
              <a:ext uri="{FF2B5EF4-FFF2-40B4-BE49-F238E27FC236}">
                <a16:creationId xmlns:a16="http://schemas.microsoft.com/office/drawing/2014/main" id="{B1AC8C5F-2FD7-4902-A5CF-249FCCBEED7B}"/>
              </a:ext>
            </a:extLst>
          </p:cNvPr>
          <p:cNvGrpSpPr>
            <a:grpSpLocks/>
          </p:cNvGrpSpPr>
          <p:nvPr/>
        </p:nvGrpSpPr>
        <p:grpSpPr bwMode="auto">
          <a:xfrm>
            <a:off x="624840" y="6438982"/>
            <a:ext cx="256073" cy="266970"/>
            <a:chOff x="0" y="0"/>
            <a:chExt cx="554" cy="578"/>
          </a:xfrm>
          <a:solidFill>
            <a:schemeClr val="tx1">
              <a:lumMod val="75000"/>
              <a:lumOff val="25000"/>
            </a:schemeClr>
          </a:solidFill>
        </p:grpSpPr>
        <p:sp>
          <p:nvSpPr>
            <p:cNvPr id="7" name="AutoShape 538">
              <a:extLst>
                <a:ext uri="{FF2B5EF4-FFF2-40B4-BE49-F238E27FC236}">
                  <a16:creationId xmlns:a16="http://schemas.microsoft.com/office/drawing/2014/main" id="{44EE3AAD-6164-46B5-9A14-361B960AB73A}"/>
                </a:ext>
              </a:extLst>
            </p:cNvPr>
            <p:cNvSpPr>
              <a:spLocks/>
            </p:cNvSpPr>
            <p:nvPr/>
          </p:nvSpPr>
          <p:spPr bwMode="auto">
            <a:xfrm>
              <a:off x="136" y="0"/>
              <a:ext cx="182" cy="182"/>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599" h="21600">
                  <a:moveTo>
                    <a:pt x="10799" y="21600"/>
                  </a:moveTo>
                  <a:cubicBezTo>
                    <a:pt x="11708" y="21600"/>
                    <a:pt x="12587" y="21475"/>
                    <a:pt x="13430" y="21264"/>
                  </a:cubicBezTo>
                  <a:lnTo>
                    <a:pt x="9739" y="18241"/>
                  </a:lnTo>
                  <a:cubicBezTo>
                    <a:pt x="8451" y="17189"/>
                    <a:pt x="7651" y="15697"/>
                    <a:pt x="7485" y="14041"/>
                  </a:cubicBezTo>
                  <a:cubicBezTo>
                    <a:pt x="7319" y="12386"/>
                    <a:pt x="7812" y="10765"/>
                    <a:pt x="8863" y="9483"/>
                  </a:cubicBezTo>
                  <a:cubicBezTo>
                    <a:pt x="10048" y="8031"/>
                    <a:pt x="11804" y="7199"/>
                    <a:pt x="13680" y="7199"/>
                  </a:cubicBezTo>
                  <a:cubicBezTo>
                    <a:pt x="15117" y="7199"/>
                    <a:pt x="16517" y="7701"/>
                    <a:pt x="17624" y="8609"/>
                  </a:cubicBezTo>
                  <a:lnTo>
                    <a:pt x="21547" y="11822"/>
                  </a:lnTo>
                  <a:cubicBezTo>
                    <a:pt x="21578" y="11487"/>
                    <a:pt x="21599" y="11146"/>
                    <a:pt x="21599" y="10801"/>
                  </a:cubicBezTo>
                  <a:cubicBezTo>
                    <a:pt x="21599" y="4836"/>
                    <a:pt x="16764" y="0"/>
                    <a:pt x="10800" y="0"/>
                  </a:cubicBezTo>
                  <a:cubicBezTo>
                    <a:pt x="4834" y="0"/>
                    <a:pt x="0" y="4836"/>
                    <a:pt x="0" y="10801"/>
                  </a:cubicBezTo>
                  <a:cubicBezTo>
                    <a:pt x="-1" y="16765"/>
                    <a:pt x="4833" y="21600"/>
                    <a:pt x="10799" y="21600"/>
                  </a:cubicBezTo>
                  <a:close/>
                  <a:moveTo>
                    <a:pt x="10799" y="21600"/>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8" name="AutoShape 539">
              <a:extLst>
                <a:ext uri="{FF2B5EF4-FFF2-40B4-BE49-F238E27FC236}">
                  <a16:creationId xmlns:a16="http://schemas.microsoft.com/office/drawing/2014/main" id="{3C8FEC9C-A2C3-48C0-9621-E5D8579DCB10}"/>
                </a:ext>
              </a:extLst>
            </p:cNvPr>
            <p:cNvSpPr>
              <a:spLocks/>
            </p:cNvSpPr>
            <p:nvPr/>
          </p:nvSpPr>
          <p:spPr bwMode="auto">
            <a:xfrm>
              <a:off x="232" y="88"/>
              <a:ext cx="322" cy="286"/>
            </a:xfrm>
            <a:custGeom>
              <a:avLst/>
              <a:gdLst>
                <a:gd name="T0" fmla="*/ 0 w 21415"/>
                <a:gd name="T1" fmla="*/ 0 h 21600"/>
                <a:gd name="T2" fmla="*/ 0 w 21415"/>
                <a:gd name="T3" fmla="*/ 0 h 21600"/>
                <a:gd name="T4" fmla="*/ 0 w 21415"/>
                <a:gd name="T5" fmla="*/ 0 h 21600"/>
                <a:gd name="T6" fmla="*/ 0 w 21415"/>
                <a:gd name="T7" fmla="*/ 0 h 21600"/>
                <a:gd name="T8" fmla="*/ 0 w 21415"/>
                <a:gd name="T9" fmla="*/ 0 h 21600"/>
                <a:gd name="T10" fmla="*/ 0 w 21415"/>
                <a:gd name="T11" fmla="*/ 0 h 21600"/>
                <a:gd name="T12" fmla="*/ 0 w 21415"/>
                <a:gd name="T13" fmla="*/ 0 h 21600"/>
                <a:gd name="T14" fmla="*/ 0 w 21415"/>
                <a:gd name="T15" fmla="*/ 0 h 21600"/>
                <a:gd name="T16" fmla="*/ 0 w 21415"/>
                <a:gd name="T17" fmla="*/ 0 h 21600"/>
                <a:gd name="T18" fmla="*/ 0 w 21415"/>
                <a:gd name="T19" fmla="*/ 0 h 21600"/>
                <a:gd name="T20" fmla="*/ 0 w 21415"/>
                <a:gd name="T21" fmla="*/ 0 h 21600"/>
                <a:gd name="T22" fmla="*/ 0 w 21415"/>
                <a:gd name="T23" fmla="*/ 0 h 21600"/>
                <a:gd name="T24" fmla="*/ 0 w 21415"/>
                <a:gd name="T25" fmla="*/ 0 h 21600"/>
                <a:gd name="T26" fmla="*/ 0 w 21415"/>
                <a:gd name="T27" fmla="*/ 0 h 21600"/>
                <a:gd name="T28" fmla="*/ 0 w 21415"/>
                <a:gd name="T29" fmla="*/ 0 h 21600"/>
                <a:gd name="T30" fmla="*/ 0 w 21415"/>
                <a:gd name="T31" fmla="*/ 0 h 21600"/>
                <a:gd name="T32" fmla="*/ 0 w 21415"/>
                <a:gd name="T33" fmla="*/ 0 h 21600"/>
                <a:gd name="T34" fmla="*/ 0 w 21415"/>
                <a:gd name="T35" fmla="*/ 0 h 21600"/>
                <a:gd name="T36" fmla="*/ 0 w 21415"/>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15" h="21600">
                  <a:moveTo>
                    <a:pt x="13624" y="3906"/>
                  </a:moveTo>
                  <a:cubicBezTo>
                    <a:pt x="12433" y="3906"/>
                    <a:pt x="11308" y="4219"/>
                    <a:pt x="10297" y="4762"/>
                  </a:cubicBezTo>
                  <a:cubicBezTo>
                    <a:pt x="9660" y="5104"/>
                    <a:pt x="9069" y="5539"/>
                    <a:pt x="8541" y="6057"/>
                  </a:cubicBezTo>
                  <a:lnTo>
                    <a:pt x="2444" y="386"/>
                  </a:lnTo>
                  <a:cubicBezTo>
                    <a:pt x="2167" y="126"/>
                    <a:pt x="1830" y="0"/>
                    <a:pt x="1496" y="0"/>
                  </a:cubicBezTo>
                  <a:cubicBezTo>
                    <a:pt x="1065" y="0"/>
                    <a:pt x="634" y="213"/>
                    <a:pt x="340" y="622"/>
                  </a:cubicBezTo>
                  <a:cubicBezTo>
                    <a:pt x="-185" y="1348"/>
                    <a:pt x="-92" y="2419"/>
                    <a:pt x="549" y="3012"/>
                  </a:cubicBezTo>
                  <a:lnTo>
                    <a:pt x="6693" y="8727"/>
                  </a:lnTo>
                  <a:cubicBezTo>
                    <a:pt x="6373" y="9435"/>
                    <a:pt x="6130" y="10195"/>
                    <a:pt x="5988" y="10999"/>
                  </a:cubicBezTo>
                  <a:cubicBezTo>
                    <a:pt x="5912" y="11425"/>
                    <a:pt x="5872" y="11866"/>
                    <a:pt x="5853" y="12313"/>
                  </a:cubicBezTo>
                  <a:lnTo>
                    <a:pt x="9540" y="9994"/>
                  </a:lnTo>
                  <a:cubicBezTo>
                    <a:pt x="10205" y="9576"/>
                    <a:pt x="10956" y="9354"/>
                    <a:pt x="11714" y="9354"/>
                  </a:cubicBezTo>
                  <a:cubicBezTo>
                    <a:pt x="13346" y="9354"/>
                    <a:pt x="14851" y="10362"/>
                    <a:pt x="15642" y="11984"/>
                  </a:cubicBezTo>
                  <a:cubicBezTo>
                    <a:pt x="16840" y="14442"/>
                    <a:pt x="16053" y="17548"/>
                    <a:pt x="13889" y="18908"/>
                  </a:cubicBezTo>
                  <a:lnTo>
                    <a:pt x="10665" y="20935"/>
                  </a:lnTo>
                  <a:cubicBezTo>
                    <a:pt x="11578" y="21361"/>
                    <a:pt x="12577" y="21600"/>
                    <a:pt x="13624" y="21600"/>
                  </a:cubicBezTo>
                  <a:cubicBezTo>
                    <a:pt x="17927" y="21600"/>
                    <a:pt x="21415" y="17639"/>
                    <a:pt x="21415" y="12752"/>
                  </a:cubicBezTo>
                  <a:cubicBezTo>
                    <a:pt x="21415" y="7865"/>
                    <a:pt x="17927" y="3906"/>
                    <a:pt x="13624" y="3906"/>
                  </a:cubicBezTo>
                  <a:close/>
                  <a:moveTo>
                    <a:pt x="13624" y="3906"/>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9" name="AutoShape 540">
              <a:extLst>
                <a:ext uri="{FF2B5EF4-FFF2-40B4-BE49-F238E27FC236}">
                  <a16:creationId xmlns:a16="http://schemas.microsoft.com/office/drawing/2014/main" id="{4236C268-6FE8-41B0-9081-8A57C567A3B9}"/>
                </a:ext>
              </a:extLst>
            </p:cNvPr>
            <p:cNvSpPr>
              <a:spLocks/>
            </p:cNvSpPr>
            <p:nvPr/>
          </p:nvSpPr>
          <p:spPr bwMode="auto">
            <a:xfrm>
              <a:off x="0" y="248"/>
              <a:ext cx="447" cy="330"/>
            </a:xfrm>
            <a:custGeom>
              <a:avLst/>
              <a:gdLst>
                <a:gd name="T0" fmla="*/ 0 w 21346"/>
                <a:gd name="T1" fmla="*/ 0 h 21600"/>
                <a:gd name="T2" fmla="*/ 0 w 21346"/>
                <a:gd name="T3" fmla="*/ 0 h 21600"/>
                <a:gd name="T4" fmla="*/ 0 w 21346"/>
                <a:gd name="T5" fmla="*/ 0 h 21600"/>
                <a:gd name="T6" fmla="*/ 0 w 21346"/>
                <a:gd name="T7" fmla="*/ 0 h 21600"/>
                <a:gd name="T8" fmla="*/ 0 w 21346"/>
                <a:gd name="T9" fmla="*/ 0 h 21600"/>
                <a:gd name="T10" fmla="*/ 0 w 21346"/>
                <a:gd name="T11" fmla="*/ 0 h 21600"/>
                <a:gd name="T12" fmla="*/ 0 w 21346"/>
                <a:gd name="T13" fmla="*/ 0 h 21600"/>
                <a:gd name="T14" fmla="*/ 0 w 21346"/>
                <a:gd name="T15" fmla="*/ 0 h 21600"/>
                <a:gd name="T16" fmla="*/ 0 w 21346"/>
                <a:gd name="T17" fmla="*/ 0 h 21600"/>
                <a:gd name="T18" fmla="*/ 0 w 21346"/>
                <a:gd name="T19" fmla="*/ 0 h 21600"/>
                <a:gd name="T20" fmla="*/ 0 w 21346"/>
                <a:gd name="T21" fmla="*/ 0 h 21600"/>
                <a:gd name="T22" fmla="*/ 0 w 21346"/>
                <a:gd name="T23" fmla="*/ 0 h 21600"/>
                <a:gd name="T24" fmla="*/ 0 w 21346"/>
                <a:gd name="T25" fmla="*/ 0 h 21600"/>
                <a:gd name="T26" fmla="*/ 0 w 21346"/>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346" h="21600">
                  <a:moveTo>
                    <a:pt x="14485" y="9103"/>
                  </a:moveTo>
                  <a:lnTo>
                    <a:pt x="20423" y="4598"/>
                  </a:lnTo>
                  <a:cubicBezTo>
                    <a:pt x="21288" y="3943"/>
                    <a:pt x="21600" y="2451"/>
                    <a:pt x="21122" y="1265"/>
                  </a:cubicBezTo>
                  <a:cubicBezTo>
                    <a:pt x="20796" y="457"/>
                    <a:pt x="20185" y="0"/>
                    <a:pt x="19555" y="0"/>
                  </a:cubicBezTo>
                  <a:cubicBezTo>
                    <a:pt x="19261" y="0"/>
                    <a:pt x="18964" y="99"/>
                    <a:pt x="18690" y="307"/>
                  </a:cubicBezTo>
                  <a:lnTo>
                    <a:pt x="12803" y="4774"/>
                  </a:lnTo>
                  <a:cubicBezTo>
                    <a:pt x="12464" y="4260"/>
                    <a:pt x="12088" y="3795"/>
                    <a:pt x="11678" y="3385"/>
                  </a:cubicBezTo>
                  <a:cubicBezTo>
                    <a:pt x="10463" y="2171"/>
                    <a:pt x="8972" y="1445"/>
                    <a:pt x="7353" y="1445"/>
                  </a:cubicBezTo>
                  <a:cubicBezTo>
                    <a:pt x="3292" y="1445"/>
                    <a:pt x="0" y="5957"/>
                    <a:pt x="0" y="11522"/>
                  </a:cubicBezTo>
                  <a:cubicBezTo>
                    <a:pt x="0" y="17088"/>
                    <a:pt x="3292" y="21600"/>
                    <a:pt x="7353" y="21600"/>
                  </a:cubicBezTo>
                  <a:cubicBezTo>
                    <a:pt x="11415" y="21600"/>
                    <a:pt x="14708" y="17088"/>
                    <a:pt x="14708" y="11522"/>
                  </a:cubicBezTo>
                  <a:cubicBezTo>
                    <a:pt x="14708" y="11409"/>
                    <a:pt x="14698" y="11299"/>
                    <a:pt x="14695" y="11187"/>
                  </a:cubicBezTo>
                  <a:cubicBezTo>
                    <a:pt x="14678" y="10470"/>
                    <a:pt x="14606" y="9775"/>
                    <a:pt x="14485" y="9103"/>
                  </a:cubicBezTo>
                  <a:close/>
                  <a:moveTo>
                    <a:pt x="14485" y="9103"/>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grpSp>
      <p:grpSp>
        <p:nvGrpSpPr>
          <p:cNvPr id="10" name="Group 9">
            <a:extLst>
              <a:ext uri="{FF2B5EF4-FFF2-40B4-BE49-F238E27FC236}">
                <a16:creationId xmlns:a16="http://schemas.microsoft.com/office/drawing/2014/main" id="{6BAB97C1-3F69-400F-A253-C3D827B4F8C2}"/>
              </a:ext>
            </a:extLst>
          </p:cNvPr>
          <p:cNvGrpSpPr/>
          <p:nvPr/>
        </p:nvGrpSpPr>
        <p:grpSpPr>
          <a:xfrm>
            <a:off x="11338559" y="6402760"/>
            <a:ext cx="361569" cy="337216"/>
            <a:chOff x="11338559" y="6428160"/>
            <a:chExt cx="361569" cy="337216"/>
          </a:xfrm>
        </p:grpSpPr>
        <p:sp>
          <p:nvSpPr>
            <p:cNvPr id="11" name="Oval 10">
              <a:extLst>
                <a:ext uri="{FF2B5EF4-FFF2-40B4-BE49-F238E27FC236}">
                  <a16:creationId xmlns:a16="http://schemas.microsoft.com/office/drawing/2014/main" id="{72FC5845-B837-49EF-A6F6-0A045C334422}"/>
                </a:ext>
              </a:extLst>
            </p:cNvPr>
            <p:cNvSpPr/>
            <p:nvPr/>
          </p:nvSpPr>
          <p:spPr>
            <a:xfrm>
              <a:off x="11352679" y="6428160"/>
              <a:ext cx="336177" cy="33617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955AD94-EED0-4407-B488-B4CFA90D04F4}"/>
                </a:ext>
              </a:extLst>
            </p:cNvPr>
            <p:cNvSpPr txBox="1"/>
            <p:nvPr/>
          </p:nvSpPr>
          <p:spPr>
            <a:xfrm>
              <a:off x="11338559" y="6457599"/>
              <a:ext cx="361569" cy="307777"/>
            </a:xfrm>
            <a:prstGeom prst="rect">
              <a:avLst/>
            </a:prstGeom>
            <a:noFill/>
          </p:spPr>
          <p:txBody>
            <a:bodyPr wrap="square" rtlCol="0">
              <a:spAutoFit/>
            </a:bodyPr>
            <a:lstStyle/>
            <a:p>
              <a:pPr algn="ctr"/>
              <a:fld id="{935BBC0D-156C-474B-BE53-7DA8707D3EBF}" type="slidenum">
                <a:rPr lang="en-US" sz="1400" smtClean="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rPr>
                <a:t>26</a:t>
              </a:fld>
              <a:endParaRPr lang="en-US" sz="1400" dirty="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endParaRPr>
            </a:p>
          </p:txBody>
        </p:sp>
      </p:grpSp>
      <p:pic>
        <p:nvPicPr>
          <p:cNvPr id="3" name="Picture 2">
            <a:extLst>
              <a:ext uri="{FF2B5EF4-FFF2-40B4-BE49-F238E27FC236}">
                <a16:creationId xmlns:a16="http://schemas.microsoft.com/office/drawing/2014/main" id="{AB7687BC-4B0B-49D3-AA7C-651953944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153" y="918812"/>
            <a:ext cx="6401693" cy="5020376"/>
          </a:xfrm>
          <a:prstGeom prst="rect">
            <a:avLst/>
          </a:prstGeom>
        </p:spPr>
      </p:pic>
    </p:spTree>
    <p:extLst>
      <p:ext uri="{BB962C8B-B14F-4D97-AF65-F5344CB8AC3E}">
        <p14:creationId xmlns:p14="http://schemas.microsoft.com/office/powerpoint/2010/main" val="127319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ED43B3-CED3-4685-A3DD-49074BF0E749}"/>
              </a:ext>
            </a:extLst>
          </p:cNvPr>
          <p:cNvSpPr txBox="1"/>
          <p:nvPr/>
        </p:nvSpPr>
        <p:spPr>
          <a:xfrm>
            <a:off x="1319354" y="255957"/>
            <a:ext cx="912674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u="sng" dirty="0">
                <a:latin typeface="Broadway"/>
              </a:rPr>
              <a:t>Transaction Hash</a:t>
            </a:r>
          </a:p>
        </p:txBody>
      </p:sp>
      <p:grpSp>
        <p:nvGrpSpPr>
          <p:cNvPr id="6" name="Group 541">
            <a:extLst>
              <a:ext uri="{FF2B5EF4-FFF2-40B4-BE49-F238E27FC236}">
                <a16:creationId xmlns:a16="http://schemas.microsoft.com/office/drawing/2014/main" id="{B1AC8C5F-2FD7-4902-A5CF-249FCCBEED7B}"/>
              </a:ext>
            </a:extLst>
          </p:cNvPr>
          <p:cNvGrpSpPr>
            <a:grpSpLocks/>
          </p:cNvGrpSpPr>
          <p:nvPr/>
        </p:nvGrpSpPr>
        <p:grpSpPr bwMode="auto">
          <a:xfrm>
            <a:off x="624840" y="6438982"/>
            <a:ext cx="256073" cy="266970"/>
            <a:chOff x="0" y="0"/>
            <a:chExt cx="554" cy="578"/>
          </a:xfrm>
          <a:solidFill>
            <a:schemeClr val="tx1">
              <a:lumMod val="75000"/>
              <a:lumOff val="25000"/>
            </a:schemeClr>
          </a:solidFill>
        </p:grpSpPr>
        <p:sp>
          <p:nvSpPr>
            <p:cNvPr id="7" name="AutoShape 538">
              <a:extLst>
                <a:ext uri="{FF2B5EF4-FFF2-40B4-BE49-F238E27FC236}">
                  <a16:creationId xmlns:a16="http://schemas.microsoft.com/office/drawing/2014/main" id="{44EE3AAD-6164-46B5-9A14-361B960AB73A}"/>
                </a:ext>
              </a:extLst>
            </p:cNvPr>
            <p:cNvSpPr>
              <a:spLocks/>
            </p:cNvSpPr>
            <p:nvPr/>
          </p:nvSpPr>
          <p:spPr bwMode="auto">
            <a:xfrm>
              <a:off x="136" y="0"/>
              <a:ext cx="182" cy="182"/>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599" h="21600">
                  <a:moveTo>
                    <a:pt x="10799" y="21600"/>
                  </a:moveTo>
                  <a:cubicBezTo>
                    <a:pt x="11708" y="21600"/>
                    <a:pt x="12587" y="21475"/>
                    <a:pt x="13430" y="21264"/>
                  </a:cubicBezTo>
                  <a:lnTo>
                    <a:pt x="9739" y="18241"/>
                  </a:lnTo>
                  <a:cubicBezTo>
                    <a:pt x="8451" y="17189"/>
                    <a:pt x="7651" y="15697"/>
                    <a:pt x="7485" y="14041"/>
                  </a:cubicBezTo>
                  <a:cubicBezTo>
                    <a:pt x="7319" y="12386"/>
                    <a:pt x="7812" y="10765"/>
                    <a:pt x="8863" y="9483"/>
                  </a:cubicBezTo>
                  <a:cubicBezTo>
                    <a:pt x="10048" y="8031"/>
                    <a:pt x="11804" y="7199"/>
                    <a:pt x="13680" y="7199"/>
                  </a:cubicBezTo>
                  <a:cubicBezTo>
                    <a:pt x="15117" y="7199"/>
                    <a:pt x="16517" y="7701"/>
                    <a:pt x="17624" y="8609"/>
                  </a:cubicBezTo>
                  <a:lnTo>
                    <a:pt x="21547" y="11822"/>
                  </a:lnTo>
                  <a:cubicBezTo>
                    <a:pt x="21578" y="11487"/>
                    <a:pt x="21599" y="11146"/>
                    <a:pt x="21599" y="10801"/>
                  </a:cubicBezTo>
                  <a:cubicBezTo>
                    <a:pt x="21599" y="4836"/>
                    <a:pt x="16764" y="0"/>
                    <a:pt x="10800" y="0"/>
                  </a:cubicBezTo>
                  <a:cubicBezTo>
                    <a:pt x="4834" y="0"/>
                    <a:pt x="0" y="4836"/>
                    <a:pt x="0" y="10801"/>
                  </a:cubicBezTo>
                  <a:cubicBezTo>
                    <a:pt x="-1" y="16765"/>
                    <a:pt x="4833" y="21600"/>
                    <a:pt x="10799" y="21600"/>
                  </a:cubicBezTo>
                  <a:close/>
                  <a:moveTo>
                    <a:pt x="10799" y="2160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8" name="AutoShape 539">
              <a:extLst>
                <a:ext uri="{FF2B5EF4-FFF2-40B4-BE49-F238E27FC236}">
                  <a16:creationId xmlns:a16="http://schemas.microsoft.com/office/drawing/2014/main" id="{3C8FEC9C-A2C3-48C0-9621-E5D8579DCB10}"/>
                </a:ext>
              </a:extLst>
            </p:cNvPr>
            <p:cNvSpPr>
              <a:spLocks/>
            </p:cNvSpPr>
            <p:nvPr/>
          </p:nvSpPr>
          <p:spPr bwMode="auto">
            <a:xfrm>
              <a:off x="232" y="88"/>
              <a:ext cx="322" cy="286"/>
            </a:xfrm>
            <a:custGeom>
              <a:avLst/>
              <a:gdLst>
                <a:gd name="T0" fmla="*/ 0 w 21415"/>
                <a:gd name="T1" fmla="*/ 0 h 21600"/>
                <a:gd name="T2" fmla="*/ 0 w 21415"/>
                <a:gd name="T3" fmla="*/ 0 h 21600"/>
                <a:gd name="T4" fmla="*/ 0 w 21415"/>
                <a:gd name="T5" fmla="*/ 0 h 21600"/>
                <a:gd name="T6" fmla="*/ 0 w 21415"/>
                <a:gd name="T7" fmla="*/ 0 h 21600"/>
                <a:gd name="T8" fmla="*/ 0 w 21415"/>
                <a:gd name="T9" fmla="*/ 0 h 21600"/>
                <a:gd name="T10" fmla="*/ 0 w 21415"/>
                <a:gd name="T11" fmla="*/ 0 h 21600"/>
                <a:gd name="T12" fmla="*/ 0 w 21415"/>
                <a:gd name="T13" fmla="*/ 0 h 21600"/>
                <a:gd name="T14" fmla="*/ 0 w 21415"/>
                <a:gd name="T15" fmla="*/ 0 h 21600"/>
                <a:gd name="T16" fmla="*/ 0 w 21415"/>
                <a:gd name="T17" fmla="*/ 0 h 21600"/>
                <a:gd name="T18" fmla="*/ 0 w 21415"/>
                <a:gd name="T19" fmla="*/ 0 h 21600"/>
                <a:gd name="T20" fmla="*/ 0 w 21415"/>
                <a:gd name="T21" fmla="*/ 0 h 21600"/>
                <a:gd name="T22" fmla="*/ 0 w 21415"/>
                <a:gd name="T23" fmla="*/ 0 h 21600"/>
                <a:gd name="T24" fmla="*/ 0 w 21415"/>
                <a:gd name="T25" fmla="*/ 0 h 21600"/>
                <a:gd name="T26" fmla="*/ 0 w 21415"/>
                <a:gd name="T27" fmla="*/ 0 h 21600"/>
                <a:gd name="T28" fmla="*/ 0 w 21415"/>
                <a:gd name="T29" fmla="*/ 0 h 21600"/>
                <a:gd name="T30" fmla="*/ 0 w 21415"/>
                <a:gd name="T31" fmla="*/ 0 h 21600"/>
                <a:gd name="T32" fmla="*/ 0 w 21415"/>
                <a:gd name="T33" fmla="*/ 0 h 21600"/>
                <a:gd name="T34" fmla="*/ 0 w 21415"/>
                <a:gd name="T35" fmla="*/ 0 h 21600"/>
                <a:gd name="T36" fmla="*/ 0 w 21415"/>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15" h="21600">
                  <a:moveTo>
                    <a:pt x="13624" y="3906"/>
                  </a:moveTo>
                  <a:cubicBezTo>
                    <a:pt x="12433" y="3906"/>
                    <a:pt x="11308" y="4219"/>
                    <a:pt x="10297" y="4762"/>
                  </a:cubicBezTo>
                  <a:cubicBezTo>
                    <a:pt x="9660" y="5104"/>
                    <a:pt x="9069" y="5539"/>
                    <a:pt x="8541" y="6057"/>
                  </a:cubicBezTo>
                  <a:lnTo>
                    <a:pt x="2444" y="386"/>
                  </a:lnTo>
                  <a:cubicBezTo>
                    <a:pt x="2167" y="126"/>
                    <a:pt x="1830" y="0"/>
                    <a:pt x="1496" y="0"/>
                  </a:cubicBezTo>
                  <a:cubicBezTo>
                    <a:pt x="1065" y="0"/>
                    <a:pt x="634" y="213"/>
                    <a:pt x="340" y="622"/>
                  </a:cubicBezTo>
                  <a:cubicBezTo>
                    <a:pt x="-185" y="1348"/>
                    <a:pt x="-92" y="2419"/>
                    <a:pt x="549" y="3012"/>
                  </a:cubicBezTo>
                  <a:lnTo>
                    <a:pt x="6693" y="8727"/>
                  </a:lnTo>
                  <a:cubicBezTo>
                    <a:pt x="6373" y="9435"/>
                    <a:pt x="6130" y="10195"/>
                    <a:pt x="5988" y="10999"/>
                  </a:cubicBezTo>
                  <a:cubicBezTo>
                    <a:pt x="5912" y="11425"/>
                    <a:pt x="5872" y="11866"/>
                    <a:pt x="5853" y="12313"/>
                  </a:cubicBezTo>
                  <a:lnTo>
                    <a:pt x="9540" y="9994"/>
                  </a:lnTo>
                  <a:cubicBezTo>
                    <a:pt x="10205" y="9576"/>
                    <a:pt x="10956" y="9354"/>
                    <a:pt x="11714" y="9354"/>
                  </a:cubicBezTo>
                  <a:cubicBezTo>
                    <a:pt x="13346" y="9354"/>
                    <a:pt x="14851" y="10362"/>
                    <a:pt x="15642" y="11984"/>
                  </a:cubicBezTo>
                  <a:cubicBezTo>
                    <a:pt x="16840" y="14442"/>
                    <a:pt x="16053" y="17548"/>
                    <a:pt x="13889" y="18908"/>
                  </a:cubicBezTo>
                  <a:lnTo>
                    <a:pt x="10665" y="20935"/>
                  </a:lnTo>
                  <a:cubicBezTo>
                    <a:pt x="11578" y="21361"/>
                    <a:pt x="12577" y="21600"/>
                    <a:pt x="13624" y="21600"/>
                  </a:cubicBezTo>
                  <a:cubicBezTo>
                    <a:pt x="17927" y="21600"/>
                    <a:pt x="21415" y="17639"/>
                    <a:pt x="21415" y="12752"/>
                  </a:cubicBezTo>
                  <a:cubicBezTo>
                    <a:pt x="21415" y="7865"/>
                    <a:pt x="17927" y="3906"/>
                    <a:pt x="13624" y="3906"/>
                  </a:cubicBezTo>
                  <a:close/>
                  <a:moveTo>
                    <a:pt x="13624" y="3906"/>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9" name="AutoShape 540">
              <a:extLst>
                <a:ext uri="{FF2B5EF4-FFF2-40B4-BE49-F238E27FC236}">
                  <a16:creationId xmlns:a16="http://schemas.microsoft.com/office/drawing/2014/main" id="{4236C268-6FE8-41B0-9081-8A57C567A3B9}"/>
                </a:ext>
              </a:extLst>
            </p:cNvPr>
            <p:cNvSpPr>
              <a:spLocks/>
            </p:cNvSpPr>
            <p:nvPr/>
          </p:nvSpPr>
          <p:spPr bwMode="auto">
            <a:xfrm>
              <a:off x="0" y="248"/>
              <a:ext cx="447" cy="330"/>
            </a:xfrm>
            <a:custGeom>
              <a:avLst/>
              <a:gdLst>
                <a:gd name="T0" fmla="*/ 0 w 21346"/>
                <a:gd name="T1" fmla="*/ 0 h 21600"/>
                <a:gd name="T2" fmla="*/ 0 w 21346"/>
                <a:gd name="T3" fmla="*/ 0 h 21600"/>
                <a:gd name="T4" fmla="*/ 0 w 21346"/>
                <a:gd name="T5" fmla="*/ 0 h 21600"/>
                <a:gd name="T6" fmla="*/ 0 w 21346"/>
                <a:gd name="T7" fmla="*/ 0 h 21600"/>
                <a:gd name="T8" fmla="*/ 0 w 21346"/>
                <a:gd name="T9" fmla="*/ 0 h 21600"/>
                <a:gd name="T10" fmla="*/ 0 w 21346"/>
                <a:gd name="T11" fmla="*/ 0 h 21600"/>
                <a:gd name="T12" fmla="*/ 0 w 21346"/>
                <a:gd name="T13" fmla="*/ 0 h 21600"/>
                <a:gd name="T14" fmla="*/ 0 w 21346"/>
                <a:gd name="T15" fmla="*/ 0 h 21600"/>
                <a:gd name="T16" fmla="*/ 0 w 21346"/>
                <a:gd name="T17" fmla="*/ 0 h 21600"/>
                <a:gd name="T18" fmla="*/ 0 w 21346"/>
                <a:gd name="T19" fmla="*/ 0 h 21600"/>
                <a:gd name="T20" fmla="*/ 0 w 21346"/>
                <a:gd name="T21" fmla="*/ 0 h 21600"/>
                <a:gd name="T22" fmla="*/ 0 w 21346"/>
                <a:gd name="T23" fmla="*/ 0 h 21600"/>
                <a:gd name="T24" fmla="*/ 0 w 21346"/>
                <a:gd name="T25" fmla="*/ 0 h 21600"/>
                <a:gd name="T26" fmla="*/ 0 w 21346"/>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346" h="21600">
                  <a:moveTo>
                    <a:pt x="14485" y="9103"/>
                  </a:moveTo>
                  <a:lnTo>
                    <a:pt x="20423" y="4598"/>
                  </a:lnTo>
                  <a:cubicBezTo>
                    <a:pt x="21288" y="3943"/>
                    <a:pt x="21600" y="2451"/>
                    <a:pt x="21122" y="1265"/>
                  </a:cubicBezTo>
                  <a:cubicBezTo>
                    <a:pt x="20796" y="457"/>
                    <a:pt x="20185" y="0"/>
                    <a:pt x="19555" y="0"/>
                  </a:cubicBezTo>
                  <a:cubicBezTo>
                    <a:pt x="19261" y="0"/>
                    <a:pt x="18964" y="99"/>
                    <a:pt x="18690" y="307"/>
                  </a:cubicBezTo>
                  <a:lnTo>
                    <a:pt x="12803" y="4774"/>
                  </a:lnTo>
                  <a:cubicBezTo>
                    <a:pt x="12464" y="4260"/>
                    <a:pt x="12088" y="3795"/>
                    <a:pt x="11678" y="3385"/>
                  </a:cubicBezTo>
                  <a:cubicBezTo>
                    <a:pt x="10463" y="2171"/>
                    <a:pt x="8972" y="1445"/>
                    <a:pt x="7353" y="1445"/>
                  </a:cubicBezTo>
                  <a:cubicBezTo>
                    <a:pt x="3292" y="1445"/>
                    <a:pt x="0" y="5957"/>
                    <a:pt x="0" y="11522"/>
                  </a:cubicBezTo>
                  <a:cubicBezTo>
                    <a:pt x="0" y="17088"/>
                    <a:pt x="3292" y="21600"/>
                    <a:pt x="7353" y="21600"/>
                  </a:cubicBezTo>
                  <a:cubicBezTo>
                    <a:pt x="11415" y="21600"/>
                    <a:pt x="14708" y="17088"/>
                    <a:pt x="14708" y="11522"/>
                  </a:cubicBezTo>
                  <a:cubicBezTo>
                    <a:pt x="14708" y="11409"/>
                    <a:pt x="14698" y="11299"/>
                    <a:pt x="14695" y="11187"/>
                  </a:cubicBezTo>
                  <a:cubicBezTo>
                    <a:pt x="14678" y="10470"/>
                    <a:pt x="14606" y="9775"/>
                    <a:pt x="14485" y="9103"/>
                  </a:cubicBezTo>
                  <a:close/>
                  <a:moveTo>
                    <a:pt x="14485" y="9103"/>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grpSp>
      <p:grpSp>
        <p:nvGrpSpPr>
          <p:cNvPr id="10" name="Group 9">
            <a:extLst>
              <a:ext uri="{FF2B5EF4-FFF2-40B4-BE49-F238E27FC236}">
                <a16:creationId xmlns:a16="http://schemas.microsoft.com/office/drawing/2014/main" id="{6BAB97C1-3F69-400F-A253-C3D827B4F8C2}"/>
              </a:ext>
            </a:extLst>
          </p:cNvPr>
          <p:cNvGrpSpPr/>
          <p:nvPr/>
        </p:nvGrpSpPr>
        <p:grpSpPr>
          <a:xfrm>
            <a:off x="11338559" y="6402760"/>
            <a:ext cx="361569" cy="337216"/>
            <a:chOff x="11338559" y="6428160"/>
            <a:chExt cx="361569" cy="337216"/>
          </a:xfrm>
        </p:grpSpPr>
        <p:sp>
          <p:nvSpPr>
            <p:cNvPr id="11" name="Oval 10">
              <a:extLst>
                <a:ext uri="{FF2B5EF4-FFF2-40B4-BE49-F238E27FC236}">
                  <a16:creationId xmlns:a16="http://schemas.microsoft.com/office/drawing/2014/main" id="{72FC5845-B837-49EF-A6F6-0A045C334422}"/>
                </a:ext>
              </a:extLst>
            </p:cNvPr>
            <p:cNvSpPr/>
            <p:nvPr/>
          </p:nvSpPr>
          <p:spPr>
            <a:xfrm>
              <a:off x="11352679" y="6428160"/>
              <a:ext cx="336177" cy="33617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955AD94-EED0-4407-B488-B4CFA90D04F4}"/>
                </a:ext>
              </a:extLst>
            </p:cNvPr>
            <p:cNvSpPr txBox="1"/>
            <p:nvPr/>
          </p:nvSpPr>
          <p:spPr>
            <a:xfrm>
              <a:off x="11338559" y="6457599"/>
              <a:ext cx="361569" cy="307777"/>
            </a:xfrm>
            <a:prstGeom prst="rect">
              <a:avLst/>
            </a:prstGeom>
            <a:noFill/>
          </p:spPr>
          <p:txBody>
            <a:bodyPr wrap="square" rtlCol="0">
              <a:spAutoFit/>
            </a:bodyPr>
            <a:lstStyle/>
            <a:p>
              <a:pPr algn="ctr"/>
              <a:fld id="{935BBC0D-156C-474B-BE53-7DA8707D3EBF}" type="slidenum">
                <a:rPr lang="en-US" sz="1400" smtClean="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rPr>
                <a:t>27</a:t>
              </a:fld>
              <a:endParaRPr lang="en-US" sz="1400" dirty="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endParaRPr>
            </a:p>
          </p:txBody>
        </p:sp>
      </p:grpSp>
      <p:pic>
        <p:nvPicPr>
          <p:cNvPr id="3" name="Picture 2">
            <a:extLst>
              <a:ext uri="{FF2B5EF4-FFF2-40B4-BE49-F238E27FC236}">
                <a16:creationId xmlns:a16="http://schemas.microsoft.com/office/drawing/2014/main" id="{E6F4EA23-4A36-4C0C-B56D-5DEC9A2B0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6442" y="1012613"/>
            <a:ext cx="7459116" cy="5390147"/>
          </a:xfrm>
          <a:prstGeom prst="rect">
            <a:avLst/>
          </a:prstGeom>
        </p:spPr>
      </p:pic>
    </p:spTree>
    <p:extLst>
      <p:ext uri="{BB962C8B-B14F-4D97-AF65-F5344CB8AC3E}">
        <p14:creationId xmlns:p14="http://schemas.microsoft.com/office/powerpoint/2010/main" val="38389492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709CB-286B-4F61-B9BD-EE27546DB30B}"/>
              </a:ext>
            </a:extLst>
          </p:cNvPr>
          <p:cNvSpPr>
            <a:spLocks noGrp="1"/>
          </p:cNvSpPr>
          <p:nvPr>
            <p:ph type="title"/>
          </p:nvPr>
        </p:nvSpPr>
        <p:spPr>
          <a:xfrm>
            <a:off x="838200" y="365126"/>
            <a:ext cx="9591675" cy="730250"/>
          </a:xfrm>
        </p:spPr>
        <p:txBody>
          <a:bodyPr>
            <a:noAutofit/>
          </a:bodyPr>
          <a:lstStyle/>
          <a:p>
            <a:pPr algn="ctr"/>
            <a:r>
              <a:rPr lang="en-GB" sz="4000" b="1" u="sng"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rPr>
              <a:t>Gantt Chart</a:t>
            </a:r>
            <a:br>
              <a:rPr lang="en-GB" sz="4000" b="1" u="sng"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rPr>
            </a:br>
            <a:endParaRPr lang="en-US" sz="4000" dirty="0"/>
          </a:p>
        </p:txBody>
      </p:sp>
      <p:grpSp>
        <p:nvGrpSpPr>
          <p:cNvPr id="4" name="Group 3">
            <a:extLst>
              <a:ext uri="{FF2B5EF4-FFF2-40B4-BE49-F238E27FC236}">
                <a16:creationId xmlns:a16="http://schemas.microsoft.com/office/drawing/2014/main" id="{1CD6A88F-BDA2-4138-9693-669D64E8DBBD}"/>
              </a:ext>
            </a:extLst>
          </p:cNvPr>
          <p:cNvGrpSpPr/>
          <p:nvPr/>
        </p:nvGrpSpPr>
        <p:grpSpPr>
          <a:xfrm>
            <a:off x="11338559" y="6402760"/>
            <a:ext cx="361569" cy="337216"/>
            <a:chOff x="11338559" y="6428160"/>
            <a:chExt cx="361569" cy="337216"/>
          </a:xfrm>
        </p:grpSpPr>
        <p:sp>
          <p:nvSpPr>
            <p:cNvPr id="6" name="Oval 5">
              <a:extLst>
                <a:ext uri="{FF2B5EF4-FFF2-40B4-BE49-F238E27FC236}">
                  <a16:creationId xmlns:a16="http://schemas.microsoft.com/office/drawing/2014/main" id="{F360AAC2-5B31-4C52-A4A4-550BE72B59DD}"/>
                </a:ext>
              </a:extLst>
            </p:cNvPr>
            <p:cNvSpPr/>
            <p:nvPr/>
          </p:nvSpPr>
          <p:spPr>
            <a:xfrm>
              <a:off x="11352679" y="6428160"/>
              <a:ext cx="336177" cy="33617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1152DA3-1C78-422C-A2F5-F5979D04A822}"/>
                </a:ext>
              </a:extLst>
            </p:cNvPr>
            <p:cNvSpPr txBox="1"/>
            <p:nvPr/>
          </p:nvSpPr>
          <p:spPr>
            <a:xfrm>
              <a:off x="11338559" y="6457599"/>
              <a:ext cx="361569" cy="307777"/>
            </a:xfrm>
            <a:prstGeom prst="rect">
              <a:avLst/>
            </a:prstGeom>
            <a:noFill/>
          </p:spPr>
          <p:txBody>
            <a:bodyPr wrap="square" rtlCol="0">
              <a:spAutoFit/>
            </a:bodyPr>
            <a:lstStyle/>
            <a:p>
              <a:pPr algn="ctr"/>
              <a:fld id="{935BBC0D-156C-474B-BE53-7DA8707D3EBF}" type="slidenum">
                <a:rPr lang="en-US" sz="1400" smtClean="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rPr>
                <a:t>28</a:t>
              </a:fld>
              <a:endParaRPr lang="en-US" sz="1400" dirty="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endParaRPr>
            </a:p>
          </p:txBody>
        </p:sp>
      </p:grpSp>
      <p:pic>
        <p:nvPicPr>
          <p:cNvPr id="10" name="Content Placeholder 9">
            <a:extLst>
              <a:ext uri="{FF2B5EF4-FFF2-40B4-BE49-F238E27FC236}">
                <a16:creationId xmlns:a16="http://schemas.microsoft.com/office/drawing/2014/main" id="{77FAA500-EEFA-4CAB-94BF-FD3EFEF5B0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049" y="1333500"/>
            <a:ext cx="11401425" cy="4429125"/>
          </a:xfrm>
        </p:spPr>
      </p:pic>
      <p:grpSp>
        <p:nvGrpSpPr>
          <p:cNvPr id="8" name="Group 541">
            <a:extLst>
              <a:ext uri="{FF2B5EF4-FFF2-40B4-BE49-F238E27FC236}">
                <a16:creationId xmlns:a16="http://schemas.microsoft.com/office/drawing/2014/main" id="{C37608DC-3ECA-4D51-8471-055007A5E97C}"/>
              </a:ext>
            </a:extLst>
          </p:cNvPr>
          <p:cNvGrpSpPr>
            <a:grpSpLocks/>
          </p:cNvGrpSpPr>
          <p:nvPr/>
        </p:nvGrpSpPr>
        <p:grpSpPr bwMode="auto">
          <a:xfrm>
            <a:off x="624840" y="6438982"/>
            <a:ext cx="256073" cy="266970"/>
            <a:chOff x="0" y="0"/>
            <a:chExt cx="554" cy="578"/>
          </a:xfrm>
          <a:solidFill>
            <a:schemeClr val="tx1">
              <a:lumMod val="75000"/>
              <a:lumOff val="25000"/>
            </a:schemeClr>
          </a:solidFill>
        </p:grpSpPr>
        <p:sp>
          <p:nvSpPr>
            <p:cNvPr id="9" name="AutoShape 538">
              <a:extLst>
                <a:ext uri="{FF2B5EF4-FFF2-40B4-BE49-F238E27FC236}">
                  <a16:creationId xmlns:a16="http://schemas.microsoft.com/office/drawing/2014/main" id="{5CB57D78-4803-40B4-84CC-FB1863B0105F}"/>
                </a:ext>
              </a:extLst>
            </p:cNvPr>
            <p:cNvSpPr>
              <a:spLocks/>
            </p:cNvSpPr>
            <p:nvPr/>
          </p:nvSpPr>
          <p:spPr bwMode="auto">
            <a:xfrm>
              <a:off x="136" y="0"/>
              <a:ext cx="182" cy="182"/>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599" h="21600">
                  <a:moveTo>
                    <a:pt x="10799" y="21600"/>
                  </a:moveTo>
                  <a:cubicBezTo>
                    <a:pt x="11708" y="21600"/>
                    <a:pt x="12587" y="21475"/>
                    <a:pt x="13430" y="21264"/>
                  </a:cubicBezTo>
                  <a:lnTo>
                    <a:pt x="9739" y="18241"/>
                  </a:lnTo>
                  <a:cubicBezTo>
                    <a:pt x="8451" y="17189"/>
                    <a:pt x="7651" y="15697"/>
                    <a:pt x="7485" y="14041"/>
                  </a:cubicBezTo>
                  <a:cubicBezTo>
                    <a:pt x="7319" y="12386"/>
                    <a:pt x="7812" y="10765"/>
                    <a:pt x="8863" y="9483"/>
                  </a:cubicBezTo>
                  <a:cubicBezTo>
                    <a:pt x="10048" y="8031"/>
                    <a:pt x="11804" y="7199"/>
                    <a:pt x="13680" y="7199"/>
                  </a:cubicBezTo>
                  <a:cubicBezTo>
                    <a:pt x="15117" y="7199"/>
                    <a:pt x="16517" y="7701"/>
                    <a:pt x="17624" y="8609"/>
                  </a:cubicBezTo>
                  <a:lnTo>
                    <a:pt x="21547" y="11822"/>
                  </a:lnTo>
                  <a:cubicBezTo>
                    <a:pt x="21578" y="11487"/>
                    <a:pt x="21599" y="11146"/>
                    <a:pt x="21599" y="10801"/>
                  </a:cubicBezTo>
                  <a:cubicBezTo>
                    <a:pt x="21599" y="4836"/>
                    <a:pt x="16764" y="0"/>
                    <a:pt x="10800" y="0"/>
                  </a:cubicBezTo>
                  <a:cubicBezTo>
                    <a:pt x="4834" y="0"/>
                    <a:pt x="0" y="4836"/>
                    <a:pt x="0" y="10801"/>
                  </a:cubicBezTo>
                  <a:cubicBezTo>
                    <a:pt x="-1" y="16765"/>
                    <a:pt x="4833" y="21600"/>
                    <a:pt x="10799" y="21600"/>
                  </a:cubicBezTo>
                  <a:close/>
                  <a:moveTo>
                    <a:pt x="10799" y="21600"/>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11" name="AutoShape 539">
              <a:extLst>
                <a:ext uri="{FF2B5EF4-FFF2-40B4-BE49-F238E27FC236}">
                  <a16:creationId xmlns:a16="http://schemas.microsoft.com/office/drawing/2014/main" id="{BAA85524-4AFE-4E18-96F9-E921C749ABC1}"/>
                </a:ext>
              </a:extLst>
            </p:cNvPr>
            <p:cNvSpPr>
              <a:spLocks/>
            </p:cNvSpPr>
            <p:nvPr/>
          </p:nvSpPr>
          <p:spPr bwMode="auto">
            <a:xfrm>
              <a:off x="232" y="88"/>
              <a:ext cx="322" cy="286"/>
            </a:xfrm>
            <a:custGeom>
              <a:avLst/>
              <a:gdLst>
                <a:gd name="T0" fmla="*/ 0 w 21415"/>
                <a:gd name="T1" fmla="*/ 0 h 21600"/>
                <a:gd name="T2" fmla="*/ 0 w 21415"/>
                <a:gd name="T3" fmla="*/ 0 h 21600"/>
                <a:gd name="T4" fmla="*/ 0 w 21415"/>
                <a:gd name="T5" fmla="*/ 0 h 21600"/>
                <a:gd name="T6" fmla="*/ 0 w 21415"/>
                <a:gd name="T7" fmla="*/ 0 h 21600"/>
                <a:gd name="T8" fmla="*/ 0 w 21415"/>
                <a:gd name="T9" fmla="*/ 0 h 21600"/>
                <a:gd name="T10" fmla="*/ 0 w 21415"/>
                <a:gd name="T11" fmla="*/ 0 h 21600"/>
                <a:gd name="T12" fmla="*/ 0 w 21415"/>
                <a:gd name="T13" fmla="*/ 0 h 21600"/>
                <a:gd name="T14" fmla="*/ 0 w 21415"/>
                <a:gd name="T15" fmla="*/ 0 h 21600"/>
                <a:gd name="T16" fmla="*/ 0 w 21415"/>
                <a:gd name="T17" fmla="*/ 0 h 21600"/>
                <a:gd name="T18" fmla="*/ 0 w 21415"/>
                <a:gd name="T19" fmla="*/ 0 h 21600"/>
                <a:gd name="T20" fmla="*/ 0 w 21415"/>
                <a:gd name="T21" fmla="*/ 0 h 21600"/>
                <a:gd name="T22" fmla="*/ 0 w 21415"/>
                <a:gd name="T23" fmla="*/ 0 h 21600"/>
                <a:gd name="T24" fmla="*/ 0 w 21415"/>
                <a:gd name="T25" fmla="*/ 0 h 21600"/>
                <a:gd name="T26" fmla="*/ 0 w 21415"/>
                <a:gd name="T27" fmla="*/ 0 h 21600"/>
                <a:gd name="T28" fmla="*/ 0 w 21415"/>
                <a:gd name="T29" fmla="*/ 0 h 21600"/>
                <a:gd name="T30" fmla="*/ 0 w 21415"/>
                <a:gd name="T31" fmla="*/ 0 h 21600"/>
                <a:gd name="T32" fmla="*/ 0 w 21415"/>
                <a:gd name="T33" fmla="*/ 0 h 21600"/>
                <a:gd name="T34" fmla="*/ 0 w 21415"/>
                <a:gd name="T35" fmla="*/ 0 h 21600"/>
                <a:gd name="T36" fmla="*/ 0 w 21415"/>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15" h="21600">
                  <a:moveTo>
                    <a:pt x="13624" y="3906"/>
                  </a:moveTo>
                  <a:cubicBezTo>
                    <a:pt x="12433" y="3906"/>
                    <a:pt x="11308" y="4219"/>
                    <a:pt x="10297" y="4762"/>
                  </a:cubicBezTo>
                  <a:cubicBezTo>
                    <a:pt x="9660" y="5104"/>
                    <a:pt x="9069" y="5539"/>
                    <a:pt x="8541" y="6057"/>
                  </a:cubicBezTo>
                  <a:lnTo>
                    <a:pt x="2444" y="386"/>
                  </a:lnTo>
                  <a:cubicBezTo>
                    <a:pt x="2167" y="126"/>
                    <a:pt x="1830" y="0"/>
                    <a:pt x="1496" y="0"/>
                  </a:cubicBezTo>
                  <a:cubicBezTo>
                    <a:pt x="1065" y="0"/>
                    <a:pt x="634" y="213"/>
                    <a:pt x="340" y="622"/>
                  </a:cubicBezTo>
                  <a:cubicBezTo>
                    <a:pt x="-185" y="1348"/>
                    <a:pt x="-92" y="2419"/>
                    <a:pt x="549" y="3012"/>
                  </a:cubicBezTo>
                  <a:lnTo>
                    <a:pt x="6693" y="8727"/>
                  </a:lnTo>
                  <a:cubicBezTo>
                    <a:pt x="6373" y="9435"/>
                    <a:pt x="6130" y="10195"/>
                    <a:pt x="5988" y="10999"/>
                  </a:cubicBezTo>
                  <a:cubicBezTo>
                    <a:pt x="5912" y="11425"/>
                    <a:pt x="5872" y="11866"/>
                    <a:pt x="5853" y="12313"/>
                  </a:cubicBezTo>
                  <a:lnTo>
                    <a:pt x="9540" y="9994"/>
                  </a:lnTo>
                  <a:cubicBezTo>
                    <a:pt x="10205" y="9576"/>
                    <a:pt x="10956" y="9354"/>
                    <a:pt x="11714" y="9354"/>
                  </a:cubicBezTo>
                  <a:cubicBezTo>
                    <a:pt x="13346" y="9354"/>
                    <a:pt x="14851" y="10362"/>
                    <a:pt x="15642" y="11984"/>
                  </a:cubicBezTo>
                  <a:cubicBezTo>
                    <a:pt x="16840" y="14442"/>
                    <a:pt x="16053" y="17548"/>
                    <a:pt x="13889" y="18908"/>
                  </a:cubicBezTo>
                  <a:lnTo>
                    <a:pt x="10665" y="20935"/>
                  </a:lnTo>
                  <a:cubicBezTo>
                    <a:pt x="11578" y="21361"/>
                    <a:pt x="12577" y="21600"/>
                    <a:pt x="13624" y="21600"/>
                  </a:cubicBezTo>
                  <a:cubicBezTo>
                    <a:pt x="17927" y="21600"/>
                    <a:pt x="21415" y="17639"/>
                    <a:pt x="21415" y="12752"/>
                  </a:cubicBezTo>
                  <a:cubicBezTo>
                    <a:pt x="21415" y="7865"/>
                    <a:pt x="17927" y="3906"/>
                    <a:pt x="13624" y="3906"/>
                  </a:cubicBezTo>
                  <a:close/>
                  <a:moveTo>
                    <a:pt x="13624" y="3906"/>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12" name="AutoShape 540">
              <a:extLst>
                <a:ext uri="{FF2B5EF4-FFF2-40B4-BE49-F238E27FC236}">
                  <a16:creationId xmlns:a16="http://schemas.microsoft.com/office/drawing/2014/main" id="{1DAE5542-E979-4513-8670-0A0721B04225}"/>
                </a:ext>
              </a:extLst>
            </p:cNvPr>
            <p:cNvSpPr>
              <a:spLocks/>
            </p:cNvSpPr>
            <p:nvPr/>
          </p:nvSpPr>
          <p:spPr bwMode="auto">
            <a:xfrm>
              <a:off x="0" y="248"/>
              <a:ext cx="447" cy="330"/>
            </a:xfrm>
            <a:custGeom>
              <a:avLst/>
              <a:gdLst>
                <a:gd name="T0" fmla="*/ 0 w 21346"/>
                <a:gd name="T1" fmla="*/ 0 h 21600"/>
                <a:gd name="T2" fmla="*/ 0 w 21346"/>
                <a:gd name="T3" fmla="*/ 0 h 21600"/>
                <a:gd name="T4" fmla="*/ 0 w 21346"/>
                <a:gd name="T5" fmla="*/ 0 h 21600"/>
                <a:gd name="T6" fmla="*/ 0 w 21346"/>
                <a:gd name="T7" fmla="*/ 0 h 21600"/>
                <a:gd name="T8" fmla="*/ 0 w 21346"/>
                <a:gd name="T9" fmla="*/ 0 h 21600"/>
                <a:gd name="T10" fmla="*/ 0 w 21346"/>
                <a:gd name="T11" fmla="*/ 0 h 21600"/>
                <a:gd name="T12" fmla="*/ 0 w 21346"/>
                <a:gd name="T13" fmla="*/ 0 h 21600"/>
                <a:gd name="T14" fmla="*/ 0 w 21346"/>
                <a:gd name="T15" fmla="*/ 0 h 21600"/>
                <a:gd name="T16" fmla="*/ 0 w 21346"/>
                <a:gd name="T17" fmla="*/ 0 h 21600"/>
                <a:gd name="T18" fmla="*/ 0 w 21346"/>
                <a:gd name="T19" fmla="*/ 0 h 21600"/>
                <a:gd name="T20" fmla="*/ 0 w 21346"/>
                <a:gd name="T21" fmla="*/ 0 h 21600"/>
                <a:gd name="T22" fmla="*/ 0 w 21346"/>
                <a:gd name="T23" fmla="*/ 0 h 21600"/>
                <a:gd name="T24" fmla="*/ 0 w 21346"/>
                <a:gd name="T25" fmla="*/ 0 h 21600"/>
                <a:gd name="T26" fmla="*/ 0 w 21346"/>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346" h="21600">
                  <a:moveTo>
                    <a:pt x="14485" y="9103"/>
                  </a:moveTo>
                  <a:lnTo>
                    <a:pt x="20423" y="4598"/>
                  </a:lnTo>
                  <a:cubicBezTo>
                    <a:pt x="21288" y="3943"/>
                    <a:pt x="21600" y="2451"/>
                    <a:pt x="21122" y="1265"/>
                  </a:cubicBezTo>
                  <a:cubicBezTo>
                    <a:pt x="20796" y="457"/>
                    <a:pt x="20185" y="0"/>
                    <a:pt x="19555" y="0"/>
                  </a:cubicBezTo>
                  <a:cubicBezTo>
                    <a:pt x="19261" y="0"/>
                    <a:pt x="18964" y="99"/>
                    <a:pt x="18690" y="307"/>
                  </a:cubicBezTo>
                  <a:lnTo>
                    <a:pt x="12803" y="4774"/>
                  </a:lnTo>
                  <a:cubicBezTo>
                    <a:pt x="12464" y="4260"/>
                    <a:pt x="12088" y="3795"/>
                    <a:pt x="11678" y="3385"/>
                  </a:cubicBezTo>
                  <a:cubicBezTo>
                    <a:pt x="10463" y="2171"/>
                    <a:pt x="8972" y="1445"/>
                    <a:pt x="7353" y="1445"/>
                  </a:cubicBezTo>
                  <a:cubicBezTo>
                    <a:pt x="3292" y="1445"/>
                    <a:pt x="0" y="5957"/>
                    <a:pt x="0" y="11522"/>
                  </a:cubicBezTo>
                  <a:cubicBezTo>
                    <a:pt x="0" y="17088"/>
                    <a:pt x="3292" y="21600"/>
                    <a:pt x="7353" y="21600"/>
                  </a:cubicBezTo>
                  <a:cubicBezTo>
                    <a:pt x="11415" y="21600"/>
                    <a:pt x="14708" y="17088"/>
                    <a:pt x="14708" y="11522"/>
                  </a:cubicBezTo>
                  <a:cubicBezTo>
                    <a:pt x="14708" y="11409"/>
                    <a:pt x="14698" y="11299"/>
                    <a:pt x="14695" y="11187"/>
                  </a:cubicBezTo>
                  <a:cubicBezTo>
                    <a:pt x="14678" y="10470"/>
                    <a:pt x="14606" y="9775"/>
                    <a:pt x="14485" y="9103"/>
                  </a:cubicBezTo>
                  <a:close/>
                  <a:moveTo>
                    <a:pt x="14485" y="9103"/>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grpSp>
    </p:spTree>
    <p:extLst>
      <p:ext uri="{BB962C8B-B14F-4D97-AF65-F5344CB8AC3E}">
        <p14:creationId xmlns:p14="http://schemas.microsoft.com/office/powerpoint/2010/main" val="1041411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739015-F0AF-45E4-87F3-3825256F5893}"/>
              </a:ext>
            </a:extLst>
          </p:cNvPr>
          <p:cNvSpPr txBox="1">
            <a:spLocks/>
          </p:cNvSpPr>
          <p:nvPr/>
        </p:nvSpPr>
        <p:spPr>
          <a:xfrm>
            <a:off x="1509091" y="63514"/>
            <a:ext cx="9144000" cy="6294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u="sng"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rPr>
              <a:t>Result &amp; Output of the project</a:t>
            </a:r>
          </a:p>
        </p:txBody>
      </p:sp>
      <p:grpSp>
        <p:nvGrpSpPr>
          <p:cNvPr id="6" name="Group 5">
            <a:extLst>
              <a:ext uri="{FF2B5EF4-FFF2-40B4-BE49-F238E27FC236}">
                <a16:creationId xmlns:a16="http://schemas.microsoft.com/office/drawing/2014/main" id="{74E68547-356B-4F25-A084-70E155FB60A8}"/>
              </a:ext>
            </a:extLst>
          </p:cNvPr>
          <p:cNvGrpSpPr/>
          <p:nvPr/>
        </p:nvGrpSpPr>
        <p:grpSpPr>
          <a:xfrm>
            <a:off x="3903281" y="1760360"/>
            <a:ext cx="4514835" cy="4343767"/>
            <a:chOff x="3845771" y="1602209"/>
            <a:chExt cx="4514835" cy="4343767"/>
          </a:xfrm>
        </p:grpSpPr>
        <p:sp>
          <p:nvSpPr>
            <p:cNvPr id="7" name="Oval 212">
              <a:extLst>
                <a:ext uri="{FF2B5EF4-FFF2-40B4-BE49-F238E27FC236}">
                  <a16:creationId xmlns:a16="http://schemas.microsoft.com/office/drawing/2014/main" id="{02948DAE-77B9-4B66-929F-DDD33B6056A4}"/>
                </a:ext>
              </a:extLst>
            </p:cNvPr>
            <p:cNvSpPr>
              <a:spLocks noChangeArrowheads="1"/>
            </p:cNvSpPr>
            <p:nvPr/>
          </p:nvSpPr>
          <p:spPr bwMode="auto">
            <a:xfrm>
              <a:off x="4243692" y="1956213"/>
              <a:ext cx="3671190" cy="3668405"/>
            </a:xfrm>
            <a:prstGeom prst="ellipse">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Oval 212">
              <a:extLst>
                <a:ext uri="{FF2B5EF4-FFF2-40B4-BE49-F238E27FC236}">
                  <a16:creationId xmlns:a16="http://schemas.microsoft.com/office/drawing/2014/main" id="{37505377-97FE-4A85-A403-14743D38E048}"/>
                </a:ext>
              </a:extLst>
            </p:cNvPr>
            <p:cNvSpPr>
              <a:spLocks noChangeArrowheads="1"/>
            </p:cNvSpPr>
            <p:nvPr/>
          </p:nvSpPr>
          <p:spPr bwMode="auto">
            <a:xfrm>
              <a:off x="4375184" y="2087605"/>
              <a:ext cx="3408206" cy="3405621"/>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pPr algn="ctr"/>
              <a:endParaRPr lang="en-GB" sz="1800" b="1"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endParaRPr>
            </a:p>
            <a:p>
              <a:pPr algn="ctr"/>
              <a:endParaRPr lang="en-GB" b="1"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endParaRPr>
            </a:p>
            <a:p>
              <a:pPr algn="ctr"/>
              <a:endParaRPr lang="en-GB" sz="1800" b="1"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endParaRPr>
            </a:p>
            <a:p>
              <a:pPr algn="ctr"/>
              <a:r>
                <a:rPr lang="en-GB" sz="2800" b="1" dirty="0">
                  <a:solidFill>
                    <a:schemeClr val="tx1">
                      <a:lumMod val="75000"/>
                      <a:lumOff val="25000"/>
                    </a:schemeClr>
                  </a:solidFill>
                  <a:latin typeface="Broadway"/>
                </a:rPr>
                <a:t>Result &amp; Output</a:t>
              </a:r>
            </a:p>
          </p:txBody>
        </p:sp>
        <p:sp>
          <p:nvSpPr>
            <p:cNvPr id="9" name="Oval 214">
              <a:extLst>
                <a:ext uri="{FF2B5EF4-FFF2-40B4-BE49-F238E27FC236}">
                  <a16:creationId xmlns:a16="http://schemas.microsoft.com/office/drawing/2014/main" id="{E1F2D748-2130-4AB6-B529-B16F42A622AB}"/>
                </a:ext>
              </a:extLst>
            </p:cNvPr>
            <p:cNvSpPr>
              <a:spLocks noChangeArrowheads="1"/>
            </p:cNvSpPr>
            <p:nvPr/>
          </p:nvSpPr>
          <p:spPr bwMode="auto">
            <a:xfrm>
              <a:off x="6401664" y="1688473"/>
              <a:ext cx="1098386" cy="1098386"/>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Oval 216">
              <a:extLst>
                <a:ext uri="{FF2B5EF4-FFF2-40B4-BE49-F238E27FC236}">
                  <a16:creationId xmlns:a16="http://schemas.microsoft.com/office/drawing/2014/main" id="{7FCB8903-7038-4BA3-A04F-019C40776624}"/>
                </a:ext>
              </a:extLst>
            </p:cNvPr>
            <p:cNvSpPr>
              <a:spLocks noChangeArrowheads="1"/>
            </p:cNvSpPr>
            <p:nvPr/>
          </p:nvSpPr>
          <p:spPr bwMode="auto">
            <a:xfrm>
              <a:off x="4927052" y="1602209"/>
              <a:ext cx="1096529" cy="1098386"/>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Oval 217">
              <a:extLst>
                <a:ext uri="{FF2B5EF4-FFF2-40B4-BE49-F238E27FC236}">
                  <a16:creationId xmlns:a16="http://schemas.microsoft.com/office/drawing/2014/main" id="{426E320B-DC35-42D0-B135-E0D5C2E789C9}"/>
                </a:ext>
              </a:extLst>
            </p:cNvPr>
            <p:cNvSpPr>
              <a:spLocks noChangeArrowheads="1"/>
            </p:cNvSpPr>
            <p:nvPr/>
          </p:nvSpPr>
          <p:spPr bwMode="auto">
            <a:xfrm>
              <a:off x="3845771" y="2721725"/>
              <a:ext cx="1096529" cy="1098386"/>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Oval 218">
              <a:extLst>
                <a:ext uri="{FF2B5EF4-FFF2-40B4-BE49-F238E27FC236}">
                  <a16:creationId xmlns:a16="http://schemas.microsoft.com/office/drawing/2014/main" id="{BC364E7B-AB5A-498C-98DE-FCDDF20FCE63}"/>
                </a:ext>
              </a:extLst>
            </p:cNvPr>
            <p:cNvSpPr>
              <a:spLocks noChangeArrowheads="1"/>
            </p:cNvSpPr>
            <p:nvPr/>
          </p:nvSpPr>
          <p:spPr bwMode="auto">
            <a:xfrm>
              <a:off x="5328687" y="4863824"/>
              <a:ext cx="1098386" cy="1082152"/>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Oval 219">
              <a:extLst>
                <a:ext uri="{FF2B5EF4-FFF2-40B4-BE49-F238E27FC236}">
                  <a16:creationId xmlns:a16="http://schemas.microsoft.com/office/drawing/2014/main" id="{F1979FB4-E67C-4C40-9E11-F4142B16D76D}"/>
                </a:ext>
              </a:extLst>
            </p:cNvPr>
            <p:cNvSpPr>
              <a:spLocks noChangeArrowheads="1"/>
            </p:cNvSpPr>
            <p:nvPr/>
          </p:nvSpPr>
          <p:spPr bwMode="auto">
            <a:xfrm>
              <a:off x="6841122" y="4333954"/>
              <a:ext cx="1095600" cy="1096529"/>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Oval 221">
              <a:extLst>
                <a:ext uri="{FF2B5EF4-FFF2-40B4-BE49-F238E27FC236}">
                  <a16:creationId xmlns:a16="http://schemas.microsoft.com/office/drawing/2014/main" id="{CCE3DF4C-EEC8-43FC-AFEF-64242987363B}"/>
                </a:ext>
              </a:extLst>
            </p:cNvPr>
            <p:cNvSpPr>
              <a:spLocks noChangeArrowheads="1"/>
            </p:cNvSpPr>
            <p:nvPr/>
          </p:nvSpPr>
          <p:spPr bwMode="auto">
            <a:xfrm>
              <a:off x="7264077" y="2764857"/>
              <a:ext cx="1096529" cy="1098386"/>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Oval 216">
              <a:extLst>
                <a:ext uri="{FF2B5EF4-FFF2-40B4-BE49-F238E27FC236}">
                  <a16:creationId xmlns:a16="http://schemas.microsoft.com/office/drawing/2014/main" id="{B7886986-6CE3-4AD3-B5C2-0303C681EF52}"/>
                </a:ext>
              </a:extLst>
            </p:cNvPr>
            <p:cNvSpPr>
              <a:spLocks noChangeArrowheads="1"/>
            </p:cNvSpPr>
            <p:nvPr/>
          </p:nvSpPr>
          <p:spPr bwMode="auto">
            <a:xfrm>
              <a:off x="6501758" y="1800785"/>
              <a:ext cx="887621" cy="889124"/>
            </a:xfrm>
            <a:prstGeom prst="ellipse">
              <a:avLst/>
            </a:pr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Oval 216">
              <a:extLst>
                <a:ext uri="{FF2B5EF4-FFF2-40B4-BE49-F238E27FC236}">
                  <a16:creationId xmlns:a16="http://schemas.microsoft.com/office/drawing/2014/main" id="{86773202-F7CF-4218-8BD0-57BB916DBF91}"/>
                </a:ext>
              </a:extLst>
            </p:cNvPr>
            <p:cNvSpPr>
              <a:spLocks noChangeArrowheads="1"/>
            </p:cNvSpPr>
            <p:nvPr/>
          </p:nvSpPr>
          <p:spPr bwMode="auto">
            <a:xfrm>
              <a:off x="7363592" y="2859056"/>
              <a:ext cx="887621" cy="889124"/>
            </a:xfrm>
            <a:prstGeom prst="ellipse">
              <a:avLst/>
            </a:pr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Oval 216">
              <a:extLst>
                <a:ext uri="{FF2B5EF4-FFF2-40B4-BE49-F238E27FC236}">
                  <a16:creationId xmlns:a16="http://schemas.microsoft.com/office/drawing/2014/main" id="{F55031E0-AE83-4206-B0E7-333A4EB054A4}"/>
                </a:ext>
              </a:extLst>
            </p:cNvPr>
            <p:cNvSpPr>
              <a:spLocks noChangeArrowheads="1"/>
            </p:cNvSpPr>
            <p:nvPr/>
          </p:nvSpPr>
          <p:spPr bwMode="auto">
            <a:xfrm>
              <a:off x="6945111" y="4451611"/>
              <a:ext cx="887621" cy="889124"/>
            </a:xfrm>
            <a:prstGeom prst="ellipse">
              <a:avLst/>
            </a:pr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Oval 216">
              <a:extLst>
                <a:ext uri="{FF2B5EF4-FFF2-40B4-BE49-F238E27FC236}">
                  <a16:creationId xmlns:a16="http://schemas.microsoft.com/office/drawing/2014/main" id="{831206B0-39ED-422D-A9C1-5490E6A82AD9}"/>
                </a:ext>
              </a:extLst>
            </p:cNvPr>
            <p:cNvSpPr>
              <a:spLocks noChangeArrowheads="1"/>
            </p:cNvSpPr>
            <p:nvPr/>
          </p:nvSpPr>
          <p:spPr bwMode="auto">
            <a:xfrm>
              <a:off x="3948081" y="2824549"/>
              <a:ext cx="887621" cy="889124"/>
            </a:xfrm>
            <a:prstGeom prst="ellipse">
              <a:avLst/>
            </a:pr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1" name="Group 20">
            <a:extLst>
              <a:ext uri="{FF2B5EF4-FFF2-40B4-BE49-F238E27FC236}">
                <a16:creationId xmlns:a16="http://schemas.microsoft.com/office/drawing/2014/main" id="{4C76BC37-78B3-4C40-80DE-0880772F5202}"/>
              </a:ext>
            </a:extLst>
          </p:cNvPr>
          <p:cNvGrpSpPr/>
          <p:nvPr/>
        </p:nvGrpSpPr>
        <p:grpSpPr>
          <a:xfrm>
            <a:off x="7992297" y="2004724"/>
            <a:ext cx="2768960" cy="420772"/>
            <a:chOff x="7992297" y="2004724"/>
            <a:chExt cx="2768960" cy="420772"/>
          </a:xfrm>
        </p:grpSpPr>
        <p:sp>
          <p:nvSpPr>
            <p:cNvPr id="22" name="TextBox 21">
              <a:extLst>
                <a:ext uri="{FF2B5EF4-FFF2-40B4-BE49-F238E27FC236}">
                  <a16:creationId xmlns:a16="http://schemas.microsoft.com/office/drawing/2014/main" id="{8A32DA5B-7646-4CCA-8EB3-23545A50C041}"/>
                </a:ext>
              </a:extLst>
            </p:cNvPr>
            <p:cNvSpPr txBox="1"/>
            <p:nvPr/>
          </p:nvSpPr>
          <p:spPr>
            <a:xfrm>
              <a:off x="7992297" y="2007017"/>
              <a:ext cx="2449581" cy="338554"/>
            </a:xfrm>
            <a:prstGeom prst="rect">
              <a:avLst/>
            </a:prstGeom>
            <a:noFill/>
          </p:spPr>
          <p:txBody>
            <a:bodyPr wrap="none" rtlCol="0">
              <a:spAutoFit/>
            </a:bodyPr>
            <a:lstStyle/>
            <a:p>
              <a:r>
                <a:rPr lang="en-US" sz="1600" b="1" dirty="0">
                  <a:solidFill>
                    <a:schemeClr val="tx2"/>
                  </a:solidFill>
                  <a:latin typeface="Clear Sans" panose="020B0503030202020304" pitchFamily="34" charset="0"/>
                  <a:cs typeface="Clear Sans" panose="020B0503030202020304" pitchFamily="34" charset="0"/>
                </a:rPr>
                <a:t>Easy Conversation system</a:t>
              </a:r>
              <a:endParaRPr lang="id-ID" sz="1600" b="1" dirty="0">
                <a:solidFill>
                  <a:schemeClr val="tx2"/>
                </a:solidFill>
                <a:latin typeface="Clear Sans" panose="020B0503030202020304" pitchFamily="34" charset="0"/>
                <a:cs typeface="Clear Sans" panose="020B0503030202020304" pitchFamily="34" charset="0"/>
              </a:endParaRPr>
            </a:p>
          </p:txBody>
        </p:sp>
        <p:sp>
          <p:nvSpPr>
            <p:cNvPr id="23" name="TextBox 22">
              <a:extLst>
                <a:ext uri="{FF2B5EF4-FFF2-40B4-BE49-F238E27FC236}">
                  <a16:creationId xmlns:a16="http://schemas.microsoft.com/office/drawing/2014/main" id="{CBEAD057-D547-4AF4-A1AC-69B7F12ED8A2}"/>
                </a:ext>
              </a:extLst>
            </p:cNvPr>
            <p:cNvSpPr txBox="1"/>
            <p:nvPr/>
          </p:nvSpPr>
          <p:spPr>
            <a:xfrm>
              <a:off x="8156994" y="2004724"/>
              <a:ext cx="2604263" cy="420772"/>
            </a:xfrm>
            <a:prstGeom prst="rect">
              <a:avLst/>
            </a:prstGeom>
            <a:noFill/>
          </p:spPr>
          <p:txBody>
            <a:bodyPr wrap="square" rtlCol="0">
              <a:spAutoFit/>
            </a:bodyPr>
            <a:lstStyle/>
            <a:p>
              <a:pPr>
                <a:defRPr/>
              </a:pPr>
              <a:endParaRPr lang="en-US" sz="1200" dirty="0">
                <a:solidFill>
                  <a:schemeClr val="bg1">
                    <a:lumMod val="50000"/>
                  </a:schemeClr>
                </a:solidFill>
                <a:latin typeface="Lato Light" panose="020F0302020204030203" pitchFamily="34" charset="0"/>
                <a:cs typeface="Clear Sans Light" panose="020B0303030202020304" pitchFamily="34" charset="0"/>
              </a:endParaRPr>
            </a:p>
          </p:txBody>
        </p:sp>
      </p:grpSp>
      <p:grpSp>
        <p:nvGrpSpPr>
          <p:cNvPr id="24" name="Group 23">
            <a:extLst>
              <a:ext uri="{FF2B5EF4-FFF2-40B4-BE49-F238E27FC236}">
                <a16:creationId xmlns:a16="http://schemas.microsoft.com/office/drawing/2014/main" id="{88F5B262-0BB4-4793-A402-02FCE9C45E53}"/>
              </a:ext>
            </a:extLst>
          </p:cNvPr>
          <p:cNvGrpSpPr/>
          <p:nvPr/>
        </p:nvGrpSpPr>
        <p:grpSpPr>
          <a:xfrm>
            <a:off x="8674374" y="3482237"/>
            <a:ext cx="2788283" cy="400260"/>
            <a:chOff x="8674374" y="3482237"/>
            <a:chExt cx="2788283" cy="400260"/>
          </a:xfrm>
        </p:grpSpPr>
        <p:sp>
          <p:nvSpPr>
            <p:cNvPr id="25" name="TextBox 24">
              <a:extLst>
                <a:ext uri="{FF2B5EF4-FFF2-40B4-BE49-F238E27FC236}">
                  <a16:creationId xmlns:a16="http://schemas.microsoft.com/office/drawing/2014/main" id="{A3CADF8E-DBA2-461D-8252-44A689294AB1}"/>
                </a:ext>
              </a:extLst>
            </p:cNvPr>
            <p:cNvSpPr txBox="1"/>
            <p:nvPr/>
          </p:nvSpPr>
          <p:spPr>
            <a:xfrm>
              <a:off x="8674374" y="3482237"/>
              <a:ext cx="2684004" cy="338554"/>
            </a:xfrm>
            <a:prstGeom prst="rect">
              <a:avLst/>
            </a:prstGeom>
            <a:noFill/>
          </p:spPr>
          <p:txBody>
            <a:bodyPr wrap="none" rtlCol="0">
              <a:spAutoFit/>
            </a:bodyPr>
            <a:lstStyle/>
            <a:p>
              <a:r>
                <a:rPr lang="en-US" sz="1600" b="1" dirty="0">
                  <a:solidFill>
                    <a:schemeClr val="tx2"/>
                  </a:solidFill>
                  <a:latin typeface="Clear Sans" panose="020B0503030202020304" pitchFamily="34" charset="0"/>
                  <a:cs typeface="Clear Sans" panose="020B0503030202020304" pitchFamily="34" charset="0"/>
                </a:rPr>
                <a:t>Helpful for rural areas people</a:t>
              </a:r>
              <a:endParaRPr lang="id-ID" sz="1600" b="1" dirty="0">
                <a:solidFill>
                  <a:schemeClr val="tx2"/>
                </a:solidFill>
                <a:latin typeface="Clear Sans" panose="020B0503030202020304" pitchFamily="34" charset="0"/>
                <a:cs typeface="Clear Sans" panose="020B0503030202020304" pitchFamily="34" charset="0"/>
              </a:endParaRPr>
            </a:p>
          </p:txBody>
        </p:sp>
        <p:sp>
          <p:nvSpPr>
            <p:cNvPr id="26" name="TextBox 25">
              <a:extLst>
                <a:ext uri="{FF2B5EF4-FFF2-40B4-BE49-F238E27FC236}">
                  <a16:creationId xmlns:a16="http://schemas.microsoft.com/office/drawing/2014/main" id="{E001A937-CEFF-49EE-8B06-3B3398BFFDBE}"/>
                </a:ext>
              </a:extLst>
            </p:cNvPr>
            <p:cNvSpPr txBox="1"/>
            <p:nvPr/>
          </p:nvSpPr>
          <p:spPr>
            <a:xfrm>
              <a:off x="8804925" y="3605498"/>
              <a:ext cx="2657732" cy="276999"/>
            </a:xfrm>
            <a:prstGeom prst="rect">
              <a:avLst/>
            </a:prstGeom>
            <a:noFill/>
          </p:spPr>
          <p:txBody>
            <a:bodyPr wrap="square" rtlCol="0">
              <a:spAutoFit/>
            </a:bodyPr>
            <a:lstStyle/>
            <a:p>
              <a:pPr>
                <a:defRPr/>
              </a:pPr>
              <a:endParaRPr lang="en-US" sz="1200" dirty="0">
                <a:solidFill>
                  <a:schemeClr val="bg1">
                    <a:lumMod val="50000"/>
                  </a:schemeClr>
                </a:solidFill>
                <a:latin typeface="Lato Light" panose="020F0302020204030203" pitchFamily="34" charset="0"/>
                <a:cs typeface="Clear Sans Light" panose="020B0303030202020304" pitchFamily="34" charset="0"/>
              </a:endParaRPr>
            </a:p>
          </p:txBody>
        </p:sp>
      </p:grpSp>
      <p:grpSp>
        <p:nvGrpSpPr>
          <p:cNvPr id="27" name="Group 26">
            <a:extLst>
              <a:ext uri="{FF2B5EF4-FFF2-40B4-BE49-F238E27FC236}">
                <a16:creationId xmlns:a16="http://schemas.microsoft.com/office/drawing/2014/main" id="{8995612D-96BF-4E98-81F9-6877E54D5125}"/>
              </a:ext>
            </a:extLst>
          </p:cNvPr>
          <p:cNvGrpSpPr/>
          <p:nvPr/>
        </p:nvGrpSpPr>
        <p:grpSpPr>
          <a:xfrm>
            <a:off x="8100866" y="5040754"/>
            <a:ext cx="2633017" cy="535279"/>
            <a:chOff x="8147468" y="4797514"/>
            <a:chExt cx="2633017" cy="535279"/>
          </a:xfrm>
        </p:grpSpPr>
        <p:sp>
          <p:nvSpPr>
            <p:cNvPr id="28" name="TextBox 27">
              <a:extLst>
                <a:ext uri="{FF2B5EF4-FFF2-40B4-BE49-F238E27FC236}">
                  <a16:creationId xmlns:a16="http://schemas.microsoft.com/office/drawing/2014/main" id="{FB775E70-0389-4EC1-9592-9F29440884DC}"/>
                </a:ext>
              </a:extLst>
            </p:cNvPr>
            <p:cNvSpPr txBox="1"/>
            <p:nvPr/>
          </p:nvSpPr>
          <p:spPr>
            <a:xfrm>
              <a:off x="8147469" y="4797514"/>
              <a:ext cx="2101281" cy="338554"/>
            </a:xfrm>
            <a:prstGeom prst="rect">
              <a:avLst/>
            </a:prstGeom>
            <a:noFill/>
          </p:spPr>
          <p:txBody>
            <a:bodyPr wrap="none" rtlCol="0">
              <a:spAutoFit/>
            </a:bodyPr>
            <a:lstStyle/>
            <a:p>
              <a:r>
                <a:rPr lang="en-US" sz="1600" b="1" dirty="0">
                  <a:solidFill>
                    <a:schemeClr val="tx2"/>
                  </a:solidFill>
                  <a:latin typeface="Clear Sans" panose="020B0503030202020304" pitchFamily="34" charset="0"/>
                  <a:cs typeface="Clear Sans" panose="020B0503030202020304" pitchFamily="34" charset="0"/>
                </a:rPr>
                <a:t>Transport rate reduces</a:t>
              </a:r>
              <a:endParaRPr lang="id-ID" sz="1600" b="1" dirty="0">
                <a:solidFill>
                  <a:schemeClr val="tx2"/>
                </a:solidFill>
                <a:latin typeface="Clear Sans" panose="020B0503030202020304" pitchFamily="34" charset="0"/>
                <a:cs typeface="Clear Sans" panose="020B0503030202020304" pitchFamily="34" charset="0"/>
              </a:endParaRPr>
            </a:p>
          </p:txBody>
        </p:sp>
        <p:sp>
          <p:nvSpPr>
            <p:cNvPr id="29" name="TextBox 28">
              <a:extLst>
                <a:ext uri="{FF2B5EF4-FFF2-40B4-BE49-F238E27FC236}">
                  <a16:creationId xmlns:a16="http://schemas.microsoft.com/office/drawing/2014/main" id="{66355DB6-25E1-44E5-ACCE-A0D1BE6A034A}"/>
                </a:ext>
              </a:extLst>
            </p:cNvPr>
            <p:cNvSpPr txBox="1"/>
            <p:nvPr/>
          </p:nvSpPr>
          <p:spPr>
            <a:xfrm>
              <a:off x="8147468" y="5055794"/>
              <a:ext cx="2633017" cy="276999"/>
            </a:xfrm>
            <a:prstGeom prst="rect">
              <a:avLst/>
            </a:prstGeom>
            <a:noFill/>
          </p:spPr>
          <p:txBody>
            <a:bodyPr wrap="square" rtlCol="0">
              <a:spAutoFit/>
            </a:bodyPr>
            <a:lstStyle/>
            <a:p>
              <a:pPr>
                <a:defRPr/>
              </a:pPr>
              <a:endParaRPr lang="en-US" sz="1200" dirty="0">
                <a:solidFill>
                  <a:schemeClr val="bg1">
                    <a:lumMod val="50000"/>
                  </a:schemeClr>
                </a:solidFill>
                <a:latin typeface="Lato Light" panose="020F0302020204030203" pitchFamily="34" charset="0"/>
                <a:cs typeface="Clear Sans Light" panose="020B0303030202020304" pitchFamily="34" charset="0"/>
              </a:endParaRPr>
            </a:p>
          </p:txBody>
        </p:sp>
      </p:grpSp>
      <p:grpSp>
        <p:nvGrpSpPr>
          <p:cNvPr id="30" name="Group 29">
            <a:extLst>
              <a:ext uri="{FF2B5EF4-FFF2-40B4-BE49-F238E27FC236}">
                <a16:creationId xmlns:a16="http://schemas.microsoft.com/office/drawing/2014/main" id="{447B280F-D641-4197-92D3-08A6BD18F78B}"/>
              </a:ext>
            </a:extLst>
          </p:cNvPr>
          <p:cNvGrpSpPr/>
          <p:nvPr/>
        </p:nvGrpSpPr>
        <p:grpSpPr>
          <a:xfrm>
            <a:off x="2175728" y="1830463"/>
            <a:ext cx="2782176" cy="437615"/>
            <a:chOff x="1498600" y="2002258"/>
            <a:chExt cx="2782176" cy="437615"/>
          </a:xfrm>
        </p:grpSpPr>
        <p:sp>
          <p:nvSpPr>
            <p:cNvPr id="31" name="TextBox 30">
              <a:extLst>
                <a:ext uri="{FF2B5EF4-FFF2-40B4-BE49-F238E27FC236}">
                  <a16:creationId xmlns:a16="http://schemas.microsoft.com/office/drawing/2014/main" id="{60A0E4C0-90F1-43DE-B16B-5D32AB78F97C}"/>
                </a:ext>
              </a:extLst>
            </p:cNvPr>
            <p:cNvSpPr txBox="1"/>
            <p:nvPr/>
          </p:nvSpPr>
          <p:spPr>
            <a:xfrm flipH="1">
              <a:off x="1498600" y="2162874"/>
              <a:ext cx="2559108" cy="276999"/>
            </a:xfrm>
            <a:prstGeom prst="rect">
              <a:avLst/>
            </a:prstGeom>
            <a:noFill/>
          </p:spPr>
          <p:txBody>
            <a:bodyPr wrap="square" rtlCol="0">
              <a:spAutoFit/>
            </a:bodyPr>
            <a:lstStyle/>
            <a:p>
              <a:pPr algn="r">
                <a:defRPr/>
              </a:pPr>
              <a:endParaRPr lang="en-US" sz="1200" dirty="0">
                <a:solidFill>
                  <a:schemeClr val="bg1">
                    <a:lumMod val="50000"/>
                  </a:schemeClr>
                </a:solidFill>
                <a:latin typeface="Lato Light" panose="020F0302020204030203" pitchFamily="34" charset="0"/>
                <a:cs typeface="Clear Sans Light" panose="020B0303030202020304" pitchFamily="34" charset="0"/>
              </a:endParaRPr>
            </a:p>
          </p:txBody>
        </p:sp>
        <p:sp>
          <p:nvSpPr>
            <p:cNvPr id="32" name="TextBox 31">
              <a:extLst>
                <a:ext uri="{FF2B5EF4-FFF2-40B4-BE49-F238E27FC236}">
                  <a16:creationId xmlns:a16="http://schemas.microsoft.com/office/drawing/2014/main" id="{18EA6607-AB33-40F2-B45E-54C2B9074680}"/>
                </a:ext>
              </a:extLst>
            </p:cNvPr>
            <p:cNvSpPr txBox="1"/>
            <p:nvPr/>
          </p:nvSpPr>
          <p:spPr>
            <a:xfrm>
              <a:off x="2967596" y="2002258"/>
              <a:ext cx="1313180" cy="338554"/>
            </a:xfrm>
            <a:prstGeom prst="rect">
              <a:avLst/>
            </a:prstGeom>
            <a:noFill/>
          </p:spPr>
          <p:txBody>
            <a:bodyPr wrap="none" rtlCol="0">
              <a:spAutoFit/>
            </a:bodyPr>
            <a:lstStyle/>
            <a:p>
              <a:pPr algn="r"/>
              <a:r>
                <a:rPr lang="en-US" sz="1600" b="1" dirty="0">
                  <a:solidFill>
                    <a:schemeClr val="tx2"/>
                  </a:solidFill>
                  <a:latin typeface="Clear Sans" panose="020B0503030202020304" pitchFamily="34" charset="0"/>
                  <a:cs typeface="Clear Sans" panose="020B0503030202020304" pitchFamily="34" charset="0"/>
                </a:rPr>
                <a:t>User Friendly</a:t>
              </a:r>
              <a:endParaRPr lang="id-ID" sz="1600" b="1" dirty="0">
                <a:solidFill>
                  <a:schemeClr val="tx2"/>
                </a:solidFill>
                <a:latin typeface="Clear Sans" panose="020B0503030202020304" pitchFamily="34" charset="0"/>
                <a:cs typeface="Clear Sans" panose="020B0503030202020304" pitchFamily="34" charset="0"/>
              </a:endParaRPr>
            </a:p>
          </p:txBody>
        </p:sp>
      </p:grpSp>
      <p:grpSp>
        <p:nvGrpSpPr>
          <p:cNvPr id="33" name="Group 32">
            <a:extLst>
              <a:ext uri="{FF2B5EF4-FFF2-40B4-BE49-F238E27FC236}">
                <a16:creationId xmlns:a16="http://schemas.microsoft.com/office/drawing/2014/main" id="{C772AB0F-4810-4436-9B98-C73CAABB3301}"/>
              </a:ext>
            </a:extLst>
          </p:cNvPr>
          <p:cNvGrpSpPr/>
          <p:nvPr/>
        </p:nvGrpSpPr>
        <p:grpSpPr>
          <a:xfrm>
            <a:off x="1435329" y="4765727"/>
            <a:ext cx="2944048" cy="1572265"/>
            <a:chOff x="325228" y="4788992"/>
            <a:chExt cx="2677372" cy="538648"/>
          </a:xfrm>
        </p:grpSpPr>
        <p:sp>
          <p:nvSpPr>
            <p:cNvPr id="34" name="TextBox 33">
              <a:extLst>
                <a:ext uri="{FF2B5EF4-FFF2-40B4-BE49-F238E27FC236}">
                  <a16:creationId xmlns:a16="http://schemas.microsoft.com/office/drawing/2014/main" id="{6EDF74FD-0B4B-44A5-A541-DB70AEEB55E7}"/>
                </a:ext>
              </a:extLst>
            </p:cNvPr>
            <p:cNvSpPr txBox="1"/>
            <p:nvPr/>
          </p:nvSpPr>
          <p:spPr>
            <a:xfrm flipH="1">
              <a:off x="443492" y="5050641"/>
              <a:ext cx="2559108" cy="276999"/>
            </a:xfrm>
            <a:prstGeom prst="rect">
              <a:avLst/>
            </a:prstGeom>
            <a:noFill/>
          </p:spPr>
          <p:txBody>
            <a:bodyPr wrap="square" rtlCol="0">
              <a:spAutoFit/>
            </a:bodyPr>
            <a:lstStyle/>
            <a:p>
              <a:pPr algn="r">
                <a:defRPr/>
              </a:pPr>
              <a:endParaRPr lang="en-US" sz="1200" dirty="0">
                <a:solidFill>
                  <a:schemeClr val="bg1">
                    <a:lumMod val="50000"/>
                  </a:schemeClr>
                </a:solidFill>
                <a:latin typeface="Lato Light" panose="020F0302020204030203" pitchFamily="34" charset="0"/>
                <a:cs typeface="Clear Sans Light" panose="020B0303030202020304" pitchFamily="34" charset="0"/>
              </a:endParaRPr>
            </a:p>
          </p:txBody>
        </p:sp>
        <p:sp>
          <p:nvSpPr>
            <p:cNvPr id="35" name="TextBox 34">
              <a:extLst>
                <a:ext uri="{FF2B5EF4-FFF2-40B4-BE49-F238E27FC236}">
                  <a16:creationId xmlns:a16="http://schemas.microsoft.com/office/drawing/2014/main" id="{46BABEBC-C8F7-4BEE-B391-746580B952F3}"/>
                </a:ext>
              </a:extLst>
            </p:cNvPr>
            <p:cNvSpPr txBox="1"/>
            <p:nvPr/>
          </p:nvSpPr>
          <p:spPr>
            <a:xfrm>
              <a:off x="325228" y="4788992"/>
              <a:ext cx="2331036" cy="123580"/>
            </a:xfrm>
            <a:prstGeom prst="rect">
              <a:avLst/>
            </a:prstGeom>
            <a:noFill/>
          </p:spPr>
          <p:txBody>
            <a:bodyPr wrap="square" rtlCol="0">
              <a:spAutoFit/>
            </a:bodyPr>
            <a:lstStyle/>
            <a:p>
              <a:pPr algn="ctr"/>
              <a:r>
                <a:rPr lang="en-US" sz="1600" b="1" dirty="0">
                  <a:solidFill>
                    <a:schemeClr val="tx2"/>
                  </a:solidFill>
                  <a:latin typeface="Clear Sans" panose="020B0503030202020304" pitchFamily="34" charset="0"/>
                  <a:cs typeface="Clear Sans" panose="020B0503030202020304" pitchFamily="34" charset="0"/>
                </a:rPr>
                <a:t>Blockchain &amp; it keeps client’s data securely stored</a:t>
              </a:r>
              <a:endParaRPr lang="id-ID" sz="1600" b="1" dirty="0">
                <a:solidFill>
                  <a:schemeClr val="tx2"/>
                </a:solidFill>
                <a:latin typeface="Clear Sans" panose="020B0503030202020304" pitchFamily="34" charset="0"/>
                <a:cs typeface="Clear Sans" panose="020B0503030202020304" pitchFamily="34" charset="0"/>
              </a:endParaRPr>
            </a:p>
          </p:txBody>
        </p:sp>
      </p:grpSp>
      <p:grpSp>
        <p:nvGrpSpPr>
          <p:cNvPr id="36" name="Group 35">
            <a:extLst>
              <a:ext uri="{FF2B5EF4-FFF2-40B4-BE49-F238E27FC236}">
                <a16:creationId xmlns:a16="http://schemas.microsoft.com/office/drawing/2014/main" id="{3303C21D-6588-4FE4-98E4-14334078B0D5}"/>
              </a:ext>
            </a:extLst>
          </p:cNvPr>
          <p:cNvGrpSpPr/>
          <p:nvPr/>
        </p:nvGrpSpPr>
        <p:grpSpPr>
          <a:xfrm>
            <a:off x="1045229" y="3306640"/>
            <a:ext cx="2778702" cy="874713"/>
            <a:chOff x="787400" y="3007784"/>
            <a:chExt cx="2778702" cy="874713"/>
          </a:xfrm>
        </p:grpSpPr>
        <p:sp>
          <p:nvSpPr>
            <p:cNvPr id="37" name="TextBox 36">
              <a:extLst>
                <a:ext uri="{FF2B5EF4-FFF2-40B4-BE49-F238E27FC236}">
                  <a16:creationId xmlns:a16="http://schemas.microsoft.com/office/drawing/2014/main" id="{DF332C09-A029-4482-B390-49825D2FE9FE}"/>
                </a:ext>
              </a:extLst>
            </p:cNvPr>
            <p:cNvSpPr txBox="1"/>
            <p:nvPr/>
          </p:nvSpPr>
          <p:spPr>
            <a:xfrm flipH="1">
              <a:off x="787400" y="3605498"/>
              <a:ext cx="2612852" cy="276999"/>
            </a:xfrm>
            <a:prstGeom prst="rect">
              <a:avLst/>
            </a:prstGeom>
            <a:noFill/>
          </p:spPr>
          <p:txBody>
            <a:bodyPr wrap="square" rtlCol="0">
              <a:spAutoFit/>
            </a:bodyPr>
            <a:lstStyle/>
            <a:p>
              <a:pPr algn="r">
                <a:defRPr/>
              </a:pPr>
              <a:endParaRPr lang="en-US" sz="1200" dirty="0">
                <a:solidFill>
                  <a:schemeClr val="bg1">
                    <a:lumMod val="50000"/>
                  </a:schemeClr>
                </a:solidFill>
                <a:latin typeface="Lato Light" panose="020F0302020204030203" pitchFamily="34" charset="0"/>
                <a:cs typeface="Clear Sans Light" panose="020B0303030202020304" pitchFamily="34" charset="0"/>
              </a:endParaRPr>
            </a:p>
          </p:txBody>
        </p:sp>
        <p:sp>
          <p:nvSpPr>
            <p:cNvPr id="38" name="TextBox 37">
              <a:extLst>
                <a:ext uri="{FF2B5EF4-FFF2-40B4-BE49-F238E27FC236}">
                  <a16:creationId xmlns:a16="http://schemas.microsoft.com/office/drawing/2014/main" id="{2A42DE47-5A02-4BE4-995A-D7836C3E4B5E}"/>
                </a:ext>
              </a:extLst>
            </p:cNvPr>
            <p:cNvSpPr txBox="1"/>
            <p:nvPr/>
          </p:nvSpPr>
          <p:spPr>
            <a:xfrm>
              <a:off x="1630379" y="3007784"/>
              <a:ext cx="1935723" cy="338554"/>
            </a:xfrm>
            <a:prstGeom prst="rect">
              <a:avLst/>
            </a:prstGeom>
            <a:noFill/>
          </p:spPr>
          <p:txBody>
            <a:bodyPr wrap="none" rtlCol="0">
              <a:spAutoFit/>
            </a:bodyPr>
            <a:lstStyle/>
            <a:p>
              <a:pPr algn="r"/>
              <a:r>
                <a:rPr lang="en-US" sz="1600" b="1" dirty="0">
                  <a:solidFill>
                    <a:schemeClr val="tx2"/>
                  </a:solidFill>
                  <a:latin typeface="Clear Sans" panose="020B0503030202020304" pitchFamily="34" charset="0"/>
                  <a:cs typeface="Clear Sans" panose="020B0503030202020304" pitchFamily="34" charset="0"/>
                </a:rPr>
                <a:t>Video calling feature</a:t>
              </a:r>
              <a:endParaRPr lang="id-ID" sz="1600" b="1" dirty="0">
                <a:solidFill>
                  <a:schemeClr val="tx2"/>
                </a:solidFill>
                <a:latin typeface="Clear Sans" panose="020B0503030202020304" pitchFamily="34" charset="0"/>
                <a:cs typeface="Clear Sans" panose="020B0503030202020304" pitchFamily="34" charset="0"/>
              </a:endParaRPr>
            </a:p>
          </p:txBody>
        </p:sp>
      </p:grpSp>
      <p:grpSp>
        <p:nvGrpSpPr>
          <p:cNvPr id="42" name="Group 541">
            <a:extLst>
              <a:ext uri="{FF2B5EF4-FFF2-40B4-BE49-F238E27FC236}">
                <a16:creationId xmlns:a16="http://schemas.microsoft.com/office/drawing/2014/main" id="{AE4701D1-5C7A-4F9A-A9DD-CC9ACF027B7B}"/>
              </a:ext>
            </a:extLst>
          </p:cNvPr>
          <p:cNvGrpSpPr>
            <a:grpSpLocks/>
          </p:cNvGrpSpPr>
          <p:nvPr/>
        </p:nvGrpSpPr>
        <p:grpSpPr bwMode="auto">
          <a:xfrm>
            <a:off x="624840" y="6438982"/>
            <a:ext cx="256073" cy="266970"/>
            <a:chOff x="0" y="0"/>
            <a:chExt cx="554" cy="578"/>
          </a:xfrm>
          <a:solidFill>
            <a:schemeClr val="tx1">
              <a:lumMod val="75000"/>
              <a:lumOff val="25000"/>
            </a:schemeClr>
          </a:solidFill>
        </p:grpSpPr>
        <p:sp>
          <p:nvSpPr>
            <p:cNvPr id="43" name="AutoShape 538">
              <a:extLst>
                <a:ext uri="{FF2B5EF4-FFF2-40B4-BE49-F238E27FC236}">
                  <a16:creationId xmlns:a16="http://schemas.microsoft.com/office/drawing/2014/main" id="{6FBEF7E2-89AD-47FA-9EB7-E06B74A6DBC6}"/>
                </a:ext>
              </a:extLst>
            </p:cNvPr>
            <p:cNvSpPr>
              <a:spLocks/>
            </p:cNvSpPr>
            <p:nvPr/>
          </p:nvSpPr>
          <p:spPr bwMode="auto">
            <a:xfrm>
              <a:off x="136" y="0"/>
              <a:ext cx="182" cy="182"/>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599" h="21600">
                  <a:moveTo>
                    <a:pt x="10799" y="21600"/>
                  </a:moveTo>
                  <a:cubicBezTo>
                    <a:pt x="11708" y="21600"/>
                    <a:pt x="12587" y="21475"/>
                    <a:pt x="13430" y="21264"/>
                  </a:cubicBezTo>
                  <a:lnTo>
                    <a:pt x="9739" y="18241"/>
                  </a:lnTo>
                  <a:cubicBezTo>
                    <a:pt x="8451" y="17189"/>
                    <a:pt x="7651" y="15697"/>
                    <a:pt x="7485" y="14041"/>
                  </a:cubicBezTo>
                  <a:cubicBezTo>
                    <a:pt x="7319" y="12386"/>
                    <a:pt x="7812" y="10765"/>
                    <a:pt x="8863" y="9483"/>
                  </a:cubicBezTo>
                  <a:cubicBezTo>
                    <a:pt x="10048" y="8031"/>
                    <a:pt x="11804" y="7199"/>
                    <a:pt x="13680" y="7199"/>
                  </a:cubicBezTo>
                  <a:cubicBezTo>
                    <a:pt x="15117" y="7199"/>
                    <a:pt x="16517" y="7701"/>
                    <a:pt x="17624" y="8609"/>
                  </a:cubicBezTo>
                  <a:lnTo>
                    <a:pt x="21547" y="11822"/>
                  </a:lnTo>
                  <a:cubicBezTo>
                    <a:pt x="21578" y="11487"/>
                    <a:pt x="21599" y="11146"/>
                    <a:pt x="21599" y="10801"/>
                  </a:cubicBezTo>
                  <a:cubicBezTo>
                    <a:pt x="21599" y="4836"/>
                    <a:pt x="16764" y="0"/>
                    <a:pt x="10800" y="0"/>
                  </a:cubicBezTo>
                  <a:cubicBezTo>
                    <a:pt x="4834" y="0"/>
                    <a:pt x="0" y="4836"/>
                    <a:pt x="0" y="10801"/>
                  </a:cubicBezTo>
                  <a:cubicBezTo>
                    <a:pt x="-1" y="16765"/>
                    <a:pt x="4833" y="21600"/>
                    <a:pt x="10799" y="21600"/>
                  </a:cubicBezTo>
                  <a:close/>
                  <a:moveTo>
                    <a:pt x="10799" y="2160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44" name="AutoShape 539">
              <a:extLst>
                <a:ext uri="{FF2B5EF4-FFF2-40B4-BE49-F238E27FC236}">
                  <a16:creationId xmlns:a16="http://schemas.microsoft.com/office/drawing/2014/main" id="{CCBBB30D-74AA-4841-BD62-9B5B1C3CAB39}"/>
                </a:ext>
              </a:extLst>
            </p:cNvPr>
            <p:cNvSpPr>
              <a:spLocks/>
            </p:cNvSpPr>
            <p:nvPr/>
          </p:nvSpPr>
          <p:spPr bwMode="auto">
            <a:xfrm>
              <a:off x="232" y="88"/>
              <a:ext cx="322" cy="286"/>
            </a:xfrm>
            <a:custGeom>
              <a:avLst/>
              <a:gdLst>
                <a:gd name="T0" fmla="*/ 0 w 21415"/>
                <a:gd name="T1" fmla="*/ 0 h 21600"/>
                <a:gd name="T2" fmla="*/ 0 w 21415"/>
                <a:gd name="T3" fmla="*/ 0 h 21600"/>
                <a:gd name="T4" fmla="*/ 0 w 21415"/>
                <a:gd name="T5" fmla="*/ 0 h 21600"/>
                <a:gd name="T6" fmla="*/ 0 w 21415"/>
                <a:gd name="T7" fmla="*/ 0 h 21600"/>
                <a:gd name="T8" fmla="*/ 0 w 21415"/>
                <a:gd name="T9" fmla="*/ 0 h 21600"/>
                <a:gd name="T10" fmla="*/ 0 w 21415"/>
                <a:gd name="T11" fmla="*/ 0 h 21600"/>
                <a:gd name="T12" fmla="*/ 0 w 21415"/>
                <a:gd name="T13" fmla="*/ 0 h 21600"/>
                <a:gd name="T14" fmla="*/ 0 w 21415"/>
                <a:gd name="T15" fmla="*/ 0 h 21600"/>
                <a:gd name="T16" fmla="*/ 0 w 21415"/>
                <a:gd name="T17" fmla="*/ 0 h 21600"/>
                <a:gd name="T18" fmla="*/ 0 w 21415"/>
                <a:gd name="T19" fmla="*/ 0 h 21600"/>
                <a:gd name="T20" fmla="*/ 0 w 21415"/>
                <a:gd name="T21" fmla="*/ 0 h 21600"/>
                <a:gd name="T22" fmla="*/ 0 w 21415"/>
                <a:gd name="T23" fmla="*/ 0 h 21600"/>
                <a:gd name="T24" fmla="*/ 0 w 21415"/>
                <a:gd name="T25" fmla="*/ 0 h 21600"/>
                <a:gd name="T26" fmla="*/ 0 w 21415"/>
                <a:gd name="T27" fmla="*/ 0 h 21600"/>
                <a:gd name="T28" fmla="*/ 0 w 21415"/>
                <a:gd name="T29" fmla="*/ 0 h 21600"/>
                <a:gd name="T30" fmla="*/ 0 w 21415"/>
                <a:gd name="T31" fmla="*/ 0 h 21600"/>
                <a:gd name="T32" fmla="*/ 0 w 21415"/>
                <a:gd name="T33" fmla="*/ 0 h 21600"/>
                <a:gd name="T34" fmla="*/ 0 w 21415"/>
                <a:gd name="T35" fmla="*/ 0 h 21600"/>
                <a:gd name="T36" fmla="*/ 0 w 21415"/>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15" h="21600">
                  <a:moveTo>
                    <a:pt x="13624" y="3906"/>
                  </a:moveTo>
                  <a:cubicBezTo>
                    <a:pt x="12433" y="3906"/>
                    <a:pt x="11308" y="4219"/>
                    <a:pt x="10297" y="4762"/>
                  </a:cubicBezTo>
                  <a:cubicBezTo>
                    <a:pt x="9660" y="5104"/>
                    <a:pt x="9069" y="5539"/>
                    <a:pt x="8541" y="6057"/>
                  </a:cubicBezTo>
                  <a:lnTo>
                    <a:pt x="2444" y="386"/>
                  </a:lnTo>
                  <a:cubicBezTo>
                    <a:pt x="2167" y="126"/>
                    <a:pt x="1830" y="0"/>
                    <a:pt x="1496" y="0"/>
                  </a:cubicBezTo>
                  <a:cubicBezTo>
                    <a:pt x="1065" y="0"/>
                    <a:pt x="634" y="213"/>
                    <a:pt x="340" y="622"/>
                  </a:cubicBezTo>
                  <a:cubicBezTo>
                    <a:pt x="-185" y="1348"/>
                    <a:pt x="-92" y="2419"/>
                    <a:pt x="549" y="3012"/>
                  </a:cubicBezTo>
                  <a:lnTo>
                    <a:pt x="6693" y="8727"/>
                  </a:lnTo>
                  <a:cubicBezTo>
                    <a:pt x="6373" y="9435"/>
                    <a:pt x="6130" y="10195"/>
                    <a:pt x="5988" y="10999"/>
                  </a:cubicBezTo>
                  <a:cubicBezTo>
                    <a:pt x="5912" y="11425"/>
                    <a:pt x="5872" y="11866"/>
                    <a:pt x="5853" y="12313"/>
                  </a:cubicBezTo>
                  <a:lnTo>
                    <a:pt x="9540" y="9994"/>
                  </a:lnTo>
                  <a:cubicBezTo>
                    <a:pt x="10205" y="9576"/>
                    <a:pt x="10956" y="9354"/>
                    <a:pt x="11714" y="9354"/>
                  </a:cubicBezTo>
                  <a:cubicBezTo>
                    <a:pt x="13346" y="9354"/>
                    <a:pt x="14851" y="10362"/>
                    <a:pt x="15642" y="11984"/>
                  </a:cubicBezTo>
                  <a:cubicBezTo>
                    <a:pt x="16840" y="14442"/>
                    <a:pt x="16053" y="17548"/>
                    <a:pt x="13889" y="18908"/>
                  </a:cubicBezTo>
                  <a:lnTo>
                    <a:pt x="10665" y="20935"/>
                  </a:lnTo>
                  <a:cubicBezTo>
                    <a:pt x="11578" y="21361"/>
                    <a:pt x="12577" y="21600"/>
                    <a:pt x="13624" y="21600"/>
                  </a:cubicBezTo>
                  <a:cubicBezTo>
                    <a:pt x="17927" y="21600"/>
                    <a:pt x="21415" y="17639"/>
                    <a:pt x="21415" y="12752"/>
                  </a:cubicBezTo>
                  <a:cubicBezTo>
                    <a:pt x="21415" y="7865"/>
                    <a:pt x="17927" y="3906"/>
                    <a:pt x="13624" y="3906"/>
                  </a:cubicBezTo>
                  <a:close/>
                  <a:moveTo>
                    <a:pt x="13624" y="3906"/>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45" name="AutoShape 540">
              <a:extLst>
                <a:ext uri="{FF2B5EF4-FFF2-40B4-BE49-F238E27FC236}">
                  <a16:creationId xmlns:a16="http://schemas.microsoft.com/office/drawing/2014/main" id="{76FA1A8E-E126-414B-BAEF-198EEAFDF99F}"/>
                </a:ext>
              </a:extLst>
            </p:cNvPr>
            <p:cNvSpPr>
              <a:spLocks/>
            </p:cNvSpPr>
            <p:nvPr/>
          </p:nvSpPr>
          <p:spPr bwMode="auto">
            <a:xfrm>
              <a:off x="0" y="248"/>
              <a:ext cx="447" cy="330"/>
            </a:xfrm>
            <a:custGeom>
              <a:avLst/>
              <a:gdLst>
                <a:gd name="T0" fmla="*/ 0 w 21346"/>
                <a:gd name="T1" fmla="*/ 0 h 21600"/>
                <a:gd name="T2" fmla="*/ 0 w 21346"/>
                <a:gd name="T3" fmla="*/ 0 h 21600"/>
                <a:gd name="T4" fmla="*/ 0 w 21346"/>
                <a:gd name="T5" fmla="*/ 0 h 21600"/>
                <a:gd name="T6" fmla="*/ 0 w 21346"/>
                <a:gd name="T7" fmla="*/ 0 h 21600"/>
                <a:gd name="T8" fmla="*/ 0 w 21346"/>
                <a:gd name="T9" fmla="*/ 0 h 21600"/>
                <a:gd name="T10" fmla="*/ 0 w 21346"/>
                <a:gd name="T11" fmla="*/ 0 h 21600"/>
                <a:gd name="T12" fmla="*/ 0 w 21346"/>
                <a:gd name="T13" fmla="*/ 0 h 21600"/>
                <a:gd name="T14" fmla="*/ 0 w 21346"/>
                <a:gd name="T15" fmla="*/ 0 h 21600"/>
                <a:gd name="T16" fmla="*/ 0 w 21346"/>
                <a:gd name="T17" fmla="*/ 0 h 21600"/>
                <a:gd name="T18" fmla="*/ 0 w 21346"/>
                <a:gd name="T19" fmla="*/ 0 h 21600"/>
                <a:gd name="T20" fmla="*/ 0 w 21346"/>
                <a:gd name="T21" fmla="*/ 0 h 21600"/>
                <a:gd name="T22" fmla="*/ 0 w 21346"/>
                <a:gd name="T23" fmla="*/ 0 h 21600"/>
                <a:gd name="T24" fmla="*/ 0 w 21346"/>
                <a:gd name="T25" fmla="*/ 0 h 21600"/>
                <a:gd name="T26" fmla="*/ 0 w 21346"/>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346" h="21600">
                  <a:moveTo>
                    <a:pt x="14485" y="9103"/>
                  </a:moveTo>
                  <a:lnTo>
                    <a:pt x="20423" y="4598"/>
                  </a:lnTo>
                  <a:cubicBezTo>
                    <a:pt x="21288" y="3943"/>
                    <a:pt x="21600" y="2451"/>
                    <a:pt x="21122" y="1265"/>
                  </a:cubicBezTo>
                  <a:cubicBezTo>
                    <a:pt x="20796" y="457"/>
                    <a:pt x="20185" y="0"/>
                    <a:pt x="19555" y="0"/>
                  </a:cubicBezTo>
                  <a:cubicBezTo>
                    <a:pt x="19261" y="0"/>
                    <a:pt x="18964" y="99"/>
                    <a:pt x="18690" y="307"/>
                  </a:cubicBezTo>
                  <a:lnTo>
                    <a:pt x="12803" y="4774"/>
                  </a:lnTo>
                  <a:cubicBezTo>
                    <a:pt x="12464" y="4260"/>
                    <a:pt x="12088" y="3795"/>
                    <a:pt x="11678" y="3385"/>
                  </a:cubicBezTo>
                  <a:cubicBezTo>
                    <a:pt x="10463" y="2171"/>
                    <a:pt x="8972" y="1445"/>
                    <a:pt x="7353" y="1445"/>
                  </a:cubicBezTo>
                  <a:cubicBezTo>
                    <a:pt x="3292" y="1445"/>
                    <a:pt x="0" y="5957"/>
                    <a:pt x="0" y="11522"/>
                  </a:cubicBezTo>
                  <a:cubicBezTo>
                    <a:pt x="0" y="17088"/>
                    <a:pt x="3292" y="21600"/>
                    <a:pt x="7353" y="21600"/>
                  </a:cubicBezTo>
                  <a:cubicBezTo>
                    <a:pt x="11415" y="21600"/>
                    <a:pt x="14708" y="17088"/>
                    <a:pt x="14708" y="11522"/>
                  </a:cubicBezTo>
                  <a:cubicBezTo>
                    <a:pt x="14708" y="11409"/>
                    <a:pt x="14698" y="11299"/>
                    <a:pt x="14695" y="11187"/>
                  </a:cubicBezTo>
                  <a:cubicBezTo>
                    <a:pt x="14678" y="10470"/>
                    <a:pt x="14606" y="9775"/>
                    <a:pt x="14485" y="9103"/>
                  </a:cubicBezTo>
                  <a:close/>
                  <a:moveTo>
                    <a:pt x="14485" y="9103"/>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grpSp>
      <p:grpSp>
        <p:nvGrpSpPr>
          <p:cNvPr id="46" name="Group 45">
            <a:extLst>
              <a:ext uri="{FF2B5EF4-FFF2-40B4-BE49-F238E27FC236}">
                <a16:creationId xmlns:a16="http://schemas.microsoft.com/office/drawing/2014/main" id="{8EBA48B6-EA3C-4C65-AB1F-5AFED90BD059}"/>
              </a:ext>
            </a:extLst>
          </p:cNvPr>
          <p:cNvGrpSpPr/>
          <p:nvPr/>
        </p:nvGrpSpPr>
        <p:grpSpPr>
          <a:xfrm>
            <a:off x="11338559" y="6402760"/>
            <a:ext cx="361569" cy="337216"/>
            <a:chOff x="11338559" y="6428160"/>
            <a:chExt cx="361569" cy="337216"/>
          </a:xfrm>
        </p:grpSpPr>
        <p:sp>
          <p:nvSpPr>
            <p:cNvPr id="47" name="Oval 46">
              <a:extLst>
                <a:ext uri="{FF2B5EF4-FFF2-40B4-BE49-F238E27FC236}">
                  <a16:creationId xmlns:a16="http://schemas.microsoft.com/office/drawing/2014/main" id="{78C17388-7736-4A05-A343-4F43BE0F0063}"/>
                </a:ext>
              </a:extLst>
            </p:cNvPr>
            <p:cNvSpPr/>
            <p:nvPr/>
          </p:nvSpPr>
          <p:spPr>
            <a:xfrm>
              <a:off x="11352679" y="6428160"/>
              <a:ext cx="336177" cy="33617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47A13F22-FD53-4F80-AE64-2C19A4068A2E}"/>
                </a:ext>
              </a:extLst>
            </p:cNvPr>
            <p:cNvSpPr txBox="1"/>
            <p:nvPr/>
          </p:nvSpPr>
          <p:spPr>
            <a:xfrm>
              <a:off x="11338559" y="6457599"/>
              <a:ext cx="361569" cy="307777"/>
            </a:xfrm>
            <a:prstGeom prst="rect">
              <a:avLst/>
            </a:prstGeom>
            <a:noFill/>
          </p:spPr>
          <p:txBody>
            <a:bodyPr wrap="square" rtlCol="0">
              <a:spAutoFit/>
            </a:bodyPr>
            <a:lstStyle/>
            <a:p>
              <a:pPr algn="ctr"/>
              <a:fld id="{935BBC0D-156C-474B-BE53-7DA8707D3EBF}" type="slidenum">
                <a:rPr lang="en-US" sz="1400" smtClean="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rPr>
                <a:t>29</a:t>
              </a:fld>
              <a:endParaRPr lang="en-US" sz="1400" dirty="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endParaRPr>
            </a:p>
          </p:txBody>
        </p:sp>
      </p:grpSp>
      <p:sp>
        <p:nvSpPr>
          <p:cNvPr id="2" name="Oval 216">
            <a:extLst>
              <a:ext uri="{FF2B5EF4-FFF2-40B4-BE49-F238E27FC236}">
                <a16:creationId xmlns:a16="http://schemas.microsoft.com/office/drawing/2014/main" id="{B0A55322-F0F7-4699-8A28-D0135B0C9D02}"/>
              </a:ext>
            </a:extLst>
          </p:cNvPr>
          <p:cNvSpPr>
            <a:spLocks noChangeArrowheads="1"/>
          </p:cNvSpPr>
          <p:nvPr/>
        </p:nvSpPr>
        <p:spPr bwMode="auto">
          <a:xfrm>
            <a:off x="5061327" y="1846624"/>
            <a:ext cx="930753" cy="917878"/>
          </a:xfrm>
          <a:prstGeom prst="ellipse">
            <a:avLst/>
          </a:pr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Oval 216">
            <a:extLst>
              <a:ext uri="{FF2B5EF4-FFF2-40B4-BE49-F238E27FC236}">
                <a16:creationId xmlns:a16="http://schemas.microsoft.com/office/drawing/2014/main" id="{B95A0CA0-2401-4AFA-B83B-7EC6560A7C8F}"/>
              </a:ext>
            </a:extLst>
          </p:cNvPr>
          <p:cNvSpPr>
            <a:spLocks noChangeArrowheads="1"/>
          </p:cNvSpPr>
          <p:nvPr/>
        </p:nvSpPr>
        <p:spPr bwMode="auto">
          <a:xfrm>
            <a:off x="5471455" y="5108523"/>
            <a:ext cx="930753" cy="917878"/>
          </a:xfrm>
          <a:prstGeom prst="ellipse">
            <a:avLst/>
          </a:pr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Oval 217">
            <a:extLst>
              <a:ext uri="{FF2B5EF4-FFF2-40B4-BE49-F238E27FC236}">
                <a16:creationId xmlns:a16="http://schemas.microsoft.com/office/drawing/2014/main" id="{06B50C30-74A6-4630-BF22-CC9248AA06CA}"/>
              </a:ext>
            </a:extLst>
          </p:cNvPr>
          <p:cNvSpPr>
            <a:spLocks noChangeArrowheads="1"/>
          </p:cNvSpPr>
          <p:nvPr/>
        </p:nvSpPr>
        <p:spPr bwMode="auto">
          <a:xfrm>
            <a:off x="3983794" y="4412503"/>
            <a:ext cx="1096529" cy="1098386"/>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Oval 216">
            <a:extLst>
              <a:ext uri="{FF2B5EF4-FFF2-40B4-BE49-F238E27FC236}">
                <a16:creationId xmlns:a16="http://schemas.microsoft.com/office/drawing/2014/main" id="{174EB25B-8D75-4098-9409-B15DB9B7501F}"/>
              </a:ext>
            </a:extLst>
          </p:cNvPr>
          <p:cNvSpPr>
            <a:spLocks noChangeArrowheads="1"/>
          </p:cNvSpPr>
          <p:nvPr/>
        </p:nvSpPr>
        <p:spPr bwMode="auto">
          <a:xfrm>
            <a:off x="4059545" y="4494905"/>
            <a:ext cx="930753" cy="917878"/>
          </a:xfrm>
          <a:prstGeom prst="ellipse">
            <a:avLst/>
          </a:pr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TextBox 39">
            <a:extLst>
              <a:ext uri="{FF2B5EF4-FFF2-40B4-BE49-F238E27FC236}">
                <a16:creationId xmlns:a16="http://schemas.microsoft.com/office/drawing/2014/main" id="{C44501D4-D96B-4360-A2AA-FEEC81A40122}"/>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50" name="TextBox 49">
            <a:extLst>
              <a:ext uri="{FF2B5EF4-FFF2-40B4-BE49-F238E27FC236}">
                <a16:creationId xmlns:a16="http://schemas.microsoft.com/office/drawing/2014/main" id="{B110E2F1-64C9-4C6A-AEAD-04F275340EAF}"/>
              </a:ext>
            </a:extLst>
          </p:cNvPr>
          <p:cNvSpPr txBox="1"/>
          <p:nvPr/>
        </p:nvSpPr>
        <p:spPr>
          <a:xfrm>
            <a:off x="5363510" y="6141074"/>
            <a:ext cx="1257139" cy="338554"/>
          </a:xfrm>
          <a:prstGeom prst="rect">
            <a:avLst/>
          </a:prstGeom>
          <a:noFill/>
        </p:spPr>
        <p:txBody>
          <a:bodyPr wrap="none" rtlCol="0">
            <a:spAutoFit/>
          </a:bodyPr>
          <a:lstStyle/>
          <a:p>
            <a:pPr algn="r"/>
            <a:r>
              <a:rPr lang="en-US" sz="1600" b="1" dirty="0">
                <a:solidFill>
                  <a:schemeClr val="tx2"/>
                </a:solidFill>
                <a:latin typeface="Clear Sans" panose="020B0503030202020304" pitchFamily="34" charset="0"/>
                <a:cs typeface="Clear Sans" panose="020B0503030202020304" pitchFamily="34" charset="0"/>
              </a:rPr>
              <a:t>Prescription </a:t>
            </a:r>
            <a:endParaRPr lang="id-ID" sz="1600" b="1" dirty="0">
              <a:solidFill>
                <a:schemeClr val="tx2"/>
              </a:solidFill>
              <a:latin typeface="Clear Sans" panose="020B0503030202020304" pitchFamily="34" charset="0"/>
              <a:cs typeface="Clear Sans" panose="020B0503030202020304" pitchFamily="34" charset="0"/>
            </a:endParaRPr>
          </a:p>
        </p:txBody>
      </p:sp>
    </p:spTree>
    <p:extLst>
      <p:ext uri="{BB962C8B-B14F-4D97-AF65-F5344CB8AC3E}">
        <p14:creationId xmlns:p14="http://schemas.microsoft.com/office/powerpoint/2010/main" val="2872297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5311CD-2C97-4B79-8476-B0179A8C3F29}"/>
              </a:ext>
            </a:extLst>
          </p:cNvPr>
          <p:cNvSpPr txBox="1">
            <a:spLocks/>
          </p:cNvSpPr>
          <p:nvPr/>
        </p:nvSpPr>
        <p:spPr>
          <a:xfrm>
            <a:off x="1519519" y="426148"/>
            <a:ext cx="9144000" cy="6294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rPr>
              <a:t>Project Title: Application of Blockchain for a secure online telemedicine system</a:t>
            </a:r>
            <a:endParaRPr lang="en-GB" sz="2400" b="1"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endParaRPr>
          </a:p>
        </p:txBody>
      </p:sp>
      <p:grpSp>
        <p:nvGrpSpPr>
          <p:cNvPr id="6" name="Group 5">
            <a:extLst>
              <a:ext uri="{FF2B5EF4-FFF2-40B4-BE49-F238E27FC236}">
                <a16:creationId xmlns:a16="http://schemas.microsoft.com/office/drawing/2014/main" id="{30014EF2-08D7-4854-9D34-F7CBB10A04AB}"/>
              </a:ext>
            </a:extLst>
          </p:cNvPr>
          <p:cNvGrpSpPr/>
          <p:nvPr/>
        </p:nvGrpSpPr>
        <p:grpSpPr>
          <a:xfrm>
            <a:off x="11338559" y="6402760"/>
            <a:ext cx="361569" cy="337216"/>
            <a:chOff x="11338559" y="6428160"/>
            <a:chExt cx="361569" cy="337216"/>
          </a:xfrm>
        </p:grpSpPr>
        <p:sp>
          <p:nvSpPr>
            <p:cNvPr id="7" name="Oval 6">
              <a:extLst>
                <a:ext uri="{FF2B5EF4-FFF2-40B4-BE49-F238E27FC236}">
                  <a16:creationId xmlns:a16="http://schemas.microsoft.com/office/drawing/2014/main" id="{3D803D0B-28B3-417A-947E-B9391207AD7C}"/>
                </a:ext>
              </a:extLst>
            </p:cNvPr>
            <p:cNvSpPr/>
            <p:nvPr/>
          </p:nvSpPr>
          <p:spPr>
            <a:xfrm>
              <a:off x="11352679" y="6428160"/>
              <a:ext cx="336177" cy="33617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677C856-66C6-4632-835F-73FEEEEF0230}"/>
                </a:ext>
              </a:extLst>
            </p:cNvPr>
            <p:cNvSpPr txBox="1"/>
            <p:nvPr/>
          </p:nvSpPr>
          <p:spPr>
            <a:xfrm>
              <a:off x="11338559" y="6457599"/>
              <a:ext cx="361569" cy="307777"/>
            </a:xfrm>
            <a:prstGeom prst="rect">
              <a:avLst/>
            </a:prstGeom>
            <a:noFill/>
          </p:spPr>
          <p:txBody>
            <a:bodyPr wrap="square" rtlCol="0">
              <a:spAutoFit/>
            </a:bodyPr>
            <a:lstStyle/>
            <a:p>
              <a:pPr algn="ctr"/>
              <a:fld id="{935BBC0D-156C-474B-BE53-7DA8707D3EBF}" type="slidenum">
                <a:rPr lang="en-US" sz="1400" smtClean="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rPr>
                <a:t>3</a:t>
              </a:fld>
              <a:endParaRPr lang="en-US" sz="1400" dirty="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endParaRPr>
            </a:p>
          </p:txBody>
        </p:sp>
      </p:grpSp>
      <p:grpSp>
        <p:nvGrpSpPr>
          <p:cNvPr id="12" name="Group 11">
            <a:extLst>
              <a:ext uri="{FF2B5EF4-FFF2-40B4-BE49-F238E27FC236}">
                <a16:creationId xmlns:a16="http://schemas.microsoft.com/office/drawing/2014/main" id="{F8AED18C-DC5E-48C0-B419-5A748B8C712B}"/>
              </a:ext>
            </a:extLst>
          </p:cNvPr>
          <p:cNvGrpSpPr/>
          <p:nvPr/>
        </p:nvGrpSpPr>
        <p:grpSpPr>
          <a:xfrm>
            <a:off x="3907099" y="3771854"/>
            <a:ext cx="3274212" cy="657740"/>
            <a:chOff x="8689521" y="2412324"/>
            <a:chExt cx="3274212" cy="657740"/>
          </a:xfrm>
        </p:grpSpPr>
        <p:sp>
          <p:nvSpPr>
            <p:cNvPr id="13" name="TextBox 12">
              <a:extLst>
                <a:ext uri="{FF2B5EF4-FFF2-40B4-BE49-F238E27FC236}">
                  <a16:creationId xmlns:a16="http://schemas.microsoft.com/office/drawing/2014/main" id="{56A05477-4CB1-4BE3-8E18-70D6AA241895}"/>
                </a:ext>
              </a:extLst>
            </p:cNvPr>
            <p:cNvSpPr txBox="1"/>
            <p:nvPr/>
          </p:nvSpPr>
          <p:spPr>
            <a:xfrm>
              <a:off x="8689522" y="2412324"/>
              <a:ext cx="184731" cy="338554"/>
            </a:xfrm>
            <a:prstGeom prst="rect">
              <a:avLst/>
            </a:prstGeom>
            <a:noFill/>
          </p:spPr>
          <p:txBody>
            <a:bodyPr wrap="none" rtlCol="0">
              <a:spAutoFit/>
            </a:bodyPr>
            <a:lstStyle/>
            <a:p>
              <a:pPr fontAlgn="base">
                <a:spcBef>
                  <a:spcPct val="0"/>
                </a:spcBef>
                <a:spcAft>
                  <a:spcPct val="0"/>
                </a:spcAft>
              </a:pPr>
              <a:endParaRPr lang="en-US" sz="1600" b="1" dirty="0">
                <a:solidFill>
                  <a:schemeClr val="tx1">
                    <a:lumMod val="65000"/>
                    <a:lumOff val="35000"/>
                  </a:schemeClr>
                </a:solidFill>
                <a:latin typeface="Clear Sans" panose="020B0503030202020304" pitchFamily="34" charset="0"/>
                <a:cs typeface="Clear Sans" panose="020B0503030202020304" pitchFamily="34" charset="0"/>
              </a:endParaRPr>
            </a:p>
          </p:txBody>
        </p:sp>
        <p:sp>
          <p:nvSpPr>
            <p:cNvPr id="14" name="Rectangle 13">
              <a:extLst>
                <a:ext uri="{FF2B5EF4-FFF2-40B4-BE49-F238E27FC236}">
                  <a16:creationId xmlns:a16="http://schemas.microsoft.com/office/drawing/2014/main" id="{888F827E-7BD1-4AF7-A2F0-A2554A83CF31}"/>
                </a:ext>
              </a:extLst>
            </p:cNvPr>
            <p:cNvSpPr/>
            <p:nvPr/>
          </p:nvSpPr>
          <p:spPr>
            <a:xfrm>
              <a:off x="8689521" y="2423733"/>
              <a:ext cx="3274212" cy="646331"/>
            </a:xfrm>
            <a:prstGeom prst="rect">
              <a:avLst/>
            </a:prstGeom>
          </p:spPr>
          <p:txBody>
            <a:bodyPr wrap="square">
              <a:spAutoFit/>
            </a:bodyPr>
            <a:lstStyle/>
            <a:p>
              <a:r>
                <a:rPr lang="en-US" b="1" dirty="0">
                  <a:solidFill>
                    <a:schemeClr val="tx1">
                      <a:lumMod val="65000"/>
                      <a:lumOff val="35000"/>
                    </a:schemeClr>
                  </a:solidFill>
                  <a:latin typeface="Lato Light" panose="020F0302020204030203" pitchFamily="34" charset="0"/>
                  <a:cs typeface="Clear Sans Light" panose="020B0303030202020304" pitchFamily="34" charset="0"/>
                </a:rPr>
                <a:t>Why using blockchain in telemedicine?</a:t>
              </a:r>
            </a:p>
          </p:txBody>
        </p:sp>
      </p:grpSp>
      <p:grpSp>
        <p:nvGrpSpPr>
          <p:cNvPr id="15" name="Group 14">
            <a:extLst>
              <a:ext uri="{FF2B5EF4-FFF2-40B4-BE49-F238E27FC236}">
                <a16:creationId xmlns:a16="http://schemas.microsoft.com/office/drawing/2014/main" id="{ECDF005E-7E09-4DE3-8616-C44503836408}"/>
              </a:ext>
            </a:extLst>
          </p:cNvPr>
          <p:cNvGrpSpPr/>
          <p:nvPr/>
        </p:nvGrpSpPr>
        <p:grpSpPr>
          <a:xfrm>
            <a:off x="3907100" y="2803706"/>
            <a:ext cx="3286429" cy="523220"/>
            <a:chOff x="8689522" y="2412324"/>
            <a:chExt cx="3286429" cy="523220"/>
          </a:xfrm>
        </p:grpSpPr>
        <p:sp>
          <p:nvSpPr>
            <p:cNvPr id="16" name="TextBox 15">
              <a:extLst>
                <a:ext uri="{FF2B5EF4-FFF2-40B4-BE49-F238E27FC236}">
                  <a16:creationId xmlns:a16="http://schemas.microsoft.com/office/drawing/2014/main" id="{F4744284-AD74-419F-AE23-AE12ADF772DF}"/>
                </a:ext>
              </a:extLst>
            </p:cNvPr>
            <p:cNvSpPr txBox="1"/>
            <p:nvPr/>
          </p:nvSpPr>
          <p:spPr>
            <a:xfrm>
              <a:off x="8689522" y="2412324"/>
              <a:ext cx="184731" cy="338554"/>
            </a:xfrm>
            <a:prstGeom prst="rect">
              <a:avLst/>
            </a:prstGeom>
            <a:noFill/>
          </p:spPr>
          <p:txBody>
            <a:bodyPr wrap="none" rtlCol="0">
              <a:spAutoFit/>
            </a:bodyPr>
            <a:lstStyle/>
            <a:p>
              <a:pPr fontAlgn="base">
                <a:spcBef>
                  <a:spcPct val="0"/>
                </a:spcBef>
                <a:spcAft>
                  <a:spcPct val="0"/>
                </a:spcAft>
              </a:pPr>
              <a:endParaRPr lang="en-US" sz="1600" b="1" dirty="0">
                <a:solidFill>
                  <a:schemeClr val="tx1">
                    <a:lumMod val="65000"/>
                    <a:lumOff val="35000"/>
                  </a:schemeClr>
                </a:solidFill>
                <a:latin typeface="Clear Sans" panose="020B0503030202020304" pitchFamily="34" charset="0"/>
                <a:cs typeface="Clear Sans" panose="020B0503030202020304" pitchFamily="34" charset="0"/>
              </a:endParaRPr>
            </a:p>
          </p:txBody>
        </p:sp>
        <p:sp>
          <p:nvSpPr>
            <p:cNvPr id="17" name="Rectangle 16">
              <a:extLst>
                <a:ext uri="{FF2B5EF4-FFF2-40B4-BE49-F238E27FC236}">
                  <a16:creationId xmlns:a16="http://schemas.microsoft.com/office/drawing/2014/main" id="{D983718B-6BFF-40BB-B1F4-5E69384E8C62}"/>
                </a:ext>
              </a:extLst>
            </p:cNvPr>
            <p:cNvSpPr/>
            <p:nvPr/>
          </p:nvSpPr>
          <p:spPr>
            <a:xfrm>
              <a:off x="8701739" y="2566212"/>
              <a:ext cx="3274212" cy="369332"/>
            </a:xfrm>
            <a:prstGeom prst="rect">
              <a:avLst/>
            </a:prstGeom>
          </p:spPr>
          <p:txBody>
            <a:bodyPr wrap="square" lIns="91440" tIns="45720" rIns="91440" bIns="45720" anchor="t">
              <a:spAutoFit/>
            </a:bodyPr>
            <a:lstStyle/>
            <a:p>
              <a:r>
                <a:rPr lang="en-US" b="1" dirty="0">
                  <a:solidFill>
                    <a:schemeClr val="tx1">
                      <a:lumMod val="65000"/>
                      <a:lumOff val="35000"/>
                    </a:schemeClr>
                  </a:solidFill>
                  <a:latin typeface="Lato Light"/>
                  <a:ea typeface="Lato Light"/>
                  <a:cs typeface="Clear Sans Light" panose="020B0303030202020304" pitchFamily="34" charset="0"/>
                </a:rPr>
                <a:t>What is blockchain?.</a:t>
              </a:r>
            </a:p>
          </p:txBody>
        </p:sp>
      </p:grpSp>
      <p:grpSp>
        <p:nvGrpSpPr>
          <p:cNvPr id="18" name="Group 17">
            <a:extLst>
              <a:ext uri="{FF2B5EF4-FFF2-40B4-BE49-F238E27FC236}">
                <a16:creationId xmlns:a16="http://schemas.microsoft.com/office/drawing/2014/main" id="{BA5C6418-1706-458B-B41A-3CFCB520A410}"/>
              </a:ext>
            </a:extLst>
          </p:cNvPr>
          <p:cNvGrpSpPr/>
          <p:nvPr/>
        </p:nvGrpSpPr>
        <p:grpSpPr>
          <a:xfrm>
            <a:off x="3907099" y="1811660"/>
            <a:ext cx="3274212" cy="563464"/>
            <a:chOff x="8689521" y="2412324"/>
            <a:chExt cx="3274212" cy="563464"/>
          </a:xfrm>
        </p:grpSpPr>
        <p:sp>
          <p:nvSpPr>
            <p:cNvPr id="19" name="TextBox 18">
              <a:extLst>
                <a:ext uri="{FF2B5EF4-FFF2-40B4-BE49-F238E27FC236}">
                  <a16:creationId xmlns:a16="http://schemas.microsoft.com/office/drawing/2014/main" id="{ED67C9CC-0D77-4812-A160-507D0525A01B}"/>
                </a:ext>
              </a:extLst>
            </p:cNvPr>
            <p:cNvSpPr txBox="1"/>
            <p:nvPr/>
          </p:nvSpPr>
          <p:spPr>
            <a:xfrm>
              <a:off x="8689522" y="2412324"/>
              <a:ext cx="184731" cy="338554"/>
            </a:xfrm>
            <a:prstGeom prst="rect">
              <a:avLst/>
            </a:prstGeom>
            <a:noFill/>
          </p:spPr>
          <p:txBody>
            <a:bodyPr wrap="none" rtlCol="0">
              <a:spAutoFit/>
            </a:bodyPr>
            <a:lstStyle/>
            <a:p>
              <a:pPr fontAlgn="base">
                <a:spcBef>
                  <a:spcPct val="0"/>
                </a:spcBef>
                <a:spcAft>
                  <a:spcPct val="0"/>
                </a:spcAft>
              </a:pPr>
              <a:endParaRPr lang="en-US" sz="1600" b="1" dirty="0">
                <a:solidFill>
                  <a:schemeClr val="tx1">
                    <a:lumMod val="65000"/>
                    <a:lumOff val="35000"/>
                  </a:schemeClr>
                </a:solidFill>
                <a:latin typeface="Clear Sans" panose="020B0503030202020304" pitchFamily="34" charset="0"/>
                <a:cs typeface="Clear Sans" panose="020B0503030202020304" pitchFamily="34" charset="0"/>
              </a:endParaRPr>
            </a:p>
          </p:txBody>
        </p:sp>
        <p:sp>
          <p:nvSpPr>
            <p:cNvPr id="20" name="Rectangle 19">
              <a:extLst>
                <a:ext uri="{FF2B5EF4-FFF2-40B4-BE49-F238E27FC236}">
                  <a16:creationId xmlns:a16="http://schemas.microsoft.com/office/drawing/2014/main" id="{1E20B25D-9DB6-4D07-948E-5D02BBAC8A06}"/>
                </a:ext>
              </a:extLst>
            </p:cNvPr>
            <p:cNvSpPr/>
            <p:nvPr/>
          </p:nvSpPr>
          <p:spPr>
            <a:xfrm>
              <a:off x="8689521" y="2606456"/>
              <a:ext cx="3274212" cy="369332"/>
            </a:xfrm>
            <a:prstGeom prst="rect">
              <a:avLst/>
            </a:prstGeom>
          </p:spPr>
          <p:txBody>
            <a:bodyPr wrap="square" lIns="91440" tIns="45720" rIns="91440" bIns="45720" anchor="t">
              <a:spAutoFit/>
            </a:bodyPr>
            <a:lstStyle/>
            <a:p>
              <a:r>
                <a:rPr lang="en-US" b="1" dirty="0">
                  <a:solidFill>
                    <a:schemeClr val="tx1">
                      <a:lumMod val="65000"/>
                      <a:lumOff val="35000"/>
                    </a:schemeClr>
                  </a:solidFill>
                  <a:latin typeface="Lato Light"/>
                  <a:ea typeface="Lato Light"/>
                  <a:cs typeface="Clear Sans Light" panose="020B0303030202020304" pitchFamily="34" charset="0"/>
                </a:rPr>
                <a:t>What is telemedicine?</a:t>
              </a:r>
            </a:p>
          </p:txBody>
        </p:sp>
      </p:grpSp>
      <p:grpSp>
        <p:nvGrpSpPr>
          <p:cNvPr id="21" name="Group 20">
            <a:extLst>
              <a:ext uri="{FF2B5EF4-FFF2-40B4-BE49-F238E27FC236}">
                <a16:creationId xmlns:a16="http://schemas.microsoft.com/office/drawing/2014/main" id="{882DA5FF-100F-4DAF-ADA2-5D94008DF9EC}"/>
              </a:ext>
            </a:extLst>
          </p:cNvPr>
          <p:cNvGrpSpPr/>
          <p:nvPr/>
        </p:nvGrpSpPr>
        <p:grpSpPr>
          <a:xfrm>
            <a:off x="3907100" y="4619551"/>
            <a:ext cx="7431459" cy="1938992"/>
            <a:chOff x="8689522" y="2320515"/>
            <a:chExt cx="7431459" cy="1938992"/>
          </a:xfrm>
        </p:grpSpPr>
        <p:sp>
          <p:nvSpPr>
            <p:cNvPr id="22" name="TextBox 21">
              <a:extLst>
                <a:ext uri="{FF2B5EF4-FFF2-40B4-BE49-F238E27FC236}">
                  <a16:creationId xmlns:a16="http://schemas.microsoft.com/office/drawing/2014/main" id="{244F2A18-6CAE-438D-84A9-37463270E317}"/>
                </a:ext>
              </a:extLst>
            </p:cNvPr>
            <p:cNvSpPr txBox="1"/>
            <p:nvPr/>
          </p:nvSpPr>
          <p:spPr>
            <a:xfrm>
              <a:off x="8689522" y="2412324"/>
              <a:ext cx="184731" cy="338554"/>
            </a:xfrm>
            <a:prstGeom prst="rect">
              <a:avLst/>
            </a:prstGeom>
            <a:noFill/>
          </p:spPr>
          <p:txBody>
            <a:bodyPr wrap="none" rtlCol="0">
              <a:spAutoFit/>
            </a:bodyPr>
            <a:lstStyle/>
            <a:p>
              <a:pPr fontAlgn="base">
                <a:spcBef>
                  <a:spcPct val="0"/>
                </a:spcBef>
                <a:spcAft>
                  <a:spcPct val="0"/>
                </a:spcAft>
              </a:pPr>
              <a:endParaRPr lang="en-US" sz="1600" b="1" dirty="0">
                <a:solidFill>
                  <a:schemeClr val="tx1">
                    <a:lumMod val="65000"/>
                    <a:lumOff val="35000"/>
                  </a:schemeClr>
                </a:solidFill>
                <a:latin typeface="Clear Sans" panose="020B0503030202020304" pitchFamily="34" charset="0"/>
                <a:cs typeface="Clear Sans" panose="020B0503030202020304" pitchFamily="34" charset="0"/>
              </a:endParaRPr>
            </a:p>
          </p:txBody>
        </p:sp>
        <p:sp>
          <p:nvSpPr>
            <p:cNvPr id="23" name="Rectangle 22">
              <a:extLst>
                <a:ext uri="{FF2B5EF4-FFF2-40B4-BE49-F238E27FC236}">
                  <a16:creationId xmlns:a16="http://schemas.microsoft.com/office/drawing/2014/main" id="{55B80A08-FCE5-40A9-87DB-D033A60560A1}"/>
                </a:ext>
              </a:extLst>
            </p:cNvPr>
            <p:cNvSpPr/>
            <p:nvPr/>
          </p:nvSpPr>
          <p:spPr>
            <a:xfrm>
              <a:off x="8701739" y="2320515"/>
              <a:ext cx="7419242" cy="1938992"/>
            </a:xfrm>
            <a:prstGeom prst="rect">
              <a:avLst/>
            </a:prstGeom>
          </p:spPr>
          <p:txBody>
            <a:bodyPr wrap="square">
              <a:spAutoFit/>
            </a:bodyPr>
            <a:lstStyle/>
            <a:p>
              <a:endParaRPr lang="en-US" sz="1200" dirty="0">
                <a:solidFill>
                  <a:schemeClr val="tx1">
                    <a:lumMod val="65000"/>
                    <a:lumOff val="35000"/>
                  </a:schemeClr>
                </a:solidFill>
                <a:latin typeface="Lato Light" panose="020F0302020204030203" pitchFamily="34" charset="0"/>
                <a:cs typeface="Clear Sans Light" panose="020B0303030202020304" pitchFamily="34" charset="0"/>
              </a:endParaRPr>
            </a:p>
            <a:p>
              <a:r>
                <a:rPr lang="en-US" sz="1600" b="1" dirty="0">
                  <a:solidFill>
                    <a:schemeClr val="tx1">
                      <a:lumMod val="65000"/>
                      <a:lumOff val="35000"/>
                    </a:schemeClr>
                  </a:solidFill>
                  <a:latin typeface="Lato Light" panose="020F0302020204030203" pitchFamily="34" charset="0"/>
                  <a:cs typeface="Clear Sans Light" panose="020B0303030202020304" pitchFamily="34" charset="0"/>
                </a:rPr>
                <a:t>Background of the problem being solved </a:t>
              </a:r>
            </a:p>
            <a:p>
              <a:pPr algn="just"/>
              <a:r>
                <a:rPr lang="en-US" sz="1800" dirty="0">
                  <a:solidFill>
                    <a:schemeClr val="bg2">
                      <a:lumMod val="25000"/>
                    </a:schemeClr>
                  </a:solidFill>
                  <a:effectLst/>
                  <a:latin typeface="Arial" panose="020B0604020202020204" pitchFamily="34" charset="0"/>
                  <a:ea typeface="Arial" panose="020B0604020202020204" pitchFamily="34" charset="0"/>
                </a:rPr>
                <a:t>This project is intended to build an online telemedicine system. Our main objective is to create a secure, immutable and transparent way of money and data transaction by using blockchain technology. Blockchain provides some incredible applications like hashing, digital signature, decentralization.</a:t>
              </a:r>
              <a:endParaRPr lang="en-US" sz="1600" b="1" dirty="0">
                <a:solidFill>
                  <a:schemeClr val="bg2">
                    <a:lumMod val="25000"/>
                  </a:schemeClr>
                </a:solidFill>
                <a:latin typeface="Lato Light" panose="020F0302020204030203" pitchFamily="34" charset="0"/>
                <a:cs typeface="Clear Sans Light" panose="020B0303030202020304" pitchFamily="34" charset="0"/>
              </a:endParaRPr>
            </a:p>
          </p:txBody>
        </p:sp>
      </p:grpSp>
      <p:grpSp>
        <p:nvGrpSpPr>
          <p:cNvPr id="24" name="Group 23">
            <a:extLst>
              <a:ext uri="{FF2B5EF4-FFF2-40B4-BE49-F238E27FC236}">
                <a16:creationId xmlns:a16="http://schemas.microsoft.com/office/drawing/2014/main" id="{C5C81E80-14AA-42D9-8F31-A2358E0C23DD}"/>
              </a:ext>
            </a:extLst>
          </p:cNvPr>
          <p:cNvGrpSpPr/>
          <p:nvPr/>
        </p:nvGrpSpPr>
        <p:grpSpPr>
          <a:xfrm>
            <a:off x="2952360" y="3752208"/>
            <a:ext cx="753808" cy="753808"/>
            <a:chOff x="1020507" y="4283371"/>
            <a:chExt cx="812800" cy="812800"/>
          </a:xfrm>
        </p:grpSpPr>
        <p:sp>
          <p:nvSpPr>
            <p:cNvPr id="25" name="Oval 24">
              <a:extLst>
                <a:ext uri="{FF2B5EF4-FFF2-40B4-BE49-F238E27FC236}">
                  <a16:creationId xmlns:a16="http://schemas.microsoft.com/office/drawing/2014/main" id="{CAFD49BC-D10A-4AA0-A682-956268E49A49}"/>
                </a:ext>
              </a:extLst>
            </p:cNvPr>
            <p:cNvSpPr/>
            <p:nvPr/>
          </p:nvSpPr>
          <p:spPr>
            <a:xfrm>
              <a:off x="1020507" y="4283371"/>
              <a:ext cx="812800" cy="812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6" name="Shape 1684">
              <a:extLst>
                <a:ext uri="{FF2B5EF4-FFF2-40B4-BE49-F238E27FC236}">
                  <a16:creationId xmlns:a16="http://schemas.microsoft.com/office/drawing/2014/main" id="{607019DB-A230-4826-BC60-49D8735F09FE}"/>
                </a:ext>
              </a:extLst>
            </p:cNvPr>
            <p:cNvSpPr/>
            <p:nvPr/>
          </p:nvSpPr>
          <p:spPr>
            <a:xfrm>
              <a:off x="1233550" y="4499467"/>
              <a:ext cx="415719" cy="365836"/>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bg1"/>
            </a:solidFill>
            <a:ln w="12700" cap="flat">
              <a:noFill/>
              <a:miter lim="400000"/>
            </a:ln>
            <a:effectLst/>
          </p:spPr>
          <p:txBody>
            <a:bodyPr wrap="square" lIns="38100" tIns="38100" rIns="38100" bIns="38100" numCol="1" anchor="ctr">
              <a:noAutofit/>
            </a:bodyPr>
            <a:lstStyle/>
            <a:p>
              <a:pPr lvl="0" algn="l">
                <a:defRPr sz="3100" b="1">
                  <a:latin typeface="Kontrapunkt Bob Bold"/>
                  <a:ea typeface="Kontrapunkt Bob Bold"/>
                  <a:cs typeface="Kontrapunkt Bob Bold"/>
                  <a:sym typeface="Kontrapunkt Bob Bold"/>
                </a:defRPr>
              </a:pPr>
              <a:endParaRPr/>
            </a:p>
          </p:txBody>
        </p:sp>
      </p:grpSp>
      <p:grpSp>
        <p:nvGrpSpPr>
          <p:cNvPr id="89" name="Group 541">
            <a:extLst>
              <a:ext uri="{FF2B5EF4-FFF2-40B4-BE49-F238E27FC236}">
                <a16:creationId xmlns:a16="http://schemas.microsoft.com/office/drawing/2014/main" id="{C8C4C5EA-5C06-41A4-8423-B6E781FCA629}"/>
              </a:ext>
            </a:extLst>
          </p:cNvPr>
          <p:cNvGrpSpPr>
            <a:grpSpLocks/>
          </p:cNvGrpSpPr>
          <p:nvPr/>
        </p:nvGrpSpPr>
        <p:grpSpPr bwMode="auto">
          <a:xfrm>
            <a:off x="624840" y="6438982"/>
            <a:ext cx="256073" cy="266970"/>
            <a:chOff x="0" y="0"/>
            <a:chExt cx="554" cy="578"/>
          </a:xfrm>
          <a:solidFill>
            <a:schemeClr val="tx1">
              <a:lumMod val="75000"/>
              <a:lumOff val="25000"/>
            </a:schemeClr>
          </a:solidFill>
        </p:grpSpPr>
        <p:sp>
          <p:nvSpPr>
            <p:cNvPr id="90" name="AutoShape 538">
              <a:extLst>
                <a:ext uri="{FF2B5EF4-FFF2-40B4-BE49-F238E27FC236}">
                  <a16:creationId xmlns:a16="http://schemas.microsoft.com/office/drawing/2014/main" id="{43847646-33CB-4220-82EB-E8441A184EC4}"/>
                </a:ext>
              </a:extLst>
            </p:cNvPr>
            <p:cNvSpPr>
              <a:spLocks/>
            </p:cNvSpPr>
            <p:nvPr/>
          </p:nvSpPr>
          <p:spPr bwMode="auto">
            <a:xfrm>
              <a:off x="136" y="0"/>
              <a:ext cx="182" cy="182"/>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599" h="21600">
                  <a:moveTo>
                    <a:pt x="10799" y="21600"/>
                  </a:moveTo>
                  <a:cubicBezTo>
                    <a:pt x="11708" y="21600"/>
                    <a:pt x="12587" y="21475"/>
                    <a:pt x="13430" y="21264"/>
                  </a:cubicBezTo>
                  <a:lnTo>
                    <a:pt x="9739" y="18241"/>
                  </a:lnTo>
                  <a:cubicBezTo>
                    <a:pt x="8451" y="17189"/>
                    <a:pt x="7651" y="15697"/>
                    <a:pt x="7485" y="14041"/>
                  </a:cubicBezTo>
                  <a:cubicBezTo>
                    <a:pt x="7319" y="12386"/>
                    <a:pt x="7812" y="10765"/>
                    <a:pt x="8863" y="9483"/>
                  </a:cubicBezTo>
                  <a:cubicBezTo>
                    <a:pt x="10048" y="8031"/>
                    <a:pt x="11804" y="7199"/>
                    <a:pt x="13680" y="7199"/>
                  </a:cubicBezTo>
                  <a:cubicBezTo>
                    <a:pt x="15117" y="7199"/>
                    <a:pt x="16517" y="7701"/>
                    <a:pt x="17624" y="8609"/>
                  </a:cubicBezTo>
                  <a:lnTo>
                    <a:pt x="21547" y="11822"/>
                  </a:lnTo>
                  <a:cubicBezTo>
                    <a:pt x="21578" y="11487"/>
                    <a:pt x="21599" y="11146"/>
                    <a:pt x="21599" y="10801"/>
                  </a:cubicBezTo>
                  <a:cubicBezTo>
                    <a:pt x="21599" y="4836"/>
                    <a:pt x="16764" y="0"/>
                    <a:pt x="10800" y="0"/>
                  </a:cubicBezTo>
                  <a:cubicBezTo>
                    <a:pt x="4834" y="0"/>
                    <a:pt x="0" y="4836"/>
                    <a:pt x="0" y="10801"/>
                  </a:cubicBezTo>
                  <a:cubicBezTo>
                    <a:pt x="-1" y="16765"/>
                    <a:pt x="4833" y="21600"/>
                    <a:pt x="10799" y="21600"/>
                  </a:cubicBezTo>
                  <a:close/>
                  <a:moveTo>
                    <a:pt x="10799" y="2160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91" name="AutoShape 539">
              <a:extLst>
                <a:ext uri="{FF2B5EF4-FFF2-40B4-BE49-F238E27FC236}">
                  <a16:creationId xmlns:a16="http://schemas.microsoft.com/office/drawing/2014/main" id="{0402326E-0C0A-45A4-B97C-C65BAF5FC2BE}"/>
                </a:ext>
              </a:extLst>
            </p:cNvPr>
            <p:cNvSpPr>
              <a:spLocks/>
            </p:cNvSpPr>
            <p:nvPr/>
          </p:nvSpPr>
          <p:spPr bwMode="auto">
            <a:xfrm>
              <a:off x="232" y="88"/>
              <a:ext cx="322" cy="286"/>
            </a:xfrm>
            <a:custGeom>
              <a:avLst/>
              <a:gdLst>
                <a:gd name="T0" fmla="*/ 0 w 21415"/>
                <a:gd name="T1" fmla="*/ 0 h 21600"/>
                <a:gd name="T2" fmla="*/ 0 w 21415"/>
                <a:gd name="T3" fmla="*/ 0 h 21600"/>
                <a:gd name="T4" fmla="*/ 0 w 21415"/>
                <a:gd name="T5" fmla="*/ 0 h 21600"/>
                <a:gd name="T6" fmla="*/ 0 w 21415"/>
                <a:gd name="T7" fmla="*/ 0 h 21600"/>
                <a:gd name="T8" fmla="*/ 0 w 21415"/>
                <a:gd name="T9" fmla="*/ 0 h 21600"/>
                <a:gd name="T10" fmla="*/ 0 w 21415"/>
                <a:gd name="T11" fmla="*/ 0 h 21600"/>
                <a:gd name="T12" fmla="*/ 0 w 21415"/>
                <a:gd name="T13" fmla="*/ 0 h 21600"/>
                <a:gd name="T14" fmla="*/ 0 w 21415"/>
                <a:gd name="T15" fmla="*/ 0 h 21600"/>
                <a:gd name="T16" fmla="*/ 0 w 21415"/>
                <a:gd name="T17" fmla="*/ 0 h 21600"/>
                <a:gd name="T18" fmla="*/ 0 w 21415"/>
                <a:gd name="T19" fmla="*/ 0 h 21600"/>
                <a:gd name="T20" fmla="*/ 0 w 21415"/>
                <a:gd name="T21" fmla="*/ 0 h 21600"/>
                <a:gd name="T22" fmla="*/ 0 w 21415"/>
                <a:gd name="T23" fmla="*/ 0 h 21600"/>
                <a:gd name="T24" fmla="*/ 0 w 21415"/>
                <a:gd name="T25" fmla="*/ 0 h 21600"/>
                <a:gd name="T26" fmla="*/ 0 w 21415"/>
                <a:gd name="T27" fmla="*/ 0 h 21600"/>
                <a:gd name="T28" fmla="*/ 0 w 21415"/>
                <a:gd name="T29" fmla="*/ 0 h 21600"/>
                <a:gd name="T30" fmla="*/ 0 w 21415"/>
                <a:gd name="T31" fmla="*/ 0 h 21600"/>
                <a:gd name="T32" fmla="*/ 0 w 21415"/>
                <a:gd name="T33" fmla="*/ 0 h 21600"/>
                <a:gd name="T34" fmla="*/ 0 w 21415"/>
                <a:gd name="T35" fmla="*/ 0 h 21600"/>
                <a:gd name="T36" fmla="*/ 0 w 21415"/>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15" h="21600">
                  <a:moveTo>
                    <a:pt x="13624" y="3906"/>
                  </a:moveTo>
                  <a:cubicBezTo>
                    <a:pt x="12433" y="3906"/>
                    <a:pt x="11308" y="4219"/>
                    <a:pt x="10297" y="4762"/>
                  </a:cubicBezTo>
                  <a:cubicBezTo>
                    <a:pt x="9660" y="5104"/>
                    <a:pt x="9069" y="5539"/>
                    <a:pt x="8541" y="6057"/>
                  </a:cubicBezTo>
                  <a:lnTo>
                    <a:pt x="2444" y="386"/>
                  </a:lnTo>
                  <a:cubicBezTo>
                    <a:pt x="2167" y="126"/>
                    <a:pt x="1830" y="0"/>
                    <a:pt x="1496" y="0"/>
                  </a:cubicBezTo>
                  <a:cubicBezTo>
                    <a:pt x="1065" y="0"/>
                    <a:pt x="634" y="213"/>
                    <a:pt x="340" y="622"/>
                  </a:cubicBezTo>
                  <a:cubicBezTo>
                    <a:pt x="-185" y="1348"/>
                    <a:pt x="-92" y="2419"/>
                    <a:pt x="549" y="3012"/>
                  </a:cubicBezTo>
                  <a:lnTo>
                    <a:pt x="6693" y="8727"/>
                  </a:lnTo>
                  <a:cubicBezTo>
                    <a:pt x="6373" y="9435"/>
                    <a:pt x="6130" y="10195"/>
                    <a:pt x="5988" y="10999"/>
                  </a:cubicBezTo>
                  <a:cubicBezTo>
                    <a:pt x="5912" y="11425"/>
                    <a:pt x="5872" y="11866"/>
                    <a:pt x="5853" y="12313"/>
                  </a:cubicBezTo>
                  <a:lnTo>
                    <a:pt x="9540" y="9994"/>
                  </a:lnTo>
                  <a:cubicBezTo>
                    <a:pt x="10205" y="9576"/>
                    <a:pt x="10956" y="9354"/>
                    <a:pt x="11714" y="9354"/>
                  </a:cubicBezTo>
                  <a:cubicBezTo>
                    <a:pt x="13346" y="9354"/>
                    <a:pt x="14851" y="10362"/>
                    <a:pt x="15642" y="11984"/>
                  </a:cubicBezTo>
                  <a:cubicBezTo>
                    <a:pt x="16840" y="14442"/>
                    <a:pt x="16053" y="17548"/>
                    <a:pt x="13889" y="18908"/>
                  </a:cubicBezTo>
                  <a:lnTo>
                    <a:pt x="10665" y="20935"/>
                  </a:lnTo>
                  <a:cubicBezTo>
                    <a:pt x="11578" y="21361"/>
                    <a:pt x="12577" y="21600"/>
                    <a:pt x="13624" y="21600"/>
                  </a:cubicBezTo>
                  <a:cubicBezTo>
                    <a:pt x="17927" y="21600"/>
                    <a:pt x="21415" y="17639"/>
                    <a:pt x="21415" y="12752"/>
                  </a:cubicBezTo>
                  <a:cubicBezTo>
                    <a:pt x="21415" y="7865"/>
                    <a:pt x="17927" y="3906"/>
                    <a:pt x="13624" y="3906"/>
                  </a:cubicBezTo>
                  <a:close/>
                  <a:moveTo>
                    <a:pt x="13624" y="3906"/>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92" name="AutoShape 540">
              <a:extLst>
                <a:ext uri="{FF2B5EF4-FFF2-40B4-BE49-F238E27FC236}">
                  <a16:creationId xmlns:a16="http://schemas.microsoft.com/office/drawing/2014/main" id="{8A1D9285-0C73-4E29-9CAB-5B7CECCBEAF9}"/>
                </a:ext>
              </a:extLst>
            </p:cNvPr>
            <p:cNvSpPr>
              <a:spLocks/>
            </p:cNvSpPr>
            <p:nvPr/>
          </p:nvSpPr>
          <p:spPr bwMode="auto">
            <a:xfrm>
              <a:off x="0" y="248"/>
              <a:ext cx="447" cy="330"/>
            </a:xfrm>
            <a:custGeom>
              <a:avLst/>
              <a:gdLst>
                <a:gd name="T0" fmla="*/ 0 w 21346"/>
                <a:gd name="T1" fmla="*/ 0 h 21600"/>
                <a:gd name="T2" fmla="*/ 0 w 21346"/>
                <a:gd name="T3" fmla="*/ 0 h 21600"/>
                <a:gd name="T4" fmla="*/ 0 w 21346"/>
                <a:gd name="T5" fmla="*/ 0 h 21600"/>
                <a:gd name="T6" fmla="*/ 0 w 21346"/>
                <a:gd name="T7" fmla="*/ 0 h 21600"/>
                <a:gd name="T8" fmla="*/ 0 w 21346"/>
                <a:gd name="T9" fmla="*/ 0 h 21600"/>
                <a:gd name="T10" fmla="*/ 0 w 21346"/>
                <a:gd name="T11" fmla="*/ 0 h 21600"/>
                <a:gd name="T12" fmla="*/ 0 w 21346"/>
                <a:gd name="T13" fmla="*/ 0 h 21600"/>
                <a:gd name="T14" fmla="*/ 0 w 21346"/>
                <a:gd name="T15" fmla="*/ 0 h 21600"/>
                <a:gd name="T16" fmla="*/ 0 w 21346"/>
                <a:gd name="T17" fmla="*/ 0 h 21600"/>
                <a:gd name="T18" fmla="*/ 0 w 21346"/>
                <a:gd name="T19" fmla="*/ 0 h 21600"/>
                <a:gd name="T20" fmla="*/ 0 w 21346"/>
                <a:gd name="T21" fmla="*/ 0 h 21600"/>
                <a:gd name="T22" fmla="*/ 0 w 21346"/>
                <a:gd name="T23" fmla="*/ 0 h 21600"/>
                <a:gd name="T24" fmla="*/ 0 w 21346"/>
                <a:gd name="T25" fmla="*/ 0 h 21600"/>
                <a:gd name="T26" fmla="*/ 0 w 21346"/>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346" h="21600">
                  <a:moveTo>
                    <a:pt x="14485" y="9103"/>
                  </a:moveTo>
                  <a:lnTo>
                    <a:pt x="20423" y="4598"/>
                  </a:lnTo>
                  <a:cubicBezTo>
                    <a:pt x="21288" y="3943"/>
                    <a:pt x="21600" y="2451"/>
                    <a:pt x="21122" y="1265"/>
                  </a:cubicBezTo>
                  <a:cubicBezTo>
                    <a:pt x="20796" y="457"/>
                    <a:pt x="20185" y="0"/>
                    <a:pt x="19555" y="0"/>
                  </a:cubicBezTo>
                  <a:cubicBezTo>
                    <a:pt x="19261" y="0"/>
                    <a:pt x="18964" y="99"/>
                    <a:pt x="18690" y="307"/>
                  </a:cubicBezTo>
                  <a:lnTo>
                    <a:pt x="12803" y="4774"/>
                  </a:lnTo>
                  <a:cubicBezTo>
                    <a:pt x="12464" y="4260"/>
                    <a:pt x="12088" y="3795"/>
                    <a:pt x="11678" y="3385"/>
                  </a:cubicBezTo>
                  <a:cubicBezTo>
                    <a:pt x="10463" y="2171"/>
                    <a:pt x="8972" y="1445"/>
                    <a:pt x="7353" y="1445"/>
                  </a:cubicBezTo>
                  <a:cubicBezTo>
                    <a:pt x="3292" y="1445"/>
                    <a:pt x="0" y="5957"/>
                    <a:pt x="0" y="11522"/>
                  </a:cubicBezTo>
                  <a:cubicBezTo>
                    <a:pt x="0" y="17088"/>
                    <a:pt x="3292" y="21600"/>
                    <a:pt x="7353" y="21600"/>
                  </a:cubicBezTo>
                  <a:cubicBezTo>
                    <a:pt x="11415" y="21600"/>
                    <a:pt x="14708" y="17088"/>
                    <a:pt x="14708" y="11522"/>
                  </a:cubicBezTo>
                  <a:cubicBezTo>
                    <a:pt x="14708" y="11409"/>
                    <a:pt x="14698" y="11299"/>
                    <a:pt x="14695" y="11187"/>
                  </a:cubicBezTo>
                  <a:cubicBezTo>
                    <a:pt x="14678" y="10470"/>
                    <a:pt x="14606" y="9775"/>
                    <a:pt x="14485" y="9103"/>
                  </a:cubicBezTo>
                  <a:close/>
                  <a:moveTo>
                    <a:pt x="14485" y="9103"/>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grpSp>
      <p:grpSp>
        <p:nvGrpSpPr>
          <p:cNvPr id="93" name="Group 92">
            <a:extLst>
              <a:ext uri="{FF2B5EF4-FFF2-40B4-BE49-F238E27FC236}">
                <a16:creationId xmlns:a16="http://schemas.microsoft.com/office/drawing/2014/main" id="{16EBDF92-E685-4D75-A51F-985A2FFE11D8}"/>
              </a:ext>
            </a:extLst>
          </p:cNvPr>
          <p:cNvGrpSpPr/>
          <p:nvPr/>
        </p:nvGrpSpPr>
        <p:grpSpPr>
          <a:xfrm>
            <a:off x="2952360" y="2798169"/>
            <a:ext cx="753808" cy="753808"/>
            <a:chOff x="6591299" y="2939550"/>
            <a:chExt cx="753808" cy="753808"/>
          </a:xfrm>
        </p:grpSpPr>
        <p:sp>
          <p:nvSpPr>
            <p:cNvPr id="94" name="Oval 93">
              <a:extLst>
                <a:ext uri="{FF2B5EF4-FFF2-40B4-BE49-F238E27FC236}">
                  <a16:creationId xmlns:a16="http://schemas.microsoft.com/office/drawing/2014/main" id="{FAF8618C-49C9-4AA1-B01A-9B586B2C7053}"/>
                </a:ext>
              </a:extLst>
            </p:cNvPr>
            <p:cNvSpPr/>
            <p:nvPr/>
          </p:nvSpPr>
          <p:spPr>
            <a:xfrm>
              <a:off x="6591299" y="2939550"/>
              <a:ext cx="753808" cy="7538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5" name="AutoShape 15">
              <a:extLst>
                <a:ext uri="{FF2B5EF4-FFF2-40B4-BE49-F238E27FC236}">
                  <a16:creationId xmlns:a16="http://schemas.microsoft.com/office/drawing/2014/main" id="{AFD33354-DF38-4283-BE50-81E7301156EA}"/>
                </a:ext>
              </a:extLst>
            </p:cNvPr>
            <p:cNvSpPr>
              <a:spLocks/>
            </p:cNvSpPr>
            <p:nvPr/>
          </p:nvSpPr>
          <p:spPr bwMode="auto">
            <a:xfrm>
              <a:off x="6804448" y="3158454"/>
              <a:ext cx="322928" cy="322928"/>
            </a:xfrm>
            <a:custGeom>
              <a:avLst/>
              <a:gdLst>
                <a:gd name="T0" fmla="*/ 197635 w 21459"/>
                <a:gd name="T1" fmla="*/ 198350 h 21561"/>
                <a:gd name="T2" fmla="*/ 197635 w 21459"/>
                <a:gd name="T3" fmla="*/ 198350 h 21561"/>
                <a:gd name="T4" fmla="*/ 197635 w 21459"/>
                <a:gd name="T5" fmla="*/ 198350 h 21561"/>
                <a:gd name="T6" fmla="*/ 197635 w 21459"/>
                <a:gd name="T7" fmla="*/ 198350 h 2156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459" h="21561">
                  <a:moveTo>
                    <a:pt x="20359" y="4319"/>
                  </a:moveTo>
                  <a:cubicBezTo>
                    <a:pt x="20703" y="4451"/>
                    <a:pt x="20960" y="4653"/>
                    <a:pt x="21125" y="4923"/>
                  </a:cubicBezTo>
                  <a:cubicBezTo>
                    <a:pt x="21468" y="5418"/>
                    <a:pt x="21546" y="6025"/>
                    <a:pt x="21363" y="6735"/>
                  </a:cubicBezTo>
                  <a:lnTo>
                    <a:pt x="17812" y="19432"/>
                  </a:lnTo>
                  <a:cubicBezTo>
                    <a:pt x="17663" y="20051"/>
                    <a:pt x="17338" y="20561"/>
                    <a:pt x="16840" y="20960"/>
                  </a:cubicBezTo>
                  <a:cubicBezTo>
                    <a:pt x="16342" y="21361"/>
                    <a:pt x="15810" y="21560"/>
                    <a:pt x="15242" y="21560"/>
                  </a:cubicBezTo>
                  <a:lnTo>
                    <a:pt x="3374" y="21560"/>
                  </a:lnTo>
                  <a:cubicBezTo>
                    <a:pt x="3031" y="21560"/>
                    <a:pt x="2698" y="21496"/>
                    <a:pt x="2378" y="21358"/>
                  </a:cubicBezTo>
                  <a:cubicBezTo>
                    <a:pt x="2056" y="21223"/>
                    <a:pt x="1747" y="21042"/>
                    <a:pt x="1456" y="20810"/>
                  </a:cubicBezTo>
                  <a:cubicBezTo>
                    <a:pt x="1162" y="20581"/>
                    <a:pt x="906" y="20312"/>
                    <a:pt x="683" y="19998"/>
                  </a:cubicBezTo>
                  <a:cubicBezTo>
                    <a:pt x="463" y="19685"/>
                    <a:pt x="287" y="19345"/>
                    <a:pt x="161" y="18978"/>
                  </a:cubicBezTo>
                  <a:cubicBezTo>
                    <a:pt x="-46" y="18345"/>
                    <a:pt x="-53" y="17750"/>
                    <a:pt x="138" y="17199"/>
                  </a:cubicBezTo>
                  <a:cubicBezTo>
                    <a:pt x="156" y="17049"/>
                    <a:pt x="172" y="16900"/>
                    <a:pt x="188" y="16759"/>
                  </a:cubicBezTo>
                  <a:cubicBezTo>
                    <a:pt x="206" y="16613"/>
                    <a:pt x="222" y="16449"/>
                    <a:pt x="237" y="16273"/>
                  </a:cubicBezTo>
                  <a:cubicBezTo>
                    <a:pt x="237" y="16179"/>
                    <a:pt x="222" y="16082"/>
                    <a:pt x="188" y="15985"/>
                  </a:cubicBezTo>
                  <a:cubicBezTo>
                    <a:pt x="156" y="15889"/>
                    <a:pt x="146" y="15792"/>
                    <a:pt x="161" y="15695"/>
                  </a:cubicBezTo>
                  <a:cubicBezTo>
                    <a:pt x="180" y="15549"/>
                    <a:pt x="245" y="15402"/>
                    <a:pt x="358" y="15256"/>
                  </a:cubicBezTo>
                  <a:cubicBezTo>
                    <a:pt x="471" y="15109"/>
                    <a:pt x="578" y="14942"/>
                    <a:pt x="678" y="14757"/>
                  </a:cubicBezTo>
                  <a:cubicBezTo>
                    <a:pt x="872" y="14411"/>
                    <a:pt x="1060" y="13986"/>
                    <a:pt x="1249" y="13485"/>
                  </a:cubicBezTo>
                  <a:cubicBezTo>
                    <a:pt x="1438" y="12987"/>
                    <a:pt x="1574" y="12553"/>
                    <a:pt x="1655" y="12190"/>
                  </a:cubicBezTo>
                  <a:cubicBezTo>
                    <a:pt x="1689" y="12040"/>
                    <a:pt x="1686" y="11896"/>
                    <a:pt x="1642" y="11762"/>
                  </a:cubicBezTo>
                  <a:cubicBezTo>
                    <a:pt x="1603" y="11627"/>
                    <a:pt x="1597" y="11504"/>
                    <a:pt x="1631" y="11389"/>
                  </a:cubicBezTo>
                  <a:cubicBezTo>
                    <a:pt x="1665" y="11240"/>
                    <a:pt x="1734" y="11111"/>
                    <a:pt x="1838" y="11005"/>
                  </a:cubicBezTo>
                  <a:cubicBezTo>
                    <a:pt x="1943" y="10897"/>
                    <a:pt x="2027" y="10788"/>
                    <a:pt x="2095" y="10671"/>
                  </a:cubicBezTo>
                  <a:cubicBezTo>
                    <a:pt x="2179" y="10507"/>
                    <a:pt x="2268" y="10308"/>
                    <a:pt x="2365" y="10082"/>
                  </a:cubicBezTo>
                  <a:cubicBezTo>
                    <a:pt x="2459" y="9859"/>
                    <a:pt x="2551" y="9628"/>
                    <a:pt x="2635" y="9390"/>
                  </a:cubicBezTo>
                  <a:cubicBezTo>
                    <a:pt x="2719" y="9150"/>
                    <a:pt x="2784" y="8918"/>
                    <a:pt x="2837" y="8690"/>
                  </a:cubicBezTo>
                  <a:cubicBezTo>
                    <a:pt x="2887" y="8461"/>
                    <a:pt x="2918" y="8271"/>
                    <a:pt x="2936" y="8118"/>
                  </a:cubicBezTo>
                  <a:cubicBezTo>
                    <a:pt x="2952" y="7972"/>
                    <a:pt x="2944" y="7816"/>
                    <a:pt x="2910" y="7655"/>
                  </a:cubicBezTo>
                  <a:cubicBezTo>
                    <a:pt x="2876" y="7497"/>
                    <a:pt x="2876" y="7365"/>
                    <a:pt x="2910" y="7248"/>
                  </a:cubicBezTo>
                  <a:cubicBezTo>
                    <a:pt x="2960" y="7101"/>
                    <a:pt x="3046" y="6978"/>
                    <a:pt x="3167" y="6878"/>
                  </a:cubicBezTo>
                  <a:cubicBezTo>
                    <a:pt x="3288" y="6778"/>
                    <a:pt x="3390" y="6664"/>
                    <a:pt x="3476" y="6532"/>
                  </a:cubicBezTo>
                  <a:cubicBezTo>
                    <a:pt x="3557" y="6421"/>
                    <a:pt x="3649" y="6263"/>
                    <a:pt x="3746" y="6049"/>
                  </a:cubicBezTo>
                  <a:cubicBezTo>
                    <a:pt x="3840" y="5841"/>
                    <a:pt x="3937" y="5609"/>
                    <a:pt x="4034" y="5354"/>
                  </a:cubicBezTo>
                  <a:cubicBezTo>
                    <a:pt x="4129" y="5102"/>
                    <a:pt x="4210" y="4856"/>
                    <a:pt x="4278" y="4618"/>
                  </a:cubicBezTo>
                  <a:cubicBezTo>
                    <a:pt x="4344" y="4381"/>
                    <a:pt x="4385" y="4170"/>
                    <a:pt x="4404" y="3979"/>
                  </a:cubicBezTo>
                  <a:cubicBezTo>
                    <a:pt x="4420" y="3868"/>
                    <a:pt x="4404" y="3754"/>
                    <a:pt x="4354" y="3636"/>
                  </a:cubicBezTo>
                  <a:cubicBezTo>
                    <a:pt x="4304" y="3519"/>
                    <a:pt x="4294" y="3390"/>
                    <a:pt x="4328" y="3249"/>
                  </a:cubicBezTo>
                  <a:cubicBezTo>
                    <a:pt x="4362" y="3120"/>
                    <a:pt x="4438" y="2980"/>
                    <a:pt x="4561" y="2836"/>
                  </a:cubicBezTo>
                  <a:cubicBezTo>
                    <a:pt x="4682" y="2692"/>
                    <a:pt x="4792" y="2543"/>
                    <a:pt x="4894" y="2393"/>
                  </a:cubicBezTo>
                  <a:cubicBezTo>
                    <a:pt x="5025" y="2159"/>
                    <a:pt x="5145" y="1886"/>
                    <a:pt x="5250" y="1573"/>
                  </a:cubicBezTo>
                  <a:cubicBezTo>
                    <a:pt x="5355" y="1262"/>
                    <a:pt x="5481" y="975"/>
                    <a:pt x="5625" y="717"/>
                  </a:cubicBezTo>
                  <a:cubicBezTo>
                    <a:pt x="5772" y="462"/>
                    <a:pt x="5966" y="259"/>
                    <a:pt x="6204" y="116"/>
                  </a:cubicBezTo>
                  <a:cubicBezTo>
                    <a:pt x="6440" y="-31"/>
                    <a:pt x="6767" y="-39"/>
                    <a:pt x="7176" y="92"/>
                  </a:cubicBezTo>
                  <a:lnTo>
                    <a:pt x="7150" y="151"/>
                  </a:lnTo>
                  <a:cubicBezTo>
                    <a:pt x="7409" y="54"/>
                    <a:pt x="7635" y="10"/>
                    <a:pt x="7829" y="10"/>
                  </a:cubicBezTo>
                  <a:lnTo>
                    <a:pt x="17613" y="10"/>
                  </a:lnTo>
                  <a:cubicBezTo>
                    <a:pt x="18266" y="10"/>
                    <a:pt x="18764" y="277"/>
                    <a:pt x="19107" y="805"/>
                  </a:cubicBezTo>
                  <a:cubicBezTo>
                    <a:pt x="19448" y="1303"/>
                    <a:pt x="19524" y="1904"/>
                    <a:pt x="19330" y="2616"/>
                  </a:cubicBezTo>
                  <a:lnTo>
                    <a:pt x="15782" y="15329"/>
                  </a:lnTo>
                  <a:cubicBezTo>
                    <a:pt x="15630" y="15918"/>
                    <a:pt x="15307" y="16419"/>
                    <a:pt x="14809" y="16829"/>
                  </a:cubicBezTo>
                  <a:cubicBezTo>
                    <a:pt x="14312" y="17243"/>
                    <a:pt x="13782" y="17448"/>
                    <a:pt x="13221" y="17448"/>
                  </a:cubicBezTo>
                  <a:lnTo>
                    <a:pt x="2019" y="17448"/>
                  </a:lnTo>
                  <a:cubicBezTo>
                    <a:pt x="1935" y="17448"/>
                    <a:pt x="1852" y="17460"/>
                    <a:pt x="1762" y="17477"/>
                  </a:cubicBezTo>
                  <a:cubicBezTo>
                    <a:pt x="1676" y="17495"/>
                    <a:pt x="1597" y="17551"/>
                    <a:pt x="1529" y="17644"/>
                  </a:cubicBezTo>
                  <a:cubicBezTo>
                    <a:pt x="1430" y="17832"/>
                    <a:pt x="1430" y="18096"/>
                    <a:pt x="1529" y="18430"/>
                  </a:cubicBezTo>
                  <a:cubicBezTo>
                    <a:pt x="1665" y="18834"/>
                    <a:pt x="1914" y="19186"/>
                    <a:pt x="2284" y="19488"/>
                  </a:cubicBezTo>
                  <a:cubicBezTo>
                    <a:pt x="2651" y="19796"/>
                    <a:pt x="3015" y="19945"/>
                    <a:pt x="3374" y="19945"/>
                  </a:cubicBezTo>
                  <a:lnTo>
                    <a:pt x="15242" y="19945"/>
                  </a:lnTo>
                  <a:cubicBezTo>
                    <a:pt x="15485" y="19945"/>
                    <a:pt x="15724" y="19846"/>
                    <a:pt x="15962" y="19643"/>
                  </a:cubicBezTo>
                  <a:cubicBezTo>
                    <a:pt x="16201" y="19444"/>
                    <a:pt x="16358" y="19221"/>
                    <a:pt x="16434" y="18975"/>
                  </a:cubicBezTo>
                  <a:lnTo>
                    <a:pt x="20310" y="5128"/>
                  </a:lnTo>
                  <a:cubicBezTo>
                    <a:pt x="20344" y="4979"/>
                    <a:pt x="20365" y="4841"/>
                    <a:pt x="20373" y="4715"/>
                  </a:cubicBezTo>
                  <a:cubicBezTo>
                    <a:pt x="20378" y="4592"/>
                    <a:pt x="20373" y="4460"/>
                    <a:pt x="20359" y="4319"/>
                  </a:cubicBezTo>
                  <a:moveTo>
                    <a:pt x="6285" y="8083"/>
                  </a:moveTo>
                  <a:cubicBezTo>
                    <a:pt x="6201" y="8446"/>
                    <a:pt x="6311" y="8628"/>
                    <a:pt x="6610" y="8628"/>
                  </a:cubicBezTo>
                  <a:lnTo>
                    <a:pt x="14325" y="8628"/>
                  </a:lnTo>
                  <a:cubicBezTo>
                    <a:pt x="14461" y="8628"/>
                    <a:pt x="14587" y="8578"/>
                    <a:pt x="14707" y="8473"/>
                  </a:cubicBezTo>
                  <a:cubicBezTo>
                    <a:pt x="14830" y="8370"/>
                    <a:pt x="14906" y="8238"/>
                    <a:pt x="14940" y="8083"/>
                  </a:cubicBezTo>
                  <a:lnTo>
                    <a:pt x="15242" y="7028"/>
                  </a:lnTo>
                  <a:cubicBezTo>
                    <a:pt x="15276" y="6881"/>
                    <a:pt x="15263" y="6752"/>
                    <a:pt x="15205" y="6641"/>
                  </a:cubicBezTo>
                  <a:cubicBezTo>
                    <a:pt x="15145" y="6535"/>
                    <a:pt x="15051" y="6483"/>
                    <a:pt x="14914" y="6483"/>
                  </a:cubicBezTo>
                  <a:lnTo>
                    <a:pt x="7202" y="6483"/>
                  </a:lnTo>
                  <a:cubicBezTo>
                    <a:pt x="7066" y="6483"/>
                    <a:pt x="6935" y="6532"/>
                    <a:pt x="6807" y="6638"/>
                  </a:cubicBezTo>
                  <a:cubicBezTo>
                    <a:pt x="6676" y="6740"/>
                    <a:pt x="6594" y="6869"/>
                    <a:pt x="6560" y="7028"/>
                  </a:cubicBezTo>
                  <a:lnTo>
                    <a:pt x="6285" y="8083"/>
                  </a:lnTo>
                  <a:close/>
                  <a:moveTo>
                    <a:pt x="7150" y="4867"/>
                  </a:moveTo>
                  <a:cubicBezTo>
                    <a:pt x="7116" y="5017"/>
                    <a:pt x="7132" y="5140"/>
                    <a:pt x="7195" y="5240"/>
                  </a:cubicBezTo>
                  <a:cubicBezTo>
                    <a:pt x="7257" y="5336"/>
                    <a:pt x="7354" y="5386"/>
                    <a:pt x="7488" y="5386"/>
                  </a:cubicBezTo>
                  <a:lnTo>
                    <a:pt x="15192" y="5386"/>
                  </a:lnTo>
                  <a:cubicBezTo>
                    <a:pt x="15326" y="5386"/>
                    <a:pt x="15451" y="5336"/>
                    <a:pt x="15575" y="5240"/>
                  </a:cubicBezTo>
                  <a:cubicBezTo>
                    <a:pt x="15695" y="5140"/>
                    <a:pt x="15784" y="5017"/>
                    <a:pt x="15845" y="4867"/>
                  </a:cubicBezTo>
                  <a:lnTo>
                    <a:pt x="16120" y="3771"/>
                  </a:lnTo>
                  <a:cubicBezTo>
                    <a:pt x="16154" y="3622"/>
                    <a:pt x="16141" y="3493"/>
                    <a:pt x="16083" y="3387"/>
                  </a:cubicBezTo>
                  <a:cubicBezTo>
                    <a:pt x="16023" y="3279"/>
                    <a:pt x="15923" y="3223"/>
                    <a:pt x="15782" y="3223"/>
                  </a:cubicBezTo>
                  <a:lnTo>
                    <a:pt x="8078" y="3223"/>
                  </a:lnTo>
                  <a:cubicBezTo>
                    <a:pt x="7944" y="3223"/>
                    <a:pt x="7818" y="3279"/>
                    <a:pt x="7695" y="3387"/>
                  </a:cubicBezTo>
                  <a:cubicBezTo>
                    <a:pt x="7575" y="3493"/>
                    <a:pt x="7488" y="3622"/>
                    <a:pt x="7438" y="3771"/>
                  </a:cubicBezTo>
                  <a:lnTo>
                    <a:pt x="7150" y="4867"/>
                  </a:lnTo>
                  <a:close/>
                </a:path>
              </a:pathLst>
            </a:custGeom>
            <a:solidFill>
              <a:schemeClr val="bg1"/>
            </a:solidFill>
            <a:ln>
              <a:noFill/>
            </a:ln>
            <a:effectLst/>
          </p:spPr>
          <p:txBody>
            <a:bodyPr lIns="38100" tIns="38100" rIns="38100" bIns="38100" anchor="ctr"/>
            <a:lstStyle/>
            <a:p>
              <a:endParaRPr lang="en-US"/>
            </a:p>
          </p:txBody>
        </p:sp>
      </p:grpSp>
      <p:grpSp>
        <p:nvGrpSpPr>
          <p:cNvPr id="96" name="Group 95">
            <a:extLst>
              <a:ext uri="{FF2B5EF4-FFF2-40B4-BE49-F238E27FC236}">
                <a16:creationId xmlns:a16="http://schemas.microsoft.com/office/drawing/2014/main" id="{7EDBB392-7D59-4C92-A673-0A58F937EAAC}"/>
              </a:ext>
            </a:extLst>
          </p:cNvPr>
          <p:cNvGrpSpPr/>
          <p:nvPr/>
        </p:nvGrpSpPr>
        <p:grpSpPr>
          <a:xfrm>
            <a:off x="2952360" y="1806576"/>
            <a:ext cx="753808" cy="753808"/>
            <a:chOff x="6591299" y="1947957"/>
            <a:chExt cx="753808" cy="753808"/>
          </a:xfrm>
        </p:grpSpPr>
        <p:sp>
          <p:nvSpPr>
            <p:cNvPr id="97" name="Oval 96">
              <a:extLst>
                <a:ext uri="{FF2B5EF4-FFF2-40B4-BE49-F238E27FC236}">
                  <a16:creationId xmlns:a16="http://schemas.microsoft.com/office/drawing/2014/main" id="{72A6827E-88D3-4DB8-936E-AA633151C030}"/>
                </a:ext>
              </a:extLst>
            </p:cNvPr>
            <p:cNvSpPr/>
            <p:nvPr/>
          </p:nvSpPr>
          <p:spPr>
            <a:xfrm>
              <a:off x="6591299" y="1947957"/>
              <a:ext cx="753808" cy="7538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8" name="AutoShape 66">
              <a:extLst>
                <a:ext uri="{FF2B5EF4-FFF2-40B4-BE49-F238E27FC236}">
                  <a16:creationId xmlns:a16="http://schemas.microsoft.com/office/drawing/2014/main" id="{109842EE-0754-43A2-9C3F-914FC83CCB9B}"/>
                </a:ext>
              </a:extLst>
            </p:cNvPr>
            <p:cNvSpPr>
              <a:spLocks noChangeAspect="1"/>
            </p:cNvSpPr>
            <p:nvPr/>
          </p:nvSpPr>
          <p:spPr bwMode="auto">
            <a:xfrm>
              <a:off x="6788880" y="2145171"/>
              <a:ext cx="372847" cy="372944"/>
            </a:xfrm>
            <a:custGeom>
              <a:avLst/>
              <a:gdLst>
                <a:gd name="T0" fmla="*/ 10799 w 21598"/>
                <a:gd name="T1" fmla="*/ 10800 h 21600"/>
                <a:gd name="T2" fmla="*/ 10799 w 21598"/>
                <a:gd name="T3" fmla="*/ 10800 h 21600"/>
                <a:gd name="T4" fmla="*/ 10799 w 21598"/>
                <a:gd name="T5" fmla="*/ 10800 h 21600"/>
                <a:gd name="T6" fmla="*/ 10799 w 21598"/>
                <a:gd name="T7" fmla="*/ 10800 h 21600"/>
              </a:gdLst>
              <a:ahLst/>
              <a:cxnLst>
                <a:cxn ang="0">
                  <a:pos x="T0" y="T1"/>
                </a:cxn>
                <a:cxn ang="0">
                  <a:pos x="T2" y="T3"/>
                </a:cxn>
                <a:cxn ang="0">
                  <a:pos x="T4" y="T5"/>
                </a:cxn>
                <a:cxn ang="0">
                  <a:pos x="T6" y="T7"/>
                </a:cxn>
              </a:cxnLst>
              <a:rect l="0" t="0" r="r" b="b"/>
              <a:pathLst>
                <a:path w="21598" h="21600">
                  <a:moveTo>
                    <a:pt x="17537" y="12697"/>
                  </a:moveTo>
                  <a:lnTo>
                    <a:pt x="19798" y="9997"/>
                  </a:lnTo>
                  <a:lnTo>
                    <a:pt x="19798" y="17284"/>
                  </a:lnTo>
                  <a:cubicBezTo>
                    <a:pt x="19798" y="17874"/>
                    <a:pt x="19700" y="18429"/>
                    <a:pt x="19505" y="18949"/>
                  </a:cubicBezTo>
                  <a:cubicBezTo>
                    <a:pt x="19309" y="19469"/>
                    <a:pt x="19049" y="19928"/>
                    <a:pt x="18721" y="20321"/>
                  </a:cubicBezTo>
                  <a:cubicBezTo>
                    <a:pt x="18394" y="20715"/>
                    <a:pt x="18014" y="21027"/>
                    <a:pt x="17583" y="21256"/>
                  </a:cubicBezTo>
                  <a:cubicBezTo>
                    <a:pt x="17153" y="21485"/>
                    <a:pt x="16690" y="21599"/>
                    <a:pt x="16188" y="21599"/>
                  </a:cubicBezTo>
                  <a:lnTo>
                    <a:pt x="3595" y="21599"/>
                  </a:lnTo>
                  <a:cubicBezTo>
                    <a:pt x="3103" y="21599"/>
                    <a:pt x="2635" y="21485"/>
                    <a:pt x="2195" y="21256"/>
                  </a:cubicBezTo>
                  <a:cubicBezTo>
                    <a:pt x="1754" y="21027"/>
                    <a:pt x="1372" y="20715"/>
                    <a:pt x="1052" y="20321"/>
                  </a:cubicBezTo>
                  <a:cubicBezTo>
                    <a:pt x="734" y="19928"/>
                    <a:pt x="477" y="19469"/>
                    <a:pt x="286" y="18949"/>
                  </a:cubicBezTo>
                  <a:cubicBezTo>
                    <a:pt x="95" y="18429"/>
                    <a:pt x="0" y="17874"/>
                    <a:pt x="0" y="17284"/>
                  </a:cubicBezTo>
                  <a:lnTo>
                    <a:pt x="0" y="4315"/>
                  </a:lnTo>
                  <a:cubicBezTo>
                    <a:pt x="0" y="3722"/>
                    <a:pt x="95" y="3164"/>
                    <a:pt x="286" y="2632"/>
                  </a:cubicBezTo>
                  <a:cubicBezTo>
                    <a:pt x="477" y="2106"/>
                    <a:pt x="734" y="1645"/>
                    <a:pt x="1052" y="1263"/>
                  </a:cubicBezTo>
                  <a:cubicBezTo>
                    <a:pt x="1372" y="878"/>
                    <a:pt x="1754" y="572"/>
                    <a:pt x="2195" y="343"/>
                  </a:cubicBezTo>
                  <a:cubicBezTo>
                    <a:pt x="2635" y="114"/>
                    <a:pt x="3103" y="0"/>
                    <a:pt x="3595" y="0"/>
                  </a:cubicBezTo>
                  <a:lnTo>
                    <a:pt x="16188" y="0"/>
                  </a:lnTo>
                  <a:cubicBezTo>
                    <a:pt x="16401" y="0"/>
                    <a:pt x="16605" y="26"/>
                    <a:pt x="16798" y="82"/>
                  </a:cubicBezTo>
                  <a:lnTo>
                    <a:pt x="14608" y="2714"/>
                  </a:lnTo>
                  <a:lnTo>
                    <a:pt x="3595" y="2714"/>
                  </a:lnTo>
                  <a:cubicBezTo>
                    <a:pt x="3228" y="2714"/>
                    <a:pt x="2914" y="2867"/>
                    <a:pt x="2652" y="3184"/>
                  </a:cubicBezTo>
                  <a:cubicBezTo>
                    <a:pt x="2391" y="3496"/>
                    <a:pt x="2261" y="3875"/>
                    <a:pt x="2261" y="4315"/>
                  </a:cubicBezTo>
                  <a:lnTo>
                    <a:pt x="2261" y="17284"/>
                  </a:lnTo>
                  <a:cubicBezTo>
                    <a:pt x="2261" y="17724"/>
                    <a:pt x="2391" y="18101"/>
                    <a:pt x="2652" y="18412"/>
                  </a:cubicBezTo>
                  <a:cubicBezTo>
                    <a:pt x="2914" y="18729"/>
                    <a:pt x="3228" y="18888"/>
                    <a:pt x="3595" y="18888"/>
                  </a:cubicBezTo>
                  <a:lnTo>
                    <a:pt x="16188" y="18888"/>
                  </a:lnTo>
                  <a:cubicBezTo>
                    <a:pt x="16556" y="18888"/>
                    <a:pt x="16874" y="18729"/>
                    <a:pt x="17138" y="18412"/>
                  </a:cubicBezTo>
                  <a:cubicBezTo>
                    <a:pt x="17405" y="18101"/>
                    <a:pt x="17537" y="17724"/>
                    <a:pt x="17537" y="17284"/>
                  </a:cubicBezTo>
                  <a:lnTo>
                    <a:pt x="17537" y="12697"/>
                  </a:lnTo>
                  <a:close/>
                  <a:moveTo>
                    <a:pt x="21333" y="2796"/>
                  </a:moveTo>
                  <a:cubicBezTo>
                    <a:pt x="21514" y="3011"/>
                    <a:pt x="21599" y="3272"/>
                    <a:pt x="21597" y="3578"/>
                  </a:cubicBezTo>
                  <a:cubicBezTo>
                    <a:pt x="21592" y="3881"/>
                    <a:pt x="21504" y="4136"/>
                    <a:pt x="21333" y="4342"/>
                  </a:cubicBezTo>
                  <a:lnTo>
                    <a:pt x="13005" y="14346"/>
                  </a:lnTo>
                  <a:lnTo>
                    <a:pt x="11854" y="15721"/>
                  </a:lnTo>
                  <a:cubicBezTo>
                    <a:pt x="11676" y="15938"/>
                    <a:pt x="11458" y="16044"/>
                    <a:pt x="11206" y="16044"/>
                  </a:cubicBezTo>
                  <a:cubicBezTo>
                    <a:pt x="10951" y="16044"/>
                    <a:pt x="10733" y="15938"/>
                    <a:pt x="10555" y="15721"/>
                  </a:cubicBezTo>
                  <a:lnTo>
                    <a:pt x="9383" y="14346"/>
                  </a:lnTo>
                  <a:lnTo>
                    <a:pt x="4779" y="8787"/>
                  </a:lnTo>
                  <a:cubicBezTo>
                    <a:pt x="4600" y="8573"/>
                    <a:pt x="4507" y="8314"/>
                    <a:pt x="4507" y="8006"/>
                  </a:cubicBezTo>
                  <a:cubicBezTo>
                    <a:pt x="4507" y="7703"/>
                    <a:pt x="4600" y="7441"/>
                    <a:pt x="4779" y="7227"/>
                  </a:cubicBezTo>
                  <a:lnTo>
                    <a:pt x="5927" y="5846"/>
                  </a:lnTo>
                  <a:cubicBezTo>
                    <a:pt x="6106" y="5635"/>
                    <a:pt x="6323" y="5526"/>
                    <a:pt x="6578" y="5526"/>
                  </a:cubicBezTo>
                  <a:cubicBezTo>
                    <a:pt x="6830" y="5526"/>
                    <a:pt x="7043" y="5634"/>
                    <a:pt x="7214" y="5846"/>
                  </a:cubicBezTo>
                  <a:lnTo>
                    <a:pt x="11198" y="10632"/>
                  </a:lnTo>
                  <a:lnTo>
                    <a:pt x="18861" y="1404"/>
                  </a:lnTo>
                  <a:cubicBezTo>
                    <a:pt x="19040" y="1186"/>
                    <a:pt x="19262" y="1084"/>
                    <a:pt x="19524" y="1087"/>
                  </a:cubicBezTo>
                  <a:cubicBezTo>
                    <a:pt x="19786" y="1092"/>
                    <a:pt x="20001" y="1198"/>
                    <a:pt x="20173" y="1404"/>
                  </a:cubicBezTo>
                  <a:lnTo>
                    <a:pt x="21333" y="2796"/>
                  </a:lnTo>
                  <a:close/>
                </a:path>
              </a:pathLst>
            </a:custGeom>
            <a:solidFill>
              <a:schemeClr val="bg1"/>
            </a:solidFill>
            <a:ln>
              <a:noFill/>
            </a:ln>
            <a:effectLst/>
          </p:spPr>
          <p:txBody>
            <a:bodyPr lIns="50789" tIns="50789" rIns="50789" bIns="50789" anchor="ctr"/>
            <a:lstStyle/>
            <a:p>
              <a:pPr defTabSz="457098">
                <a:defRPr/>
              </a:pPr>
              <a:endParaRPr lang="es-ES" sz="36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99" name="Group 98">
            <a:extLst>
              <a:ext uri="{FF2B5EF4-FFF2-40B4-BE49-F238E27FC236}">
                <a16:creationId xmlns:a16="http://schemas.microsoft.com/office/drawing/2014/main" id="{38C2E8B8-736C-4766-AF0B-EAFCD015864A}"/>
              </a:ext>
            </a:extLst>
          </p:cNvPr>
          <p:cNvGrpSpPr/>
          <p:nvPr/>
        </p:nvGrpSpPr>
        <p:grpSpPr>
          <a:xfrm>
            <a:off x="2952360" y="4705325"/>
            <a:ext cx="753808" cy="753808"/>
            <a:chOff x="6591299" y="4846706"/>
            <a:chExt cx="753808" cy="753808"/>
          </a:xfrm>
        </p:grpSpPr>
        <p:sp>
          <p:nvSpPr>
            <p:cNvPr id="100" name="Oval 99">
              <a:extLst>
                <a:ext uri="{FF2B5EF4-FFF2-40B4-BE49-F238E27FC236}">
                  <a16:creationId xmlns:a16="http://schemas.microsoft.com/office/drawing/2014/main" id="{FF37ECC4-3E4D-4D00-9B7C-9AB6AFF97004}"/>
                </a:ext>
              </a:extLst>
            </p:cNvPr>
            <p:cNvSpPr/>
            <p:nvPr/>
          </p:nvSpPr>
          <p:spPr>
            <a:xfrm>
              <a:off x="6591299" y="4846706"/>
              <a:ext cx="753808" cy="7538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1" name="AutoShape 73">
              <a:extLst>
                <a:ext uri="{FF2B5EF4-FFF2-40B4-BE49-F238E27FC236}">
                  <a16:creationId xmlns:a16="http://schemas.microsoft.com/office/drawing/2014/main" id="{30549E50-EA22-4D19-A708-BC194B9AA8FB}"/>
                </a:ext>
              </a:extLst>
            </p:cNvPr>
            <p:cNvSpPr>
              <a:spLocks/>
            </p:cNvSpPr>
            <p:nvPr/>
          </p:nvSpPr>
          <p:spPr bwMode="auto">
            <a:xfrm>
              <a:off x="6783331" y="5050404"/>
              <a:ext cx="363354" cy="363354"/>
            </a:xfrm>
            <a:custGeom>
              <a:avLst/>
              <a:gdLst>
                <a:gd name="T0" fmla="*/ 197644 w 21600"/>
                <a:gd name="T1" fmla="*/ 197644 h 21588"/>
                <a:gd name="T2" fmla="*/ 197644 w 21600"/>
                <a:gd name="T3" fmla="*/ 197644 h 21588"/>
                <a:gd name="T4" fmla="*/ 197644 w 21600"/>
                <a:gd name="T5" fmla="*/ 197644 h 21588"/>
                <a:gd name="T6" fmla="*/ 197644 w 21600"/>
                <a:gd name="T7" fmla="*/ 197644 h 215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88">
                  <a:moveTo>
                    <a:pt x="17530" y="7696"/>
                  </a:moveTo>
                  <a:cubicBezTo>
                    <a:pt x="17530" y="8751"/>
                    <a:pt x="17302" y="9747"/>
                    <a:pt x="16843" y="10684"/>
                  </a:cubicBezTo>
                  <a:cubicBezTo>
                    <a:pt x="16386" y="11620"/>
                    <a:pt x="15760" y="12436"/>
                    <a:pt x="14969" y="13127"/>
                  </a:cubicBezTo>
                  <a:cubicBezTo>
                    <a:pt x="14176" y="13821"/>
                    <a:pt x="13249" y="14371"/>
                    <a:pt x="12185" y="14775"/>
                  </a:cubicBezTo>
                  <a:cubicBezTo>
                    <a:pt x="11121" y="15181"/>
                    <a:pt x="9982" y="15384"/>
                    <a:pt x="8765" y="15384"/>
                  </a:cubicBezTo>
                  <a:cubicBezTo>
                    <a:pt x="8487" y="15384"/>
                    <a:pt x="8212" y="15370"/>
                    <a:pt x="7936" y="15342"/>
                  </a:cubicBezTo>
                  <a:cubicBezTo>
                    <a:pt x="7663" y="15316"/>
                    <a:pt x="7395" y="15283"/>
                    <a:pt x="7131" y="15249"/>
                  </a:cubicBezTo>
                  <a:cubicBezTo>
                    <a:pt x="6027" y="16264"/>
                    <a:pt x="4766" y="16967"/>
                    <a:pt x="3346" y="17339"/>
                  </a:cubicBezTo>
                  <a:cubicBezTo>
                    <a:pt x="3196" y="17379"/>
                    <a:pt x="3043" y="17413"/>
                    <a:pt x="2890" y="17444"/>
                  </a:cubicBezTo>
                  <a:cubicBezTo>
                    <a:pt x="2735" y="17475"/>
                    <a:pt x="2572" y="17509"/>
                    <a:pt x="2398" y="17545"/>
                  </a:cubicBezTo>
                  <a:cubicBezTo>
                    <a:pt x="2308" y="17562"/>
                    <a:pt x="2228" y="17534"/>
                    <a:pt x="2155" y="17455"/>
                  </a:cubicBezTo>
                  <a:cubicBezTo>
                    <a:pt x="2085" y="17379"/>
                    <a:pt x="2033" y="17297"/>
                    <a:pt x="2005" y="17207"/>
                  </a:cubicBezTo>
                  <a:lnTo>
                    <a:pt x="2005" y="17181"/>
                  </a:lnTo>
                  <a:cubicBezTo>
                    <a:pt x="1974" y="17071"/>
                    <a:pt x="1986" y="16984"/>
                    <a:pt x="2038" y="16916"/>
                  </a:cubicBezTo>
                  <a:cubicBezTo>
                    <a:pt x="2090" y="16851"/>
                    <a:pt x="2158" y="16769"/>
                    <a:pt x="2240" y="16679"/>
                  </a:cubicBezTo>
                  <a:cubicBezTo>
                    <a:pt x="2377" y="16518"/>
                    <a:pt x="2506" y="16355"/>
                    <a:pt x="2629" y="16188"/>
                  </a:cubicBezTo>
                  <a:cubicBezTo>
                    <a:pt x="2753" y="16022"/>
                    <a:pt x="2864" y="15830"/>
                    <a:pt x="2963" y="15621"/>
                  </a:cubicBezTo>
                  <a:cubicBezTo>
                    <a:pt x="3059" y="15410"/>
                    <a:pt x="3151" y="15159"/>
                    <a:pt x="3238" y="14871"/>
                  </a:cubicBezTo>
                  <a:cubicBezTo>
                    <a:pt x="3325" y="14580"/>
                    <a:pt x="3398" y="14225"/>
                    <a:pt x="3457" y="13801"/>
                  </a:cubicBezTo>
                  <a:cubicBezTo>
                    <a:pt x="2398" y="13102"/>
                    <a:pt x="1558" y="12222"/>
                    <a:pt x="934" y="11164"/>
                  </a:cubicBezTo>
                  <a:cubicBezTo>
                    <a:pt x="310" y="10106"/>
                    <a:pt x="0" y="8952"/>
                    <a:pt x="0" y="7696"/>
                  </a:cubicBezTo>
                  <a:cubicBezTo>
                    <a:pt x="0" y="6627"/>
                    <a:pt x="230" y="5625"/>
                    <a:pt x="691" y="4694"/>
                  </a:cubicBezTo>
                  <a:cubicBezTo>
                    <a:pt x="1153" y="3763"/>
                    <a:pt x="1781" y="2948"/>
                    <a:pt x="2574" y="2257"/>
                  </a:cubicBezTo>
                  <a:cubicBezTo>
                    <a:pt x="3365" y="1565"/>
                    <a:pt x="4290" y="1012"/>
                    <a:pt x="5352" y="609"/>
                  </a:cubicBezTo>
                  <a:cubicBezTo>
                    <a:pt x="6409" y="203"/>
                    <a:pt x="7548" y="0"/>
                    <a:pt x="8765" y="0"/>
                  </a:cubicBezTo>
                  <a:cubicBezTo>
                    <a:pt x="9982" y="0"/>
                    <a:pt x="11121" y="203"/>
                    <a:pt x="12185" y="609"/>
                  </a:cubicBezTo>
                  <a:cubicBezTo>
                    <a:pt x="13249" y="1012"/>
                    <a:pt x="14176" y="1565"/>
                    <a:pt x="14969" y="2257"/>
                  </a:cubicBezTo>
                  <a:cubicBezTo>
                    <a:pt x="15760" y="2948"/>
                    <a:pt x="16386" y="3763"/>
                    <a:pt x="16843" y="4694"/>
                  </a:cubicBezTo>
                  <a:cubicBezTo>
                    <a:pt x="17302" y="5625"/>
                    <a:pt x="17530" y="6627"/>
                    <a:pt x="17530" y="7696"/>
                  </a:cubicBezTo>
                  <a:moveTo>
                    <a:pt x="21599" y="11736"/>
                  </a:moveTo>
                  <a:cubicBezTo>
                    <a:pt x="21599" y="12986"/>
                    <a:pt x="21286" y="14146"/>
                    <a:pt x="20665" y="15204"/>
                  </a:cubicBezTo>
                  <a:cubicBezTo>
                    <a:pt x="20039" y="16261"/>
                    <a:pt x="19199" y="17139"/>
                    <a:pt x="18140" y="17841"/>
                  </a:cubicBezTo>
                  <a:cubicBezTo>
                    <a:pt x="18201" y="18265"/>
                    <a:pt x="18271" y="18620"/>
                    <a:pt x="18354" y="18908"/>
                  </a:cubicBezTo>
                  <a:cubicBezTo>
                    <a:pt x="18436" y="19199"/>
                    <a:pt x="18533" y="19444"/>
                    <a:pt x="18641" y="19661"/>
                  </a:cubicBezTo>
                  <a:cubicBezTo>
                    <a:pt x="18752" y="19870"/>
                    <a:pt x="18862" y="20059"/>
                    <a:pt x="18980" y="20226"/>
                  </a:cubicBezTo>
                  <a:cubicBezTo>
                    <a:pt x="19095" y="20392"/>
                    <a:pt x="19222" y="20556"/>
                    <a:pt x="19356" y="20719"/>
                  </a:cubicBezTo>
                  <a:cubicBezTo>
                    <a:pt x="19432" y="20809"/>
                    <a:pt x="19498" y="20891"/>
                    <a:pt x="19554" y="20968"/>
                  </a:cubicBezTo>
                  <a:cubicBezTo>
                    <a:pt x="19611" y="21047"/>
                    <a:pt x="19622" y="21128"/>
                    <a:pt x="19592" y="21219"/>
                  </a:cubicBezTo>
                  <a:lnTo>
                    <a:pt x="19592" y="21247"/>
                  </a:lnTo>
                  <a:cubicBezTo>
                    <a:pt x="19578" y="21351"/>
                    <a:pt x="19533" y="21439"/>
                    <a:pt x="19453" y="21509"/>
                  </a:cubicBezTo>
                  <a:cubicBezTo>
                    <a:pt x="19373" y="21577"/>
                    <a:pt x="19291" y="21599"/>
                    <a:pt x="19199" y="21583"/>
                  </a:cubicBezTo>
                  <a:cubicBezTo>
                    <a:pt x="19027" y="21549"/>
                    <a:pt x="18862" y="21512"/>
                    <a:pt x="18709" y="21481"/>
                  </a:cubicBezTo>
                  <a:cubicBezTo>
                    <a:pt x="18556" y="21450"/>
                    <a:pt x="18403" y="21419"/>
                    <a:pt x="18253" y="21379"/>
                  </a:cubicBezTo>
                  <a:cubicBezTo>
                    <a:pt x="17530" y="21199"/>
                    <a:pt x="16854" y="20931"/>
                    <a:pt x="16224" y="20570"/>
                  </a:cubicBezTo>
                  <a:cubicBezTo>
                    <a:pt x="15593" y="20211"/>
                    <a:pt x="15007" y="19783"/>
                    <a:pt x="14468" y="19286"/>
                  </a:cubicBezTo>
                  <a:cubicBezTo>
                    <a:pt x="14204" y="19323"/>
                    <a:pt x="13936" y="19354"/>
                    <a:pt x="13660" y="19382"/>
                  </a:cubicBezTo>
                  <a:cubicBezTo>
                    <a:pt x="13387" y="19407"/>
                    <a:pt x="13112" y="19424"/>
                    <a:pt x="12832" y="19424"/>
                  </a:cubicBezTo>
                  <a:cubicBezTo>
                    <a:pt x="11773" y="19424"/>
                    <a:pt x="10777" y="19263"/>
                    <a:pt x="9847" y="18950"/>
                  </a:cubicBezTo>
                  <a:cubicBezTo>
                    <a:pt x="8915" y="18634"/>
                    <a:pt x="8070" y="18211"/>
                    <a:pt x="7312" y="17678"/>
                  </a:cubicBezTo>
                  <a:cubicBezTo>
                    <a:pt x="7357" y="17644"/>
                    <a:pt x="7407" y="17607"/>
                    <a:pt x="7463" y="17571"/>
                  </a:cubicBezTo>
                  <a:cubicBezTo>
                    <a:pt x="7520" y="17537"/>
                    <a:pt x="7571" y="17500"/>
                    <a:pt x="7616" y="17463"/>
                  </a:cubicBezTo>
                  <a:cubicBezTo>
                    <a:pt x="8000" y="17517"/>
                    <a:pt x="8381" y="17545"/>
                    <a:pt x="8765" y="17545"/>
                  </a:cubicBezTo>
                  <a:cubicBezTo>
                    <a:pt x="10245" y="17545"/>
                    <a:pt x="11632" y="17291"/>
                    <a:pt x="12921" y="16781"/>
                  </a:cubicBezTo>
                  <a:cubicBezTo>
                    <a:pt x="14214" y="16270"/>
                    <a:pt x="15334" y="15576"/>
                    <a:pt x="16280" y="14690"/>
                  </a:cubicBezTo>
                  <a:cubicBezTo>
                    <a:pt x="17229" y="13801"/>
                    <a:pt x="17972" y="12757"/>
                    <a:pt x="18516" y="11558"/>
                  </a:cubicBezTo>
                  <a:cubicBezTo>
                    <a:pt x="19062" y="10365"/>
                    <a:pt x="19335" y="9075"/>
                    <a:pt x="19335" y="7696"/>
                  </a:cubicBezTo>
                  <a:cubicBezTo>
                    <a:pt x="19335" y="7326"/>
                    <a:pt x="19312" y="6954"/>
                    <a:pt x="19267" y="6564"/>
                  </a:cubicBezTo>
                  <a:cubicBezTo>
                    <a:pt x="19987" y="7267"/>
                    <a:pt x="20557" y="8054"/>
                    <a:pt x="20973" y="8926"/>
                  </a:cubicBezTo>
                  <a:cubicBezTo>
                    <a:pt x="21392" y="9801"/>
                    <a:pt x="21599" y="10737"/>
                    <a:pt x="21599" y="11736"/>
                  </a:cubicBezTo>
                </a:path>
              </a:pathLst>
            </a:custGeom>
            <a:solidFill>
              <a:schemeClr val="bg1"/>
            </a:solidFill>
            <a:ln>
              <a:noFill/>
            </a:ln>
            <a:effectLst/>
          </p:spPr>
          <p:txBody>
            <a:bodyPr lIns="38100" tIns="38100" rIns="38100" bIns="38100" anchor="ctr"/>
            <a:lstStyle/>
            <a:p>
              <a:endParaRPr lang="en-US"/>
            </a:p>
          </p:txBody>
        </p:sp>
      </p:grpSp>
    </p:spTree>
    <p:extLst>
      <p:ext uri="{BB962C8B-B14F-4D97-AF65-F5344CB8AC3E}">
        <p14:creationId xmlns:p14="http://schemas.microsoft.com/office/powerpoint/2010/main" val="136162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96"/>
                                        </p:tgtEl>
                                        <p:attrNameLst>
                                          <p:attrName>style.visibility</p:attrName>
                                        </p:attrNameLst>
                                      </p:cBhvr>
                                      <p:to>
                                        <p:strVal val="visible"/>
                                      </p:to>
                                    </p:set>
                                    <p:animEffect transition="in" filter="fade">
                                      <p:cBhvr>
                                        <p:cTn id="13" dur="500"/>
                                        <p:tgtEl>
                                          <p:spTgt spid="96"/>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93"/>
                                        </p:tgtEl>
                                        <p:attrNameLst>
                                          <p:attrName>style.visibility</p:attrName>
                                        </p:attrNameLst>
                                      </p:cBhvr>
                                      <p:to>
                                        <p:strVal val="visible"/>
                                      </p:to>
                                    </p:set>
                                    <p:animEffect transition="in" filter="fade">
                                      <p:cBhvr>
                                        <p:cTn id="21" dur="500"/>
                                        <p:tgtEl>
                                          <p:spTgt spid="93"/>
                                        </p:tgtEl>
                                      </p:cBhvr>
                                    </p:animEffect>
                                  </p:childTnLst>
                                </p:cTn>
                              </p:par>
                            </p:childTnLst>
                          </p:cTn>
                        </p:par>
                        <p:par>
                          <p:cTn id="22" fill="hold">
                            <p:stCondLst>
                              <p:cond delay="2500"/>
                            </p:stCondLst>
                            <p:childTnLst>
                              <p:par>
                                <p:cTn id="23" presetID="22" presetClass="entr" presetSubtype="8"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par>
                          <p:cTn id="30" fill="hold">
                            <p:stCondLst>
                              <p:cond delay="3500"/>
                            </p:stCondLst>
                            <p:childTnLst>
                              <p:par>
                                <p:cTn id="31" presetID="22" presetClass="entr" presetSubtype="8"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500"/>
                                        <p:tgtEl>
                                          <p:spTgt spid="12"/>
                                        </p:tgtEl>
                                      </p:cBhvr>
                                    </p:animEffect>
                                  </p:childTnLst>
                                </p:cTn>
                              </p:par>
                            </p:childTnLst>
                          </p:cTn>
                        </p:par>
                        <p:par>
                          <p:cTn id="34" fill="hold">
                            <p:stCondLst>
                              <p:cond delay="4000"/>
                            </p:stCondLst>
                            <p:childTnLst>
                              <p:par>
                                <p:cTn id="35" presetID="10" presetClass="entr" presetSubtype="0" fill="hold" nodeType="afterEffect">
                                  <p:stCondLst>
                                    <p:cond delay="0"/>
                                  </p:stCondLst>
                                  <p:childTnLst>
                                    <p:set>
                                      <p:cBhvr>
                                        <p:cTn id="36" dur="1" fill="hold">
                                          <p:stCondLst>
                                            <p:cond delay="0"/>
                                          </p:stCondLst>
                                        </p:cTn>
                                        <p:tgtEl>
                                          <p:spTgt spid="99"/>
                                        </p:tgtEl>
                                        <p:attrNameLst>
                                          <p:attrName>style.visibility</p:attrName>
                                        </p:attrNameLst>
                                      </p:cBhvr>
                                      <p:to>
                                        <p:strVal val="visible"/>
                                      </p:to>
                                    </p:set>
                                    <p:animEffect transition="in" filter="fade">
                                      <p:cBhvr>
                                        <p:cTn id="37" dur="500"/>
                                        <p:tgtEl>
                                          <p:spTgt spid="99"/>
                                        </p:tgtEl>
                                      </p:cBhvr>
                                    </p:animEffect>
                                  </p:childTnLst>
                                </p:cTn>
                              </p:par>
                            </p:childTnLst>
                          </p:cTn>
                        </p:par>
                        <p:par>
                          <p:cTn id="38" fill="hold">
                            <p:stCondLst>
                              <p:cond delay="4500"/>
                            </p:stCondLst>
                            <p:childTnLst>
                              <p:par>
                                <p:cTn id="39" presetID="22" presetClass="entr" presetSubtype="8" fill="hold"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left)">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D3CA1-767D-4EF3-A57D-86014D2B9ECB}"/>
              </a:ext>
            </a:extLst>
          </p:cNvPr>
          <p:cNvSpPr>
            <a:spLocks noGrp="1"/>
          </p:cNvSpPr>
          <p:nvPr>
            <p:ph type="title"/>
          </p:nvPr>
        </p:nvSpPr>
        <p:spPr/>
        <p:txBody>
          <a:bodyPr/>
          <a:lstStyle/>
          <a:p>
            <a:pPr algn="ctr"/>
            <a:r>
              <a:rPr lang="en-GB" sz="4400" b="1" u="sng"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rPr>
              <a:t>Q &amp; A</a:t>
            </a:r>
            <a:br>
              <a:rPr lang="en-GB" sz="4400" b="1" u="sng"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rPr>
            </a:br>
            <a:endParaRPr lang="en-US" dirty="0"/>
          </a:p>
        </p:txBody>
      </p:sp>
      <p:grpSp>
        <p:nvGrpSpPr>
          <p:cNvPr id="4" name="Group 3">
            <a:extLst>
              <a:ext uri="{FF2B5EF4-FFF2-40B4-BE49-F238E27FC236}">
                <a16:creationId xmlns:a16="http://schemas.microsoft.com/office/drawing/2014/main" id="{97A30554-BECC-429A-AECC-B08717CD01B5}"/>
              </a:ext>
            </a:extLst>
          </p:cNvPr>
          <p:cNvGrpSpPr/>
          <p:nvPr/>
        </p:nvGrpSpPr>
        <p:grpSpPr>
          <a:xfrm>
            <a:off x="6161368" y="1815982"/>
            <a:ext cx="5177191" cy="840440"/>
            <a:chOff x="6161368" y="1815982"/>
            <a:chExt cx="1623517" cy="840440"/>
          </a:xfrm>
        </p:grpSpPr>
        <p:grpSp>
          <p:nvGrpSpPr>
            <p:cNvPr id="5" name="Group 4">
              <a:extLst>
                <a:ext uri="{FF2B5EF4-FFF2-40B4-BE49-F238E27FC236}">
                  <a16:creationId xmlns:a16="http://schemas.microsoft.com/office/drawing/2014/main" id="{CC614E89-D37F-4B95-B20D-0AC2C437E49A}"/>
                </a:ext>
              </a:extLst>
            </p:cNvPr>
            <p:cNvGrpSpPr/>
            <p:nvPr/>
          </p:nvGrpSpPr>
          <p:grpSpPr>
            <a:xfrm>
              <a:off x="6161368" y="1815982"/>
              <a:ext cx="1623517" cy="840440"/>
              <a:chOff x="6161368" y="1815982"/>
              <a:chExt cx="1623517" cy="840440"/>
            </a:xfrm>
          </p:grpSpPr>
          <p:sp>
            <p:nvSpPr>
              <p:cNvPr id="7" name="Freeform 90">
                <a:extLst>
                  <a:ext uri="{FF2B5EF4-FFF2-40B4-BE49-F238E27FC236}">
                    <a16:creationId xmlns:a16="http://schemas.microsoft.com/office/drawing/2014/main" id="{7BF6D18D-E781-4D80-B9DA-BBF2D1653D2F}"/>
                  </a:ext>
                </a:extLst>
              </p:cNvPr>
              <p:cNvSpPr>
                <a:spLocks/>
              </p:cNvSpPr>
              <p:nvPr/>
            </p:nvSpPr>
            <p:spPr bwMode="auto">
              <a:xfrm>
                <a:off x="6165370" y="2413628"/>
                <a:ext cx="1514126" cy="242794"/>
              </a:xfrm>
              <a:custGeom>
                <a:avLst/>
                <a:gdLst>
                  <a:gd name="T0" fmla="*/ 749 w 749"/>
                  <a:gd name="T1" fmla="*/ 0 h 120"/>
                  <a:gd name="T2" fmla="*/ 729 w 749"/>
                  <a:gd name="T3" fmla="*/ 0 h 120"/>
                  <a:gd name="T4" fmla="*/ 717 w 749"/>
                  <a:gd name="T5" fmla="*/ 1 h 120"/>
                  <a:gd name="T6" fmla="*/ 720 w 749"/>
                  <a:gd name="T7" fmla="*/ 1 h 120"/>
                  <a:gd name="T8" fmla="*/ 717 w 749"/>
                  <a:gd name="T9" fmla="*/ 1 h 120"/>
                  <a:gd name="T10" fmla="*/ 717 w 749"/>
                  <a:gd name="T11" fmla="*/ 1 h 120"/>
                  <a:gd name="T12" fmla="*/ 106 w 749"/>
                  <a:gd name="T13" fmla="*/ 1 h 120"/>
                  <a:gd name="T14" fmla="*/ 0 w 749"/>
                  <a:gd name="T15" fmla="*/ 91 h 120"/>
                  <a:gd name="T16" fmla="*/ 0 w 749"/>
                  <a:gd name="T17" fmla="*/ 120 h 120"/>
                  <a:gd name="T18" fmla="*/ 117 w 749"/>
                  <a:gd name="T19" fmla="*/ 10 h 120"/>
                  <a:gd name="T20" fmla="*/ 154 w 749"/>
                  <a:gd name="T21" fmla="*/ 10 h 120"/>
                  <a:gd name="T22" fmla="*/ 707 w 749"/>
                  <a:gd name="T23" fmla="*/ 10 h 120"/>
                  <a:gd name="T24" fmla="*/ 749 w 749"/>
                  <a:gd name="T2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9" h="120">
                    <a:moveTo>
                      <a:pt x="749" y="0"/>
                    </a:moveTo>
                    <a:cubicBezTo>
                      <a:pt x="729" y="0"/>
                      <a:pt x="729" y="0"/>
                      <a:pt x="729" y="0"/>
                    </a:cubicBezTo>
                    <a:cubicBezTo>
                      <a:pt x="725" y="1"/>
                      <a:pt x="721" y="1"/>
                      <a:pt x="717" y="1"/>
                    </a:cubicBezTo>
                    <a:cubicBezTo>
                      <a:pt x="720" y="1"/>
                      <a:pt x="720" y="1"/>
                      <a:pt x="720" y="1"/>
                    </a:cubicBezTo>
                    <a:cubicBezTo>
                      <a:pt x="717" y="1"/>
                      <a:pt x="717" y="1"/>
                      <a:pt x="717" y="1"/>
                    </a:cubicBezTo>
                    <a:cubicBezTo>
                      <a:pt x="717" y="1"/>
                      <a:pt x="717" y="1"/>
                      <a:pt x="717" y="1"/>
                    </a:cubicBezTo>
                    <a:cubicBezTo>
                      <a:pt x="106" y="1"/>
                      <a:pt x="106" y="1"/>
                      <a:pt x="106" y="1"/>
                    </a:cubicBezTo>
                    <a:cubicBezTo>
                      <a:pt x="53" y="1"/>
                      <a:pt x="8" y="40"/>
                      <a:pt x="0" y="91"/>
                    </a:cubicBezTo>
                    <a:cubicBezTo>
                      <a:pt x="0" y="120"/>
                      <a:pt x="0" y="120"/>
                      <a:pt x="0" y="120"/>
                    </a:cubicBezTo>
                    <a:cubicBezTo>
                      <a:pt x="4" y="58"/>
                      <a:pt x="54" y="10"/>
                      <a:pt x="117" y="10"/>
                    </a:cubicBezTo>
                    <a:cubicBezTo>
                      <a:pt x="154" y="10"/>
                      <a:pt x="154" y="10"/>
                      <a:pt x="154" y="10"/>
                    </a:cubicBezTo>
                    <a:cubicBezTo>
                      <a:pt x="707" y="10"/>
                      <a:pt x="707" y="10"/>
                      <a:pt x="707" y="10"/>
                    </a:cubicBezTo>
                    <a:cubicBezTo>
                      <a:pt x="722" y="10"/>
                      <a:pt x="736" y="7"/>
                      <a:pt x="749" y="0"/>
                    </a:cubicBezTo>
                  </a:path>
                </a:pathLst>
              </a:custGeom>
              <a:solidFill>
                <a:srgbClr val="00B0F0">
                  <a:alpha val="63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91">
                <a:extLst>
                  <a:ext uri="{FF2B5EF4-FFF2-40B4-BE49-F238E27FC236}">
                    <a16:creationId xmlns:a16="http://schemas.microsoft.com/office/drawing/2014/main" id="{7019EFC2-FABD-4C67-8AE9-9904ACEBBAC9}"/>
                  </a:ext>
                </a:extLst>
              </p:cNvPr>
              <p:cNvSpPr>
                <a:spLocks/>
              </p:cNvSpPr>
              <p:nvPr/>
            </p:nvSpPr>
            <p:spPr bwMode="auto">
              <a:xfrm>
                <a:off x="6161368" y="1815982"/>
                <a:ext cx="1623517" cy="804421"/>
              </a:xfrm>
              <a:custGeom>
                <a:avLst/>
                <a:gdLst>
                  <a:gd name="T0" fmla="*/ 0 w 803"/>
                  <a:gd name="T1" fmla="*/ 85 h 398"/>
                  <a:gd name="T2" fmla="*/ 84 w 803"/>
                  <a:gd name="T3" fmla="*/ 0 h 398"/>
                  <a:gd name="T4" fmla="*/ 719 w 803"/>
                  <a:gd name="T5" fmla="*/ 0 h 398"/>
                  <a:gd name="T6" fmla="*/ 803 w 803"/>
                  <a:gd name="T7" fmla="*/ 85 h 398"/>
                  <a:gd name="T8" fmla="*/ 803 w 803"/>
                  <a:gd name="T9" fmla="*/ 213 h 398"/>
                  <a:gd name="T10" fmla="*/ 719 w 803"/>
                  <a:gd name="T11" fmla="*/ 297 h 398"/>
                  <a:gd name="T12" fmla="*/ 722 w 803"/>
                  <a:gd name="T13" fmla="*/ 297 h 398"/>
                  <a:gd name="T14" fmla="*/ 108 w 803"/>
                  <a:gd name="T15" fmla="*/ 297 h 398"/>
                  <a:gd name="T16" fmla="*/ 0 w 803"/>
                  <a:gd name="T17" fmla="*/ 398 h 398"/>
                  <a:gd name="T18" fmla="*/ 0 w 803"/>
                  <a:gd name="T19" fmla="*/ 221 h 398"/>
                  <a:gd name="T20" fmla="*/ 1 w 803"/>
                  <a:gd name="T21" fmla="*/ 221 h 398"/>
                  <a:gd name="T22" fmla="*/ 0 w 803"/>
                  <a:gd name="T23" fmla="*/ 213 h 398"/>
                  <a:gd name="T24" fmla="*/ 0 w 803"/>
                  <a:gd name="T25" fmla="*/ 8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3" h="398">
                    <a:moveTo>
                      <a:pt x="0" y="85"/>
                    </a:moveTo>
                    <a:cubicBezTo>
                      <a:pt x="0" y="38"/>
                      <a:pt x="38" y="0"/>
                      <a:pt x="84" y="0"/>
                    </a:cubicBezTo>
                    <a:cubicBezTo>
                      <a:pt x="719" y="0"/>
                      <a:pt x="719" y="0"/>
                      <a:pt x="719" y="0"/>
                    </a:cubicBezTo>
                    <a:cubicBezTo>
                      <a:pt x="765" y="0"/>
                      <a:pt x="803" y="38"/>
                      <a:pt x="803" y="85"/>
                    </a:cubicBezTo>
                    <a:cubicBezTo>
                      <a:pt x="803" y="213"/>
                      <a:pt x="803" y="213"/>
                      <a:pt x="803" y="213"/>
                    </a:cubicBezTo>
                    <a:cubicBezTo>
                      <a:pt x="803" y="259"/>
                      <a:pt x="765" y="297"/>
                      <a:pt x="719" y="297"/>
                    </a:cubicBezTo>
                    <a:cubicBezTo>
                      <a:pt x="722" y="297"/>
                      <a:pt x="722" y="297"/>
                      <a:pt x="722" y="297"/>
                    </a:cubicBezTo>
                    <a:cubicBezTo>
                      <a:pt x="108" y="297"/>
                      <a:pt x="108" y="297"/>
                      <a:pt x="108" y="297"/>
                    </a:cubicBezTo>
                    <a:cubicBezTo>
                      <a:pt x="51" y="297"/>
                      <a:pt x="4" y="342"/>
                      <a:pt x="0" y="398"/>
                    </a:cubicBezTo>
                    <a:cubicBezTo>
                      <a:pt x="0" y="221"/>
                      <a:pt x="0" y="221"/>
                      <a:pt x="0" y="221"/>
                    </a:cubicBezTo>
                    <a:cubicBezTo>
                      <a:pt x="1" y="221"/>
                      <a:pt x="1" y="221"/>
                      <a:pt x="1" y="221"/>
                    </a:cubicBezTo>
                    <a:cubicBezTo>
                      <a:pt x="0" y="218"/>
                      <a:pt x="0" y="216"/>
                      <a:pt x="0" y="213"/>
                    </a:cubicBezTo>
                    <a:cubicBezTo>
                      <a:pt x="0" y="85"/>
                      <a:pt x="0" y="85"/>
                      <a:pt x="0" y="85"/>
                    </a:cubicBezTo>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 name="TextBox 5">
              <a:extLst>
                <a:ext uri="{FF2B5EF4-FFF2-40B4-BE49-F238E27FC236}">
                  <a16:creationId xmlns:a16="http://schemas.microsoft.com/office/drawing/2014/main" id="{36FD2528-746C-4C38-8810-518E389BF6A3}"/>
                </a:ext>
              </a:extLst>
            </p:cNvPr>
            <p:cNvSpPr txBox="1"/>
            <p:nvPr/>
          </p:nvSpPr>
          <p:spPr>
            <a:xfrm>
              <a:off x="6412778" y="1961448"/>
              <a:ext cx="1151071" cy="307777"/>
            </a:xfrm>
            <a:prstGeom prst="rect">
              <a:avLst/>
            </a:prstGeom>
            <a:noFill/>
          </p:spPr>
          <p:txBody>
            <a:bodyPr wrap="none" rtlCol="0">
              <a:spAutoFit/>
            </a:bodyPr>
            <a:lstStyle/>
            <a:p>
              <a:pPr algn="ctr"/>
              <a:r>
                <a:rPr lang="en-US" sz="1400" b="1" dirty="0">
                  <a:solidFill>
                    <a:schemeClr val="bg1"/>
                  </a:solidFill>
                  <a:latin typeface="Clear Sans" panose="020B0503030202020304" pitchFamily="34" charset="0"/>
                  <a:cs typeface="Clear Sans" panose="020B0503030202020304" pitchFamily="34" charset="0"/>
                </a:rPr>
                <a:t>Is there any possibility to scale up the project? </a:t>
              </a:r>
              <a:endParaRPr lang="id-ID" sz="1400" b="1" dirty="0">
                <a:solidFill>
                  <a:schemeClr val="bg1"/>
                </a:solidFill>
                <a:latin typeface="Clear Sans" panose="020B0503030202020304" pitchFamily="34" charset="0"/>
                <a:cs typeface="Clear Sans" panose="020B0503030202020304" pitchFamily="34" charset="0"/>
              </a:endParaRPr>
            </a:p>
          </p:txBody>
        </p:sp>
      </p:grpSp>
      <p:grpSp>
        <p:nvGrpSpPr>
          <p:cNvPr id="9" name="Group 8">
            <a:extLst>
              <a:ext uri="{FF2B5EF4-FFF2-40B4-BE49-F238E27FC236}">
                <a16:creationId xmlns:a16="http://schemas.microsoft.com/office/drawing/2014/main" id="{09A76AF8-A597-4BA6-AD6E-45C73EFCF827}"/>
              </a:ext>
            </a:extLst>
          </p:cNvPr>
          <p:cNvGrpSpPr/>
          <p:nvPr/>
        </p:nvGrpSpPr>
        <p:grpSpPr>
          <a:xfrm>
            <a:off x="6161367" y="2413628"/>
            <a:ext cx="4757423" cy="939158"/>
            <a:chOff x="6161368" y="2413628"/>
            <a:chExt cx="1864976" cy="939158"/>
          </a:xfrm>
        </p:grpSpPr>
        <p:grpSp>
          <p:nvGrpSpPr>
            <p:cNvPr id="10" name="Group 9">
              <a:extLst>
                <a:ext uri="{FF2B5EF4-FFF2-40B4-BE49-F238E27FC236}">
                  <a16:creationId xmlns:a16="http://schemas.microsoft.com/office/drawing/2014/main" id="{CF1C86B0-A89A-478B-ABAE-BC49BA17B68E}"/>
                </a:ext>
              </a:extLst>
            </p:cNvPr>
            <p:cNvGrpSpPr/>
            <p:nvPr/>
          </p:nvGrpSpPr>
          <p:grpSpPr>
            <a:xfrm>
              <a:off x="6161368" y="2413628"/>
              <a:ext cx="1864976" cy="939158"/>
              <a:chOff x="6161368" y="2413628"/>
              <a:chExt cx="1864976" cy="939158"/>
            </a:xfrm>
          </p:grpSpPr>
          <p:sp>
            <p:nvSpPr>
              <p:cNvPr id="12" name="Freeform 80">
                <a:extLst>
                  <a:ext uri="{FF2B5EF4-FFF2-40B4-BE49-F238E27FC236}">
                    <a16:creationId xmlns:a16="http://schemas.microsoft.com/office/drawing/2014/main" id="{273F304C-CDD9-45C8-A77A-6ECC0BF7A74D}"/>
                  </a:ext>
                </a:extLst>
              </p:cNvPr>
              <p:cNvSpPr>
                <a:spLocks/>
              </p:cNvSpPr>
              <p:nvPr/>
            </p:nvSpPr>
            <p:spPr bwMode="auto">
              <a:xfrm>
                <a:off x="6161368" y="2444311"/>
                <a:ext cx="1864976" cy="908475"/>
              </a:xfrm>
              <a:custGeom>
                <a:avLst/>
                <a:gdLst>
                  <a:gd name="T0" fmla="*/ 0 w 923"/>
                  <a:gd name="T1" fmla="*/ 95 h 450"/>
                  <a:gd name="T2" fmla="*/ 95 w 923"/>
                  <a:gd name="T3" fmla="*/ 0 h 450"/>
                  <a:gd name="T4" fmla="*/ 828 w 923"/>
                  <a:gd name="T5" fmla="*/ 0 h 450"/>
                  <a:gd name="T6" fmla="*/ 923 w 923"/>
                  <a:gd name="T7" fmla="*/ 95 h 450"/>
                  <a:gd name="T8" fmla="*/ 923 w 923"/>
                  <a:gd name="T9" fmla="*/ 240 h 450"/>
                  <a:gd name="T10" fmla="*/ 828 w 923"/>
                  <a:gd name="T11" fmla="*/ 336 h 450"/>
                  <a:gd name="T12" fmla="*/ 161 w 923"/>
                  <a:gd name="T13" fmla="*/ 336 h 450"/>
                  <a:gd name="T14" fmla="*/ 122 w 923"/>
                  <a:gd name="T15" fmla="*/ 336 h 450"/>
                  <a:gd name="T16" fmla="*/ 0 w 923"/>
                  <a:gd name="T17" fmla="*/ 450 h 450"/>
                  <a:gd name="T18" fmla="*/ 0 w 923"/>
                  <a:gd name="T19" fmla="*/ 250 h 450"/>
                  <a:gd name="T20" fmla="*/ 0 w 923"/>
                  <a:gd name="T21" fmla="*/ 250 h 450"/>
                  <a:gd name="T22" fmla="*/ 0 w 923"/>
                  <a:gd name="T23" fmla="*/ 240 h 450"/>
                  <a:gd name="T24" fmla="*/ 0 w 923"/>
                  <a:gd name="T25" fmla="*/ 95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3" h="450">
                    <a:moveTo>
                      <a:pt x="0" y="95"/>
                    </a:moveTo>
                    <a:cubicBezTo>
                      <a:pt x="0" y="42"/>
                      <a:pt x="42" y="0"/>
                      <a:pt x="95" y="0"/>
                    </a:cubicBezTo>
                    <a:cubicBezTo>
                      <a:pt x="828" y="0"/>
                      <a:pt x="828" y="0"/>
                      <a:pt x="828" y="0"/>
                    </a:cubicBezTo>
                    <a:cubicBezTo>
                      <a:pt x="881" y="0"/>
                      <a:pt x="923" y="42"/>
                      <a:pt x="923" y="95"/>
                    </a:cubicBezTo>
                    <a:cubicBezTo>
                      <a:pt x="923" y="240"/>
                      <a:pt x="923" y="240"/>
                      <a:pt x="923" y="240"/>
                    </a:cubicBezTo>
                    <a:cubicBezTo>
                      <a:pt x="923" y="293"/>
                      <a:pt x="881" y="336"/>
                      <a:pt x="828" y="336"/>
                    </a:cubicBezTo>
                    <a:cubicBezTo>
                      <a:pt x="161" y="336"/>
                      <a:pt x="161" y="336"/>
                      <a:pt x="161" y="336"/>
                    </a:cubicBezTo>
                    <a:cubicBezTo>
                      <a:pt x="122" y="336"/>
                      <a:pt x="122" y="336"/>
                      <a:pt x="122" y="336"/>
                    </a:cubicBezTo>
                    <a:cubicBezTo>
                      <a:pt x="57" y="336"/>
                      <a:pt x="4" y="386"/>
                      <a:pt x="0" y="450"/>
                    </a:cubicBezTo>
                    <a:cubicBezTo>
                      <a:pt x="0" y="250"/>
                      <a:pt x="0" y="250"/>
                      <a:pt x="0" y="250"/>
                    </a:cubicBezTo>
                    <a:cubicBezTo>
                      <a:pt x="0" y="250"/>
                      <a:pt x="0" y="250"/>
                      <a:pt x="0" y="250"/>
                    </a:cubicBezTo>
                    <a:cubicBezTo>
                      <a:pt x="0" y="247"/>
                      <a:pt x="0" y="244"/>
                      <a:pt x="0" y="240"/>
                    </a:cubicBezTo>
                    <a:cubicBezTo>
                      <a:pt x="0" y="95"/>
                      <a:pt x="0" y="95"/>
                      <a:pt x="0" y="95"/>
                    </a:cubicBezTo>
                  </a:path>
                </a:pathLst>
              </a:custGeom>
              <a:solidFill>
                <a:schemeClr val="accent3">
                  <a:alpha val="62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81">
                <a:extLst>
                  <a:ext uri="{FF2B5EF4-FFF2-40B4-BE49-F238E27FC236}">
                    <a16:creationId xmlns:a16="http://schemas.microsoft.com/office/drawing/2014/main" id="{45D9198F-97DB-4DC0-B40A-F1342CAC6809}"/>
                  </a:ext>
                </a:extLst>
              </p:cNvPr>
              <p:cNvSpPr>
                <a:spLocks/>
              </p:cNvSpPr>
              <p:nvPr/>
            </p:nvSpPr>
            <p:spPr bwMode="auto">
              <a:xfrm>
                <a:off x="6161368" y="2413628"/>
                <a:ext cx="1864976" cy="911143"/>
              </a:xfrm>
              <a:custGeom>
                <a:avLst/>
                <a:gdLst>
                  <a:gd name="T0" fmla="*/ 0 w 923"/>
                  <a:gd name="T1" fmla="*/ 96 h 451"/>
                  <a:gd name="T2" fmla="*/ 95 w 923"/>
                  <a:gd name="T3" fmla="*/ 0 h 451"/>
                  <a:gd name="T4" fmla="*/ 828 w 923"/>
                  <a:gd name="T5" fmla="*/ 0 h 451"/>
                  <a:gd name="T6" fmla="*/ 923 w 923"/>
                  <a:gd name="T7" fmla="*/ 96 h 451"/>
                  <a:gd name="T8" fmla="*/ 923 w 923"/>
                  <a:gd name="T9" fmla="*/ 241 h 451"/>
                  <a:gd name="T10" fmla="*/ 828 w 923"/>
                  <a:gd name="T11" fmla="*/ 337 h 451"/>
                  <a:gd name="T12" fmla="*/ 161 w 923"/>
                  <a:gd name="T13" fmla="*/ 337 h 451"/>
                  <a:gd name="T14" fmla="*/ 122 w 923"/>
                  <a:gd name="T15" fmla="*/ 337 h 451"/>
                  <a:gd name="T16" fmla="*/ 0 w 923"/>
                  <a:gd name="T17" fmla="*/ 451 h 451"/>
                  <a:gd name="T18" fmla="*/ 0 w 923"/>
                  <a:gd name="T19" fmla="*/ 250 h 451"/>
                  <a:gd name="T20" fmla="*/ 0 w 923"/>
                  <a:gd name="T21" fmla="*/ 250 h 451"/>
                  <a:gd name="T22" fmla="*/ 0 w 923"/>
                  <a:gd name="T23" fmla="*/ 241 h 451"/>
                  <a:gd name="T24" fmla="*/ 0 w 923"/>
                  <a:gd name="T25" fmla="*/ 96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3" h="451">
                    <a:moveTo>
                      <a:pt x="0" y="96"/>
                    </a:moveTo>
                    <a:cubicBezTo>
                      <a:pt x="0" y="43"/>
                      <a:pt x="42" y="0"/>
                      <a:pt x="95" y="0"/>
                    </a:cubicBezTo>
                    <a:cubicBezTo>
                      <a:pt x="828" y="0"/>
                      <a:pt x="828" y="0"/>
                      <a:pt x="828" y="0"/>
                    </a:cubicBezTo>
                    <a:cubicBezTo>
                      <a:pt x="881" y="0"/>
                      <a:pt x="923" y="43"/>
                      <a:pt x="923" y="96"/>
                    </a:cubicBezTo>
                    <a:cubicBezTo>
                      <a:pt x="923" y="241"/>
                      <a:pt x="923" y="241"/>
                      <a:pt x="923" y="241"/>
                    </a:cubicBezTo>
                    <a:cubicBezTo>
                      <a:pt x="923" y="294"/>
                      <a:pt x="881" y="337"/>
                      <a:pt x="828" y="337"/>
                    </a:cubicBezTo>
                    <a:cubicBezTo>
                      <a:pt x="161" y="337"/>
                      <a:pt x="161" y="337"/>
                      <a:pt x="161" y="337"/>
                    </a:cubicBezTo>
                    <a:cubicBezTo>
                      <a:pt x="122" y="337"/>
                      <a:pt x="122" y="337"/>
                      <a:pt x="122" y="337"/>
                    </a:cubicBezTo>
                    <a:cubicBezTo>
                      <a:pt x="57" y="337"/>
                      <a:pt x="4" y="387"/>
                      <a:pt x="0" y="451"/>
                    </a:cubicBezTo>
                    <a:cubicBezTo>
                      <a:pt x="0" y="250"/>
                      <a:pt x="0" y="250"/>
                      <a:pt x="0" y="250"/>
                    </a:cubicBezTo>
                    <a:cubicBezTo>
                      <a:pt x="0" y="250"/>
                      <a:pt x="0" y="250"/>
                      <a:pt x="0" y="250"/>
                    </a:cubicBezTo>
                    <a:cubicBezTo>
                      <a:pt x="0" y="247"/>
                      <a:pt x="0" y="244"/>
                      <a:pt x="0" y="241"/>
                    </a:cubicBezTo>
                    <a:cubicBezTo>
                      <a:pt x="0" y="96"/>
                      <a:pt x="0" y="96"/>
                      <a:pt x="0" y="96"/>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1" name="TextBox 10">
              <a:extLst>
                <a:ext uri="{FF2B5EF4-FFF2-40B4-BE49-F238E27FC236}">
                  <a16:creationId xmlns:a16="http://schemas.microsoft.com/office/drawing/2014/main" id="{2A8B6754-D341-461B-8BE3-92255CF708C5}"/>
                </a:ext>
              </a:extLst>
            </p:cNvPr>
            <p:cNvSpPr txBox="1"/>
            <p:nvPr/>
          </p:nvSpPr>
          <p:spPr>
            <a:xfrm>
              <a:off x="6341602" y="2492008"/>
              <a:ext cx="1485612" cy="523220"/>
            </a:xfrm>
            <a:prstGeom prst="rect">
              <a:avLst/>
            </a:prstGeom>
            <a:noFill/>
          </p:spPr>
          <p:txBody>
            <a:bodyPr wrap="none" rtlCol="0">
              <a:spAutoFit/>
            </a:bodyPr>
            <a:lstStyle/>
            <a:p>
              <a:pPr algn="ctr"/>
              <a:r>
                <a:rPr lang="en-US" sz="1400" b="1" dirty="0">
                  <a:solidFill>
                    <a:schemeClr val="bg1"/>
                  </a:solidFill>
                  <a:latin typeface="Clear Sans" panose="020B0503030202020304" pitchFamily="34" charset="0"/>
                  <a:cs typeface="Clear Sans" panose="020B0503030202020304" pitchFamily="34" charset="0"/>
                </a:rPr>
                <a:t>What is the positive impact on the environment,</a:t>
              </a:r>
            </a:p>
            <a:p>
              <a:pPr algn="ctr"/>
              <a:r>
                <a:rPr lang="en-US" sz="1400" b="1" dirty="0">
                  <a:solidFill>
                    <a:schemeClr val="bg1"/>
                  </a:solidFill>
                  <a:latin typeface="Clear Sans" panose="020B0503030202020304" pitchFamily="34" charset="0"/>
                  <a:cs typeface="Clear Sans" panose="020B0503030202020304" pitchFamily="34" charset="0"/>
                </a:rPr>
                <a:t> social, economic, design?</a:t>
              </a:r>
              <a:endParaRPr lang="id-ID" sz="1400" b="1" dirty="0">
                <a:solidFill>
                  <a:schemeClr val="bg1"/>
                </a:solidFill>
                <a:latin typeface="Clear Sans" panose="020B0503030202020304" pitchFamily="34" charset="0"/>
                <a:cs typeface="Clear Sans" panose="020B0503030202020304" pitchFamily="34" charset="0"/>
              </a:endParaRPr>
            </a:p>
          </p:txBody>
        </p:sp>
      </p:grpSp>
      <p:grpSp>
        <p:nvGrpSpPr>
          <p:cNvPr id="14" name="Group 13">
            <a:extLst>
              <a:ext uri="{FF2B5EF4-FFF2-40B4-BE49-F238E27FC236}">
                <a16:creationId xmlns:a16="http://schemas.microsoft.com/office/drawing/2014/main" id="{028E4E19-8941-4761-BBB4-85477AED0A3F}"/>
              </a:ext>
            </a:extLst>
          </p:cNvPr>
          <p:cNvGrpSpPr/>
          <p:nvPr/>
        </p:nvGrpSpPr>
        <p:grpSpPr>
          <a:xfrm>
            <a:off x="6161367" y="3119331"/>
            <a:ext cx="4249457" cy="1017866"/>
            <a:chOff x="6161368" y="3119331"/>
            <a:chExt cx="2206488" cy="1017866"/>
          </a:xfrm>
        </p:grpSpPr>
        <p:grpSp>
          <p:nvGrpSpPr>
            <p:cNvPr id="15" name="Group 14">
              <a:extLst>
                <a:ext uri="{FF2B5EF4-FFF2-40B4-BE49-F238E27FC236}">
                  <a16:creationId xmlns:a16="http://schemas.microsoft.com/office/drawing/2014/main" id="{BF2C3D4F-3B4A-499A-938B-480AE4F5F46C}"/>
                </a:ext>
              </a:extLst>
            </p:cNvPr>
            <p:cNvGrpSpPr/>
            <p:nvPr/>
          </p:nvGrpSpPr>
          <p:grpSpPr>
            <a:xfrm>
              <a:off x="6161368" y="3119331"/>
              <a:ext cx="2206488" cy="1017866"/>
              <a:chOff x="6161368" y="3119331"/>
              <a:chExt cx="2206488" cy="1017866"/>
            </a:xfrm>
          </p:grpSpPr>
          <p:sp>
            <p:nvSpPr>
              <p:cNvPr id="17" name="Freeform 68">
                <a:extLst>
                  <a:ext uri="{FF2B5EF4-FFF2-40B4-BE49-F238E27FC236}">
                    <a16:creationId xmlns:a16="http://schemas.microsoft.com/office/drawing/2014/main" id="{7FAA67A4-02E0-4F83-9BF7-EC55B56F1DC8}"/>
                  </a:ext>
                </a:extLst>
              </p:cNvPr>
              <p:cNvSpPr>
                <a:spLocks/>
              </p:cNvSpPr>
              <p:nvPr/>
            </p:nvSpPr>
            <p:spPr bwMode="auto">
              <a:xfrm>
                <a:off x="6161368" y="3155350"/>
                <a:ext cx="2206488" cy="981847"/>
              </a:xfrm>
              <a:custGeom>
                <a:avLst/>
                <a:gdLst>
                  <a:gd name="T0" fmla="*/ 0 w 1092"/>
                  <a:gd name="T1" fmla="*/ 103 h 486"/>
                  <a:gd name="T2" fmla="*/ 103 w 1092"/>
                  <a:gd name="T3" fmla="*/ 0 h 486"/>
                  <a:gd name="T4" fmla="*/ 989 w 1092"/>
                  <a:gd name="T5" fmla="*/ 0 h 486"/>
                  <a:gd name="T6" fmla="*/ 1092 w 1092"/>
                  <a:gd name="T7" fmla="*/ 103 h 486"/>
                  <a:gd name="T8" fmla="*/ 1092 w 1092"/>
                  <a:gd name="T9" fmla="*/ 260 h 486"/>
                  <a:gd name="T10" fmla="*/ 989 w 1092"/>
                  <a:gd name="T11" fmla="*/ 363 h 486"/>
                  <a:gd name="T12" fmla="*/ 993 w 1092"/>
                  <a:gd name="T13" fmla="*/ 363 h 486"/>
                  <a:gd name="T14" fmla="*/ 131 w 1092"/>
                  <a:gd name="T15" fmla="*/ 363 h 486"/>
                  <a:gd name="T16" fmla="*/ 0 w 1092"/>
                  <a:gd name="T17" fmla="*/ 486 h 486"/>
                  <a:gd name="T18" fmla="*/ 0 w 1092"/>
                  <a:gd name="T19" fmla="*/ 270 h 486"/>
                  <a:gd name="T20" fmla="*/ 0 w 1092"/>
                  <a:gd name="T21" fmla="*/ 270 h 486"/>
                  <a:gd name="T22" fmla="*/ 0 w 1092"/>
                  <a:gd name="T23" fmla="*/ 260 h 486"/>
                  <a:gd name="T24" fmla="*/ 0 w 1092"/>
                  <a:gd name="T25" fmla="*/ 103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2" h="486">
                    <a:moveTo>
                      <a:pt x="0" y="103"/>
                    </a:moveTo>
                    <a:cubicBezTo>
                      <a:pt x="0" y="46"/>
                      <a:pt x="46" y="0"/>
                      <a:pt x="103" y="0"/>
                    </a:cubicBezTo>
                    <a:cubicBezTo>
                      <a:pt x="989" y="0"/>
                      <a:pt x="989" y="0"/>
                      <a:pt x="989" y="0"/>
                    </a:cubicBezTo>
                    <a:cubicBezTo>
                      <a:pt x="1046" y="0"/>
                      <a:pt x="1092" y="46"/>
                      <a:pt x="1092" y="103"/>
                    </a:cubicBezTo>
                    <a:cubicBezTo>
                      <a:pt x="1092" y="260"/>
                      <a:pt x="1092" y="260"/>
                      <a:pt x="1092" y="260"/>
                    </a:cubicBezTo>
                    <a:cubicBezTo>
                      <a:pt x="1092" y="317"/>
                      <a:pt x="1046" y="363"/>
                      <a:pt x="989" y="363"/>
                    </a:cubicBezTo>
                    <a:cubicBezTo>
                      <a:pt x="993" y="363"/>
                      <a:pt x="993" y="363"/>
                      <a:pt x="993" y="363"/>
                    </a:cubicBezTo>
                    <a:cubicBezTo>
                      <a:pt x="131" y="363"/>
                      <a:pt x="131" y="363"/>
                      <a:pt x="131" y="363"/>
                    </a:cubicBezTo>
                    <a:cubicBezTo>
                      <a:pt x="61" y="363"/>
                      <a:pt x="4" y="417"/>
                      <a:pt x="0" y="486"/>
                    </a:cubicBezTo>
                    <a:cubicBezTo>
                      <a:pt x="0" y="270"/>
                      <a:pt x="0" y="270"/>
                      <a:pt x="0" y="270"/>
                    </a:cubicBezTo>
                    <a:cubicBezTo>
                      <a:pt x="0" y="270"/>
                      <a:pt x="0" y="270"/>
                      <a:pt x="0" y="270"/>
                    </a:cubicBezTo>
                    <a:cubicBezTo>
                      <a:pt x="0" y="266"/>
                      <a:pt x="0" y="263"/>
                      <a:pt x="0" y="260"/>
                    </a:cubicBezTo>
                    <a:cubicBezTo>
                      <a:pt x="0" y="103"/>
                      <a:pt x="0" y="103"/>
                      <a:pt x="0" y="103"/>
                    </a:cubicBezTo>
                  </a:path>
                </a:pathLst>
              </a:custGeom>
              <a:solidFill>
                <a:schemeClr val="accent3">
                  <a:lumMod val="75000"/>
                  <a:alpha val="62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69">
                <a:extLst>
                  <a:ext uri="{FF2B5EF4-FFF2-40B4-BE49-F238E27FC236}">
                    <a16:creationId xmlns:a16="http://schemas.microsoft.com/office/drawing/2014/main" id="{5DFEBF38-9298-43A3-973D-3EEDF4C93D46}"/>
                  </a:ext>
                </a:extLst>
              </p:cNvPr>
              <p:cNvSpPr>
                <a:spLocks/>
              </p:cNvSpPr>
              <p:nvPr/>
            </p:nvSpPr>
            <p:spPr bwMode="auto">
              <a:xfrm>
                <a:off x="6161368" y="3119331"/>
                <a:ext cx="2206488" cy="980513"/>
              </a:xfrm>
              <a:custGeom>
                <a:avLst/>
                <a:gdLst>
                  <a:gd name="T0" fmla="*/ 0 w 1092"/>
                  <a:gd name="T1" fmla="*/ 103 h 486"/>
                  <a:gd name="T2" fmla="*/ 103 w 1092"/>
                  <a:gd name="T3" fmla="*/ 0 h 486"/>
                  <a:gd name="T4" fmla="*/ 989 w 1092"/>
                  <a:gd name="T5" fmla="*/ 0 h 486"/>
                  <a:gd name="T6" fmla="*/ 1092 w 1092"/>
                  <a:gd name="T7" fmla="*/ 103 h 486"/>
                  <a:gd name="T8" fmla="*/ 1092 w 1092"/>
                  <a:gd name="T9" fmla="*/ 260 h 486"/>
                  <a:gd name="T10" fmla="*/ 989 w 1092"/>
                  <a:gd name="T11" fmla="*/ 363 h 486"/>
                  <a:gd name="T12" fmla="*/ 993 w 1092"/>
                  <a:gd name="T13" fmla="*/ 363 h 486"/>
                  <a:gd name="T14" fmla="*/ 131 w 1092"/>
                  <a:gd name="T15" fmla="*/ 363 h 486"/>
                  <a:gd name="T16" fmla="*/ 0 w 1092"/>
                  <a:gd name="T17" fmla="*/ 486 h 486"/>
                  <a:gd name="T18" fmla="*/ 0 w 1092"/>
                  <a:gd name="T19" fmla="*/ 270 h 486"/>
                  <a:gd name="T20" fmla="*/ 0 w 1092"/>
                  <a:gd name="T21" fmla="*/ 270 h 486"/>
                  <a:gd name="T22" fmla="*/ 0 w 1092"/>
                  <a:gd name="T23" fmla="*/ 260 h 486"/>
                  <a:gd name="T24" fmla="*/ 0 w 1092"/>
                  <a:gd name="T25" fmla="*/ 103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2" h="486">
                    <a:moveTo>
                      <a:pt x="0" y="103"/>
                    </a:moveTo>
                    <a:cubicBezTo>
                      <a:pt x="0" y="46"/>
                      <a:pt x="46" y="0"/>
                      <a:pt x="103" y="0"/>
                    </a:cubicBezTo>
                    <a:cubicBezTo>
                      <a:pt x="989" y="0"/>
                      <a:pt x="989" y="0"/>
                      <a:pt x="989" y="0"/>
                    </a:cubicBezTo>
                    <a:cubicBezTo>
                      <a:pt x="1046" y="0"/>
                      <a:pt x="1092" y="46"/>
                      <a:pt x="1092" y="103"/>
                    </a:cubicBezTo>
                    <a:cubicBezTo>
                      <a:pt x="1092" y="260"/>
                      <a:pt x="1092" y="260"/>
                      <a:pt x="1092" y="260"/>
                    </a:cubicBezTo>
                    <a:cubicBezTo>
                      <a:pt x="1092" y="317"/>
                      <a:pt x="1046" y="363"/>
                      <a:pt x="989" y="363"/>
                    </a:cubicBezTo>
                    <a:cubicBezTo>
                      <a:pt x="993" y="363"/>
                      <a:pt x="993" y="363"/>
                      <a:pt x="993" y="363"/>
                    </a:cubicBezTo>
                    <a:cubicBezTo>
                      <a:pt x="131" y="363"/>
                      <a:pt x="131" y="363"/>
                      <a:pt x="131" y="363"/>
                    </a:cubicBezTo>
                    <a:cubicBezTo>
                      <a:pt x="61" y="363"/>
                      <a:pt x="4" y="417"/>
                      <a:pt x="0" y="486"/>
                    </a:cubicBezTo>
                    <a:cubicBezTo>
                      <a:pt x="0" y="270"/>
                      <a:pt x="0" y="270"/>
                      <a:pt x="0" y="270"/>
                    </a:cubicBezTo>
                    <a:cubicBezTo>
                      <a:pt x="0" y="270"/>
                      <a:pt x="0" y="270"/>
                      <a:pt x="0" y="270"/>
                    </a:cubicBezTo>
                    <a:cubicBezTo>
                      <a:pt x="0" y="266"/>
                      <a:pt x="0" y="263"/>
                      <a:pt x="0" y="260"/>
                    </a:cubicBezTo>
                    <a:cubicBezTo>
                      <a:pt x="0" y="103"/>
                      <a:pt x="0" y="103"/>
                      <a:pt x="0" y="103"/>
                    </a:cubicBezTo>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 name="TextBox 15">
              <a:extLst>
                <a:ext uri="{FF2B5EF4-FFF2-40B4-BE49-F238E27FC236}">
                  <a16:creationId xmlns:a16="http://schemas.microsoft.com/office/drawing/2014/main" id="{01B30793-3262-442C-90BA-9F5B2441417A}"/>
                </a:ext>
              </a:extLst>
            </p:cNvPr>
            <p:cNvSpPr txBox="1"/>
            <p:nvPr/>
          </p:nvSpPr>
          <p:spPr>
            <a:xfrm>
              <a:off x="6499976" y="3315285"/>
              <a:ext cx="1516230" cy="307777"/>
            </a:xfrm>
            <a:prstGeom prst="rect">
              <a:avLst/>
            </a:prstGeom>
            <a:noFill/>
          </p:spPr>
          <p:txBody>
            <a:bodyPr wrap="none" rtlCol="0">
              <a:spAutoFit/>
            </a:bodyPr>
            <a:lstStyle/>
            <a:p>
              <a:pPr algn="ctr"/>
              <a:r>
                <a:rPr lang="en-US" sz="1400" b="1" dirty="0">
                  <a:solidFill>
                    <a:schemeClr val="bg1"/>
                  </a:solidFill>
                  <a:latin typeface="Clear Sans" panose="020B0503030202020304" pitchFamily="34" charset="0"/>
                  <a:cs typeface="Clear Sans" panose="020B0503030202020304" pitchFamily="34" charset="0"/>
                </a:rPr>
                <a:t>will people benefit from the project?</a:t>
              </a:r>
              <a:endParaRPr lang="id-ID" sz="1400" b="1" dirty="0">
                <a:solidFill>
                  <a:schemeClr val="bg1"/>
                </a:solidFill>
                <a:latin typeface="Clear Sans" panose="020B0503030202020304" pitchFamily="34" charset="0"/>
                <a:cs typeface="Clear Sans" panose="020B0503030202020304" pitchFamily="34" charset="0"/>
              </a:endParaRPr>
            </a:p>
          </p:txBody>
        </p:sp>
      </p:grpSp>
      <p:grpSp>
        <p:nvGrpSpPr>
          <p:cNvPr id="19" name="Group 18">
            <a:extLst>
              <a:ext uri="{FF2B5EF4-FFF2-40B4-BE49-F238E27FC236}">
                <a16:creationId xmlns:a16="http://schemas.microsoft.com/office/drawing/2014/main" id="{75BCD022-08DE-4662-A351-8DD928756173}"/>
              </a:ext>
            </a:extLst>
          </p:cNvPr>
          <p:cNvGrpSpPr/>
          <p:nvPr/>
        </p:nvGrpSpPr>
        <p:grpSpPr>
          <a:xfrm>
            <a:off x="2638425" y="2090793"/>
            <a:ext cx="3522944" cy="1033874"/>
            <a:chOff x="4076276" y="2090793"/>
            <a:chExt cx="2085092" cy="1033874"/>
          </a:xfrm>
        </p:grpSpPr>
        <p:grpSp>
          <p:nvGrpSpPr>
            <p:cNvPr id="20" name="Group 19">
              <a:extLst>
                <a:ext uri="{FF2B5EF4-FFF2-40B4-BE49-F238E27FC236}">
                  <a16:creationId xmlns:a16="http://schemas.microsoft.com/office/drawing/2014/main" id="{B65E7960-0058-41AF-B4F1-5DB4ED3F13AF}"/>
                </a:ext>
              </a:extLst>
            </p:cNvPr>
            <p:cNvGrpSpPr/>
            <p:nvPr/>
          </p:nvGrpSpPr>
          <p:grpSpPr>
            <a:xfrm>
              <a:off x="4076276" y="2090793"/>
              <a:ext cx="2085092" cy="1033874"/>
              <a:chOff x="4076276" y="2090793"/>
              <a:chExt cx="2085092" cy="1033874"/>
            </a:xfrm>
          </p:grpSpPr>
          <p:sp>
            <p:nvSpPr>
              <p:cNvPr id="22" name="Freeform 86">
                <a:extLst>
                  <a:ext uri="{FF2B5EF4-FFF2-40B4-BE49-F238E27FC236}">
                    <a16:creationId xmlns:a16="http://schemas.microsoft.com/office/drawing/2014/main" id="{B4584A17-65F1-47B7-B468-9ED7BB1325F1}"/>
                  </a:ext>
                </a:extLst>
              </p:cNvPr>
              <p:cNvSpPr>
                <a:spLocks/>
              </p:cNvSpPr>
              <p:nvPr/>
            </p:nvSpPr>
            <p:spPr bwMode="auto">
              <a:xfrm>
                <a:off x="4076276" y="2090793"/>
                <a:ext cx="2085092" cy="997856"/>
              </a:xfrm>
              <a:custGeom>
                <a:avLst/>
                <a:gdLst>
                  <a:gd name="T0" fmla="*/ 1032 w 1032"/>
                  <a:gd name="T1" fmla="*/ 105 h 494"/>
                  <a:gd name="T2" fmla="*/ 927 w 1032"/>
                  <a:gd name="T3" fmla="*/ 0 h 494"/>
                  <a:gd name="T4" fmla="*/ 105 w 1032"/>
                  <a:gd name="T5" fmla="*/ 0 h 494"/>
                  <a:gd name="T6" fmla="*/ 0 w 1032"/>
                  <a:gd name="T7" fmla="*/ 105 h 494"/>
                  <a:gd name="T8" fmla="*/ 0 w 1032"/>
                  <a:gd name="T9" fmla="*/ 264 h 494"/>
                  <a:gd name="T10" fmla="*/ 105 w 1032"/>
                  <a:gd name="T11" fmla="*/ 369 h 494"/>
                  <a:gd name="T12" fmla="*/ 855 w 1032"/>
                  <a:gd name="T13" fmla="*/ 369 h 494"/>
                  <a:gd name="T14" fmla="*/ 898 w 1032"/>
                  <a:gd name="T15" fmla="*/ 369 h 494"/>
                  <a:gd name="T16" fmla="*/ 1032 w 1032"/>
                  <a:gd name="T17" fmla="*/ 494 h 494"/>
                  <a:gd name="T18" fmla="*/ 1032 w 1032"/>
                  <a:gd name="T19" fmla="*/ 274 h 494"/>
                  <a:gd name="T20" fmla="*/ 1032 w 1032"/>
                  <a:gd name="T21" fmla="*/ 274 h 494"/>
                  <a:gd name="T22" fmla="*/ 1032 w 1032"/>
                  <a:gd name="T23" fmla="*/ 264 h 494"/>
                  <a:gd name="T24" fmla="*/ 1032 w 1032"/>
                  <a:gd name="T25" fmla="*/ 10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2" h="494">
                    <a:moveTo>
                      <a:pt x="1032" y="105"/>
                    </a:moveTo>
                    <a:cubicBezTo>
                      <a:pt x="1032" y="47"/>
                      <a:pt x="985" y="0"/>
                      <a:pt x="927" y="0"/>
                    </a:cubicBezTo>
                    <a:cubicBezTo>
                      <a:pt x="105" y="0"/>
                      <a:pt x="105" y="0"/>
                      <a:pt x="105" y="0"/>
                    </a:cubicBezTo>
                    <a:cubicBezTo>
                      <a:pt x="47" y="0"/>
                      <a:pt x="0" y="47"/>
                      <a:pt x="0" y="105"/>
                    </a:cubicBezTo>
                    <a:cubicBezTo>
                      <a:pt x="0" y="264"/>
                      <a:pt x="0" y="264"/>
                      <a:pt x="0" y="264"/>
                    </a:cubicBezTo>
                    <a:cubicBezTo>
                      <a:pt x="0" y="322"/>
                      <a:pt x="47" y="369"/>
                      <a:pt x="105" y="369"/>
                    </a:cubicBezTo>
                    <a:cubicBezTo>
                      <a:pt x="855" y="369"/>
                      <a:pt x="855" y="369"/>
                      <a:pt x="855" y="369"/>
                    </a:cubicBezTo>
                    <a:cubicBezTo>
                      <a:pt x="898" y="369"/>
                      <a:pt x="898" y="369"/>
                      <a:pt x="898" y="369"/>
                    </a:cubicBezTo>
                    <a:cubicBezTo>
                      <a:pt x="969" y="369"/>
                      <a:pt x="1027" y="424"/>
                      <a:pt x="1032" y="494"/>
                    </a:cubicBezTo>
                    <a:cubicBezTo>
                      <a:pt x="1032" y="274"/>
                      <a:pt x="1032" y="274"/>
                      <a:pt x="1032" y="274"/>
                    </a:cubicBezTo>
                    <a:cubicBezTo>
                      <a:pt x="1032" y="274"/>
                      <a:pt x="1032" y="274"/>
                      <a:pt x="1032" y="274"/>
                    </a:cubicBezTo>
                    <a:cubicBezTo>
                      <a:pt x="1032" y="271"/>
                      <a:pt x="1032" y="268"/>
                      <a:pt x="1032" y="264"/>
                    </a:cubicBezTo>
                    <a:cubicBezTo>
                      <a:pt x="1032" y="105"/>
                      <a:pt x="1032" y="105"/>
                      <a:pt x="1032" y="105"/>
                    </a:cubicBezTo>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7">
                <a:extLst>
                  <a:ext uri="{FF2B5EF4-FFF2-40B4-BE49-F238E27FC236}">
                    <a16:creationId xmlns:a16="http://schemas.microsoft.com/office/drawing/2014/main" id="{5462A650-27C1-41AC-8315-CF6733DEDC3A}"/>
                  </a:ext>
                </a:extLst>
              </p:cNvPr>
              <p:cNvSpPr>
                <a:spLocks/>
              </p:cNvSpPr>
              <p:nvPr/>
            </p:nvSpPr>
            <p:spPr bwMode="auto">
              <a:xfrm>
                <a:off x="4076276" y="2624405"/>
                <a:ext cx="2085092" cy="500262"/>
              </a:xfrm>
              <a:custGeom>
                <a:avLst/>
                <a:gdLst>
                  <a:gd name="T0" fmla="*/ 898 w 1032"/>
                  <a:gd name="T1" fmla="*/ 105 h 248"/>
                  <a:gd name="T2" fmla="*/ 855 w 1032"/>
                  <a:gd name="T3" fmla="*/ 105 h 248"/>
                  <a:gd name="T4" fmla="*/ 105 w 1032"/>
                  <a:gd name="T5" fmla="*/ 105 h 248"/>
                  <a:gd name="T6" fmla="*/ 0 w 1032"/>
                  <a:gd name="T7" fmla="*/ 0 h 248"/>
                  <a:gd name="T8" fmla="*/ 0 w 1032"/>
                  <a:gd name="T9" fmla="*/ 18 h 248"/>
                  <a:gd name="T10" fmla="*/ 105 w 1032"/>
                  <a:gd name="T11" fmla="*/ 123 h 248"/>
                  <a:gd name="T12" fmla="*/ 855 w 1032"/>
                  <a:gd name="T13" fmla="*/ 123 h 248"/>
                  <a:gd name="T14" fmla="*/ 898 w 1032"/>
                  <a:gd name="T15" fmla="*/ 123 h 248"/>
                  <a:gd name="T16" fmla="*/ 1032 w 1032"/>
                  <a:gd name="T17" fmla="*/ 248 h 248"/>
                  <a:gd name="T18" fmla="*/ 1032 w 1032"/>
                  <a:gd name="T19" fmla="*/ 230 h 248"/>
                  <a:gd name="T20" fmla="*/ 898 w 1032"/>
                  <a:gd name="T21" fmla="*/ 10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32" h="248">
                    <a:moveTo>
                      <a:pt x="898" y="105"/>
                    </a:moveTo>
                    <a:cubicBezTo>
                      <a:pt x="855" y="105"/>
                      <a:pt x="855" y="105"/>
                      <a:pt x="855" y="105"/>
                    </a:cubicBezTo>
                    <a:cubicBezTo>
                      <a:pt x="105" y="105"/>
                      <a:pt x="105" y="105"/>
                      <a:pt x="105" y="105"/>
                    </a:cubicBezTo>
                    <a:cubicBezTo>
                      <a:pt x="47" y="105"/>
                      <a:pt x="0" y="58"/>
                      <a:pt x="0" y="0"/>
                    </a:cubicBezTo>
                    <a:cubicBezTo>
                      <a:pt x="0" y="18"/>
                      <a:pt x="0" y="18"/>
                      <a:pt x="0" y="18"/>
                    </a:cubicBezTo>
                    <a:cubicBezTo>
                      <a:pt x="0" y="76"/>
                      <a:pt x="47" y="123"/>
                      <a:pt x="105" y="123"/>
                    </a:cubicBezTo>
                    <a:cubicBezTo>
                      <a:pt x="855" y="123"/>
                      <a:pt x="855" y="123"/>
                      <a:pt x="855" y="123"/>
                    </a:cubicBezTo>
                    <a:cubicBezTo>
                      <a:pt x="898" y="123"/>
                      <a:pt x="898" y="123"/>
                      <a:pt x="898" y="123"/>
                    </a:cubicBezTo>
                    <a:cubicBezTo>
                      <a:pt x="969" y="123"/>
                      <a:pt x="1027" y="178"/>
                      <a:pt x="1032" y="248"/>
                    </a:cubicBezTo>
                    <a:cubicBezTo>
                      <a:pt x="1032" y="230"/>
                      <a:pt x="1032" y="230"/>
                      <a:pt x="1032" y="230"/>
                    </a:cubicBezTo>
                    <a:cubicBezTo>
                      <a:pt x="1027" y="160"/>
                      <a:pt x="969" y="105"/>
                      <a:pt x="898" y="105"/>
                    </a:cubicBezTo>
                    <a:close/>
                  </a:path>
                </a:pathLst>
              </a:custGeom>
              <a:solidFill>
                <a:schemeClr val="accent3">
                  <a:lumMod val="75000"/>
                  <a:alpha val="61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1" name="TextBox 20">
              <a:extLst>
                <a:ext uri="{FF2B5EF4-FFF2-40B4-BE49-F238E27FC236}">
                  <a16:creationId xmlns:a16="http://schemas.microsoft.com/office/drawing/2014/main" id="{6E27A276-9C39-4A9D-B15C-D0EF634F77D6}"/>
                </a:ext>
              </a:extLst>
            </p:cNvPr>
            <p:cNvSpPr txBox="1"/>
            <p:nvPr/>
          </p:nvSpPr>
          <p:spPr>
            <a:xfrm>
              <a:off x="4328444" y="2206040"/>
              <a:ext cx="1580756" cy="523220"/>
            </a:xfrm>
            <a:prstGeom prst="rect">
              <a:avLst/>
            </a:prstGeom>
            <a:noFill/>
          </p:spPr>
          <p:txBody>
            <a:bodyPr wrap="none" rtlCol="0">
              <a:spAutoFit/>
            </a:bodyPr>
            <a:lstStyle/>
            <a:p>
              <a:pPr algn="ctr"/>
              <a:r>
                <a:rPr lang="en-US" sz="1400" b="1" dirty="0">
                  <a:solidFill>
                    <a:schemeClr val="bg1"/>
                  </a:solidFill>
                  <a:latin typeface="Clear Sans" panose="020B0503030202020304" pitchFamily="34" charset="0"/>
                  <a:cs typeface="Clear Sans" panose="020B0503030202020304" pitchFamily="34" charset="0"/>
                </a:rPr>
                <a:t>Is there any opportunity of income</a:t>
              </a:r>
            </a:p>
            <a:p>
              <a:pPr algn="ctr"/>
              <a:r>
                <a:rPr lang="en-US" sz="1400" b="1" dirty="0">
                  <a:solidFill>
                    <a:schemeClr val="bg1"/>
                  </a:solidFill>
                  <a:latin typeface="Clear Sans" panose="020B0503030202020304" pitchFamily="34" charset="0"/>
                  <a:cs typeface="Clear Sans" panose="020B0503030202020304" pitchFamily="34" charset="0"/>
                </a:rPr>
                <a:t> generation from the project?</a:t>
              </a:r>
              <a:endParaRPr lang="id-ID" sz="1400" b="1" dirty="0">
                <a:solidFill>
                  <a:schemeClr val="bg1"/>
                </a:solidFill>
                <a:latin typeface="Clear Sans" panose="020B0503030202020304" pitchFamily="34" charset="0"/>
                <a:cs typeface="Clear Sans" panose="020B0503030202020304" pitchFamily="34" charset="0"/>
              </a:endParaRPr>
            </a:p>
          </p:txBody>
        </p:sp>
      </p:grpSp>
      <p:grpSp>
        <p:nvGrpSpPr>
          <p:cNvPr id="24" name="Group 23">
            <a:extLst>
              <a:ext uri="{FF2B5EF4-FFF2-40B4-BE49-F238E27FC236}">
                <a16:creationId xmlns:a16="http://schemas.microsoft.com/office/drawing/2014/main" id="{3F9C9CC5-87E2-46E7-ACA0-09871CDFB226}"/>
              </a:ext>
            </a:extLst>
          </p:cNvPr>
          <p:cNvGrpSpPr/>
          <p:nvPr/>
        </p:nvGrpSpPr>
        <p:grpSpPr>
          <a:xfrm>
            <a:off x="2295525" y="2864531"/>
            <a:ext cx="3865843" cy="951165"/>
            <a:chOff x="4335079" y="2864531"/>
            <a:chExt cx="1826290" cy="951165"/>
          </a:xfrm>
        </p:grpSpPr>
        <p:grpSp>
          <p:nvGrpSpPr>
            <p:cNvPr id="25" name="Group 24">
              <a:extLst>
                <a:ext uri="{FF2B5EF4-FFF2-40B4-BE49-F238E27FC236}">
                  <a16:creationId xmlns:a16="http://schemas.microsoft.com/office/drawing/2014/main" id="{333F3DEF-0102-4767-9E86-4F58AD265EDA}"/>
                </a:ext>
              </a:extLst>
            </p:cNvPr>
            <p:cNvGrpSpPr/>
            <p:nvPr/>
          </p:nvGrpSpPr>
          <p:grpSpPr>
            <a:xfrm>
              <a:off x="4335079" y="2864531"/>
              <a:ext cx="1826290" cy="951165"/>
              <a:chOff x="4335079" y="2864531"/>
              <a:chExt cx="1826290" cy="951165"/>
            </a:xfrm>
          </p:grpSpPr>
          <p:sp>
            <p:nvSpPr>
              <p:cNvPr id="27" name="Freeform 82">
                <a:extLst>
                  <a:ext uri="{FF2B5EF4-FFF2-40B4-BE49-F238E27FC236}">
                    <a16:creationId xmlns:a16="http://schemas.microsoft.com/office/drawing/2014/main" id="{BE9E228C-8F4B-4A88-A244-6F79AC69ED9C}"/>
                  </a:ext>
                </a:extLst>
              </p:cNvPr>
              <p:cNvSpPr>
                <a:spLocks/>
              </p:cNvSpPr>
              <p:nvPr/>
            </p:nvSpPr>
            <p:spPr bwMode="auto">
              <a:xfrm>
                <a:off x="4335079" y="2896548"/>
                <a:ext cx="1826290" cy="919148"/>
              </a:xfrm>
              <a:custGeom>
                <a:avLst/>
                <a:gdLst>
                  <a:gd name="T0" fmla="*/ 904 w 904"/>
                  <a:gd name="T1" fmla="*/ 96 h 455"/>
                  <a:gd name="T2" fmla="*/ 808 w 904"/>
                  <a:gd name="T3" fmla="*/ 0 h 455"/>
                  <a:gd name="T4" fmla="*/ 96 w 904"/>
                  <a:gd name="T5" fmla="*/ 0 h 455"/>
                  <a:gd name="T6" fmla="*/ 0 w 904"/>
                  <a:gd name="T7" fmla="*/ 96 h 455"/>
                  <a:gd name="T8" fmla="*/ 0 w 904"/>
                  <a:gd name="T9" fmla="*/ 243 h 455"/>
                  <a:gd name="T10" fmla="*/ 96 w 904"/>
                  <a:gd name="T11" fmla="*/ 339 h 455"/>
                  <a:gd name="T12" fmla="*/ 741 w 904"/>
                  <a:gd name="T13" fmla="*/ 339 h 455"/>
                  <a:gd name="T14" fmla="*/ 781 w 904"/>
                  <a:gd name="T15" fmla="*/ 339 h 455"/>
                  <a:gd name="T16" fmla="*/ 904 w 904"/>
                  <a:gd name="T17" fmla="*/ 455 h 455"/>
                  <a:gd name="T18" fmla="*/ 904 w 904"/>
                  <a:gd name="T19" fmla="*/ 252 h 455"/>
                  <a:gd name="T20" fmla="*/ 904 w 904"/>
                  <a:gd name="T21" fmla="*/ 252 h 455"/>
                  <a:gd name="T22" fmla="*/ 904 w 904"/>
                  <a:gd name="T23" fmla="*/ 243 h 455"/>
                  <a:gd name="T24" fmla="*/ 904 w 904"/>
                  <a:gd name="T25" fmla="*/ 96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455">
                    <a:moveTo>
                      <a:pt x="904" y="96"/>
                    </a:moveTo>
                    <a:cubicBezTo>
                      <a:pt x="904" y="43"/>
                      <a:pt x="861" y="0"/>
                      <a:pt x="808" y="0"/>
                    </a:cubicBezTo>
                    <a:cubicBezTo>
                      <a:pt x="96" y="0"/>
                      <a:pt x="96" y="0"/>
                      <a:pt x="96" y="0"/>
                    </a:cubicBezTo>
                    <a:cubicBezTo>
                      <a:pt x="43" y="0"/>
                      <a:pt x="0" y="43"/>
                      <a:pt x="0" y="96"/>
                    </a:cubicBezTo>
                    <a:cubicBezTo>
                      <a:pt x="0" y="243"/>
                      <a:pt x="0" y="243"/>
                      <a:pt x="0" y="243"/>
                    </a:cubicBezTo>
                    <a:cubicBezTo>
                      <a:pt x="0" y="296"/>
                      <a:pt x="43" y="339"/>
                      <a:pt x="96" y="339"/>
                    </a:cubicBezTo>
                    <a:cubicBezTo>
                      <a:pt x="741" y="339"/>
                      <a:pt x="741" y="339"/>
                      <a:pt x="741" y="339"/>
                    </a:cubicBezTo>
                    <a:cubicBezTo>
                      <a:pt x="781" y="339"/>
                      <a:pt x="781" y="339"/>
                      <a:pt x="781" y="339"/>
                    </a:cubicBezTo>
                    <a:cubicBezTo>
                      <a:pt x="846" y="339"/>
                      <a:pt x="900" y="390"/>
                      <a:pt x="904" y="455"/>
                    </a:cubicBezTo>
                    <a:cubicBezTo>
                      <a:pt x="904" y="252"/>
                      <a:pt x="904" y="252"/>
                      <a:pt x="904" y="252"/>
                    </a:cubicBezTo>
                    <a:cubicBezTo>
                      <a:pt x="904" y="252"/>
                      <a:pt x="904" y="252"/>
                      <a:pt x="904" y="252"/>
                    </a:cubicBezTo>
                    <a:cubicBezTo>
                      <a:pt x="904" y="249"/>
                      <a:pt x="904" y="246"/>
                      <a:pt x="904" y="243"/>
                    </a:cubicBezTo>
                    <a:cubicBezTo>
                      <a:pt x="904" y="96"/>
                      <a:pt x="904" y="96"/>
                      <a:pt x="904" y="96"/>
                    </a:cubicBezTo>
                  </a:path>
                </a:pathLst>
              </a:custGeom>
              <a:solidFill>
                <a:schemeClr val="accent3">
                  <a:lumMod val="50000"/>
                  <a:alpha val="62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3">
                <a:extLst>
                  <a:ext uri="{FF2B5EF4-FFF2-40B4-BE49-F238E27FC236}">
                    <a16:creationId xmlns:a16="http://schemas.microsoft.com/office/drawing/2014/main" id="{17D08BE4-27B2-45FB-A91F-F7B9E796D5D4}"/>
                  </a:ext>
                </a:extLst>
              </p:cNvPr>
              <p:cNvSpPr>
                <a:spLocks/>
              </p:cNvSpPr>
              <p:nvPr/>
            </p:nvSpPr>
            <p:spPr bwMode="auto">
              <a:xfrm>
                <a:off x="4335079" y="2864531"/>
                <a:ext cx="1826290" cy="920482"/>
              </a:xfrm>
              <a:custGeom>
                <a:avLst/>
                <a:gdLst>
                  <a:gd name="T0" fmla="*/ 904 w 904"/>
                  <a:gd name="T1" fmla="*/ 97 h 456"/>
                  <a:gd name="T2" fmla="*/ 808 w 904"/>
                  <a:gd name="T3" fmla="*/ 0 h 456"/>
                  <a:gd name="T4" fmla="*/ 96 w 904"/>
                  <a:gd name="T5" fmla="*/ 0 h 456"/>
                  <a:gd name="T6" fmla="*/ 0 w 904"/>
                  <a:gd name="T7" fmla="*/ 97 h 456"/>
                  <a:gd name="T8" fmla="*/ 0 w 904"/>
                  <a:gd name="T9" fmla="*/ 244 h 456"/>
                  <a:gd name="T10" fmla="*/ 96 w 904"/>
                  <a:gd name="T11" fmla="*/ 340 h 456"/>
                  <a:gd name="T12" fmla="*/ 741 w 904"/>
                  <a:gd name="T13" fmla="*/ 340 h 456"/>
                  <a:gd name="T14" fmla="*/ 781 w 904"/>
                  <a:gd name="T15" fmla="*/ 340 h 456"/>
                  <a:gd name="T16" fmla="*/ 904 w 904"/>
                  <a:gd name="T17" fmla="*/ 456 h 456"/>
                  <a:gd name="T18" fmla="*/ 904 w 904"/>
                  <a:gd name="T19" fmla="*/ 253 h 456"/>
                  <a:gd name="T20" fmla="*/ 904 w 904"/>
                  <a:gd name="T21" fmla="*/ 253 h 456"/>
                  <a:gd name="T22" fmla="*/ 904 w 904"/>
                  <a:gd name="T23" fmla="*/ 244 h 456"/>
                  <a:gd name="T24" fmla="*/ 904 w 904"/>
                  <a:gd name="T25" fmla="*/ 97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456">
                    <a:moveTo>
                      <a:pt x="904" y="97"/>
                    </a:moveTo>
                    <a:cubicBezTo>
                      <a:pt x="904" y="44"/>
                      <a:pt x="861" y="0"/>
                      <a:pt x="808" y="0"/>
                    </a:cubicBezTo>
                    <a:cubicBezTo>
                      <a:pt x="96" y="0"/>
                      <a:pt x="96" y="0"/>
                      <a:pt x="96" y="0"/>
                    </a:cubicBezTo>
                    <a:cubicBezTo>
                      <a:pt x="43" y="0"/>
                      <a:pt x="0" y="44"/>
                      <a:pt x="0" y="97"/>
                    </a:cubicBezTo>
                    <a:cubicBezTo>
                      <a:pt x="0" y="244"/>
                      <a:pt x="0" y="244"/>
                      <a:pt x="0" y="244"/>
                    </a:cubicBezTo>
                    <a:cubicBezTo>
                      <a:pt x="0" y="297"/>
                      <a:pt x="43" y="340"/>
                      <a:pt x="96" y="340"/>
                    </a:cubicBezTo>
                    <a:cubicBezTo>
                      <a:pt x="741" y="340"/>
                      <a:pt x="741" y="340"/>
                      <a:pt x="741" y="340"/>
                    </a:cubicBezTo>
                    <a:cubicBezTo>
                      <a:pt x="781" y="340"/>
                      <a:pt x="781" y="340"/>
                      <a:pt x="781" y="340"/>
                    </a:cubicBezTo>
                    <a:cubicBezTo>
                      <a:pt x="846" y="340"/>
                      <a:pt x="900" y="391"/>
                      <a:pt x="904" y="456"/>
                    </a:cubicBezTo>
                    <a:cubicBezTo>
                      <a:pt x="904" y="253"/>
                      <a:pt x="904" y="253"/>
                      <a:pt x="904" y="253"/>
                    </a:cubicBezTo>
                    <a:cubicBezTo>
                      <a:pt x="904" y="253"/>
                      <a:pt x="904" y="253"/>
                      <a:pt x="904" y="253"/>
                    </a:cubicBezTo>
                    <a:cubicBezTo>
                      <a:pt x="904" y="250"/>
                      <a:pt x="904" y="247"/>
                      <a:pt x="904" y="244"/>
                    </a:cubicBezTo>
                    <a:cubicBezTo>
                      <a:pt x="904" y="97"/>
                      <a:pt x="904" y="97"/>
                      <a:pt x="904" y="97"/>
                    </a:cubicBezTo>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6" name="TextBox 25">
              <a:extLst>
                <a:ext uri="{FF2B5EF4-FFF2-40B4-BE49-F238E27FC236}">
                  <a16:creationId xmlns:a16="http://schemas.microsoft.com/office/drawing/2014/main" id="{9CA30D8B-0278-4EF0-8108-50D3CC7C02DB}"/>
                </a:ext>
              </a:extLst>
            </p:cNvPr>
            <p:cNvSpPr txBox="1"/>
            <p:nvPr/>
          </p:nvSpPr>
          <p:spPr>
            <a:xfrm>
              <a:off x="4574287" y="3055683"/>
              <a:ext cx="1254516" cy="523220"/>
            </a:xfrm>
            <a:prstGeom prst="rect">
              <a:avLst/>
            </a:prstGeom>
            <a:noFill/>
          </p:spPr>
          <p:txBody>
            <a:bodyPr wrap="none" rtlCol="0">
              <a:spAutoFit/>
            </a:bodyPr>
            <a:lstStyle/>
            <a:p>
              <a:pPr algn="ctr"/>
              <a:r>
                <a:rPr lang="en-US" sz="1400" b="1" dirty="0">
                  <a:solidFill>
                    <a:schemeClr val="bg1"/>
                  </a:solidFill>
                  <a:latin typeface="Clear Sans" panose="020B0503030202020304" pitchFamily="34" charset="0"/>
                  <a:cs typeface="Clear Sans" panose="020B0503030202020304" pitchFamily="34" charset="0"/>
                </a:rPr>
                <a:t>Will Unprivileged women and</a:t>
              </a:r>
            </a:p>
            <a:p>
              <a:pPr algn="ctr"/>
              <a:r>
                <a:rPr lang="en-US" sz="1400" b="1" dirty="0">
                  <a:solidFill>
                    <a:schemeClr val="bg1"/>
                  </a:solidFill>
                  <a:latin typeface="Clear Sans" panose="020B0503030202020304" pitchFamily="34" charset="0"/>
                  <a:cs typeface="Clear Sans" panose="020B0503030202020304" pitchFamily="34" charset="0"/>
                </a:rPr>
                <a:t> people benefit from this?</a:t>
              </a:r>
              <a:endParaRPr lang="id-ID" sz="1400" b="1" dirty="0">
                <a:solidFill>
                  <a:schemeClr val="bg1"/>
                </a:solidFill>
                <a:latin typeface="Clear Sans" panose="020B0503030202020304" pitchFamily="34" charset="0"/>
                <a:cs typeface="Clear Sans" panose="020B0503030202020304" pitchFamily="34" charset="0"/>
              </a:endParaRPr>
            </a:p>
          </p:txBody>
        </p:sp>
      </p:grpSp>
      <p:grpSp>
        <p:nvGrpSpPr>
          <p:cNvPr id="29" name="Group 28">
            <a:extLst>
              <a:ext uri="{FF2B5EF4-FFF2-40B4-BE49-F238E27FC236}">
                <a16:creationId xmlns:a16="http://schemas.microsoft.com/office/drawing/2014/main" id="{C158710C-56AD-43E8-8775-51FB3143E4E5}"/>
              </a:ext>
            </a:extLst>
          </p:cNvPr>
          <p:cNvGrpSpPr/>
          <p:nvPr/>
        </p:nvGrpSpPr>
        <p:grpSpPr>
          <a:xfrm>
            <a:off x="1911911" y="3568900"/>
            <a:ext cx="4249457" cy="1145933"/>
            <a:chOff x="3824144" y="3568900"/>
            <a:chExt cx="2337224" cy="1145933"/>
          </a:xfrm>
        </p:grpSpPr>
        <p:grpSp>
          <p:nvGrpSpPr>
            <p:cNvPr id="30" name="Group 29">
              <a:extLst>
                <a:ext uri="{FF2B5EF4-FFF2-40B4-BE49-F238E27FC236}">
                  <a16:creationId xmlns:a16="http://schemas.microsoft.com/office/drawing/2014/main" id="{D122C1A8-F2B1-457A-9768-AE53F5CCA68A}"/>
                </a:ext>
              </a:extLst>
            </p:cNvPr>
            <p:cNvGrpSpPr/>
            <p:nvPr/>
          </p:nvGrpSpPr>
          <p:grpSpPr>
            <a:xfrm>
              <a:off x="3824144" y="3568900"/>
              <a:ext cx="2337224" cy="1145933"/>
              <a:chOff x="3824144" y="3568900"/>
              <a:chExt cx="2337224" cy="1145933"/>
            </a:xfrm>
          </p:grpSpPr>
          <p:sp>
            <p:nvSpPr>
              <p:cNvPr id="32" name="Freeform 75">
                <a:extLst>
                  <a:ext uri="{FF2B5EF4-FFF2-40B4-BE49-F238E27FC236}">
                    <a16:creationId xmlns:a16="http://schemas.microsoft.com/office/drawing/2014/main" id="{411F996B-DD7B-4F0F-8AF8-13B874537AE9}"/>
                  </a:ext>
                </a:extLst>
              </p:cNvPr>
              <p:cNvSpPr>
                <a:spLocks/>
              </p:cNvSpPr>
              <p:nvPr/>
            </p:nvSpPr>
            <p:spPr bwMode="auto">
              <a:xfrm>
                <a:off x="3824144" y="3623595"/>
                <a:ext cx="2337224" cy="1091238"/>
              </a:xfrm>
              <a:custGeom>
                <a:avLst/>
                <a:gdLst>
                  <a:gd name="T0" fmla="*/ 1157 w 1157"/>
                  <a:gd name="T1" fmla="*/ 120 h 540"/>
                  <a:gd name="T2" fmla="*/ 1038 w 1157"/>
                  <a:gd name="T3" fmla="*/ 0 h 540"/>
                  <a:gd name="T4" fmla="*/ 120 w 1157"/>
                  <a:gd name="T5" fmla="*/ 0 h 540"/>
                  <a:gd name="T6" fmla="*/ 0 w 1157"/>
                  <a:gd name="T7" fmla="*/ 120 h 540"/>
                  <a:gd name="T8" fmla="*/ 0 w 1157"/>
                  <a:gd name="T9" fmla="*/ 278 h 540"/>
                  <a:gd name="T10" fmla="*/ 120 w 1157"/>
                  <a:gd name="T11" fmla="*/ 398 h 540"/>
                  <a:gd name="T12" fmla="*/ 956 w 1157"/>
                  <a:gd name="T13" fmla="*/ 398 h 540"/>
                  <a:gd name="T14" fmla="*/ 1004 w 1157"/>
                  <a:gd name="T15" fmla="*/ 398 h 540"/>
                  <a:gd name="T16" fmla="*/ 1157 w 1157"/>
                  <a:gd name="T17" fmla="*/ 540 h 540"/>
                  <a:gd name="T18" fmla="*/ 1157 w 1157"/>
                  <a:gd name="T19" fmla="*/ 290 h 540"/>
                  <a:gd name="T20" fmla="*/ 1157 w 1157"/>
                  <a:gd name="T21" fmla="*/ 290 h 540"/>
                  <a:gd name="T22" fmla="*/ 1157 w 1157"/>
                  <a:gd name="T23" fmla="*/ 278 h 540"/>
                  <a:gd name="T24" fmla="*/ 1157 w 1157"/>
                  <a:gd name="T25" fmla="*/ 1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7" h="540">
                    <a:moveTo>
                      <a:pt x="1157" y="120"/>
                    </a:moveTo>
                    <a:cubicBezTo>
                      <a:pt x="1157" y="54"/>
                      <a:pt x="1104" y="0"/>
                      <a:pt x="1038" y="0"/>
                    </a:cubicBezTo>
                    <a:cubicBezTo>
                      <a:pt x="120" y="0"/>
                      <a:pt x="120" y="0"/>
                      <a:pt x="120" y="0"/>
                    </a:cubicBezTo>
                    <a:cubicBezTo>
                      <a:pt x="54" y="0"/>
                      <a:pt x="0" y="54"/>
                      <a:pt x="0" y="120"/>
                    </a:cubicBezTo>
                    <a:cubicBezTo>
                      <a:pt x="0" y="278"/>
                      <a:pt x="0" y="278"/>
                      <a:pt x="0" y="278"/>
                    </a:cubicBezTo>
                    <a:cubicBezTo>
                      <a:pt x="0" y="344"/>
                      <a:pt x="54" y="398"/>
                      <a:pt x="120" y="398"/>
                    </a:cubicBezTo>
                    <a:cubicBezTo>
                      <a:pt x="956" y="398"/>
                      <a:pt x="956" y="398"/>
                      <a:pt x="956" y="398"/>
                    </a:cubicBezTo>
                    <a:cubicBezTo>
                      <a:pt x="1004" y="398"/>
                      <a:pt x="1004" y="398"/>
                      <a:pt x="1004" y="398"/>
                    </a:cubicBezTo>
                    <a:cubicBezTo>
                      <a:pt x="1085" y="398"/>
                      <a:pt x="1152" y="461"/>
                      <a:pt x="1157" y="540"/>
                    </a:cubicBezTo>
                    <a:cubicBezTo>
                      <a:pt x="1157" y="290"/>
                      <a:pt x="1157" y="290"/>
                      <a:pt x="1157" y="290"/>
                    </a:cubicBezTo>
                    <a:cubicBezTo>
                      <a:pt x="1157" y="290"/>
                      <a:pt x="1157" y="290"/>
                      <a:pt x="1157" y="290"/>
                    </a:cubicBezTo>
                    <a:cubicBezTo>
                      <a:pt x="1157" y="286"/>
                      <a:pt x="1157" y="282"/>
                      <a:pt x="1157" y="278"/>
                    </a:cubicBezTo>
                    <a:cubicBezTo>
                      <a:pt x="1157" y="120"/>
                      <a:pt x="1157" y="120"/>
                      <a:pt x="1157" y="120"/>
                    </a:cubicBezTo>
                  </a:path>
                </a:pathLst>
              </a:custGeom>
              <a:solidFill>
                <a:schemeClr val="accent3">
                  <a:alpha val="62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76">
                <a:extLst>
                  <a:ext uri="{FF2B5EF4-FFF2-40B4-BE49-F238E27FC236}">
                    <a16:creationId xmlns:a16="http://schemas.microsoft.com/office/drawing/2014/main" id="{9E355EF8-DFC7-4AC4-A71C-405A72BAA25D}"/>
                  </a:ext>
                </a:extLst>
              </p:cNvPr>
              <p:cNvSpPr>
                <a:spLocks/>
              </p:cNvSpPr>
              <p:nvPr/>
            </p:nvSpPr>
            <p:spPr bwMode="auto">
              <a:xfrm>
                <a:off x="3824144" y="3568900"/>
                <a:ext cx="2337224" cy="1092572"/>
              </a:xfrm>
              <a:custGeom>
                <a:avLst/>
                <a:gdLst>
                  <a:gd name="T0" fmla="*/ 1157 w 1157"/>
                  <a:gd name="T1" fmla="*/ 120 h 541"/>
                  <a:gd name="T2" fmla="*/ 1038 w 1157"/>
                  <a:gd name="T3" fmla="*/ 0 h 541"/>
                  <a:gd name="T4" fmla="*/ 120 w 1157"/>
                  <a:gd name="T5" fmla="*/ 0 h 541"/>
                  <a:gd name="T6" fmla="*/ 0 w 1157"/>
                  <a:gd name="T7" fmla="*/ 120 h 541"/>
                  <a:gd name="T8" fmla="*/ 0 w 1157"/>
                  <a:gd name="T9" fmla="*/ 279 h 541"/>
                  <a:gd name="T10" fmla="*/ 120 w 1157"/>
                  <a:gd name="T11" fmla="*/ 398 h 541"/>
                  <a:gd name="T12" fmla="*/ 956 w 1157"/>
                  <a:gd name="T13" fmla="*/ 398 h 541"/>
                  <a:gd name="T14" fmla="*/ 1004 w 1157"/>
                  <a:gd name="T15" fmla="*/ 398 h 541"/>
                  <a:gd name="T16" fmla="*/ 1157 w 1157"/>
                  <a:gd name="T17" fmla="*/ 541 h 541"/>
                  <a:gd name="T18" fmla="*/ 1157 w 1157"/>
                  <a:gd name="T19" fmla="*/ 290 h 541"/>
                  <a:gd name="T20" fmla="*/ 1157 w 1157"/>
                  <a:gd name="T21" fmla="*/ 290 h 541"/>
                  <a:gd name="T22" fmla="*/ 1157 w 1157"/>
                  <a:gd name="T23" fmla="*/ 279 h 541"/>
                  <a:gd name="T24" fmla="*/ 1157 w 1157"/>
                  <a:gd name="T25" fmla="*/ 120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7" h="541">
                    <a:moveTo>
                      <a:pt x="1157" y="120"/>
                    </a:moveTo>
                    <a:cubicBezTo>
                      <a:pt x="1157" y="54"/>
                      <a:pt x="1104" y="0"/>
                      <a:pt x="1038" y="0"/>
                    </a:cubicBezTo>
                    <a:cubicBezTo>
                      <a:pt x="120" y="0"/>
                      <a:pt x="120" y="0"/>
                      <a:pt x="120" y="0"/>
                    </a:cubicBezTo>
                    <a:cubicBezTo>
                      <a:pt x="54" y="0"/>
                      <a:pt x="0" y="54"/>
                      <a:pt x="0" y="120"/>
                    </a:cubicBezTo>
                    <a:cubicBezTo>
                      <a:pt x="0" y="279"/>
                      <a:pt x="0" y="279"/>
                      <a:pt x="0" y="279"/>
                    </a:cubicBezTo>
                    <a:cubicBezTo>
                      <a:pt x="0" y="344"/>
                      <a:pt x="54" y="398"/>
                      <a:pt x="120" y="398"/>
                    </a:cubicBezTo>
                    <a:cubicBezTo>
                      <a:pt x="956" y="398"/>
                      <a:pt x="956" y="398"/>
                      <a:pt x="956" y="398"/>
                    </a:cubicBezTo>
                    <a:cubicBezTo>
                      <a:pt x="1004" y="398"/>
                      <a:pt x="1004" y="398"/>
                      <a:pt x="1004" y="398"/>
                    </a:cubicBezTo>
                    <a:cubicBezTo>
                      <a:pt x="1085" y="398"/>
                      <a:pt x="1152" y="461"/>
                      <a:pt x="1157" y="541"/>
                    </a:cubicBezTo>
                    <a:cubicBezTo>
                      <a:pt x="1157" y="290"/>
                      <a:pt x="1157" y="290"/>
                      <a:pt x="1157" y="290"/>
                    </a:cubicBezTo>
                    <a:cubicBezTo>
                      <a:pt x="1157" y="290"/>
                      <a:pt x="1157" y="290"/>
                      <a:pt x="1157" y="290"/>
                    </a:cubicBezTo>
                    <a:cubicBezTo>
                      <a:pt x="1157" y="286"/>
                      <a:pt x="1157" y="282"/>
                      <a:pt x="1157" y="279"/>
                    </a:cubicBezTo>
                    <a:cubicBezTo>
                      <a:pt x="1157" y="120"/>
                      <a:pt x="1157" y="120"/>
                      <a:pt x="1157" y="12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1" name="TextBox 30">
              <a:extLst>
                <a:ext uri="{FF2B5EF4-FFF2-40B4-BE49-F238E27FC236}">
                  <a16:creationId xmlns:a16="http://schemas.microsoft.com/office/drawing/2014/main" id="{1D6843CE-A48C-4D43-AA31-142C3D8405B9}"/>
                </a:ext>
              </a:extLst>
            </p:cNvPr>
            <p:cNvSpPr txBox="1"/>
            <p:nvPr/>
          </p:nvSpPr>
          <p:spPr>
            <a:xfrm>
              <a:off x="3954470" y="3815327"/>
              <a:ext cx="2013968" cy="307777"/>
            </a:xfrm>
            <a:prstGeom prst="rect">
              <a:avLst/>
            </a:prstGeom>
            <a:noFill/>
          </p:spPr>
          <p:txBody>
            <a:bodyPr wrap="none" rtlCol="0">
              <a:spAutoFit/>
            </a:bodyPr>
            <a:lstStyle/>
            <a:p>
              <a:pPr algn="ctr"/>
              <a:r>
                <a:rPr lang="en-US" sz="1400" b="1" dirty="0">
                  <a:solidFill>
                    <a:schemeClr val="bg1"/>
                  </a:solidFill>
                  <a:latin typeface="Clear Sans" panose="020B0503030202020304" pitchFamily="34" charset="0"/>
                  <a:cs typeface="Clear Sans" panose="020B0503030202020304" pitchFamily="34" charset="0"/>
                </a:rPr>
                <a:t>What makes the solution an ‘innovation’ ?</a:t>
              </a:r>
              <a:endParaRPr lang="id-ID" sz="1400" b="1" dirty="0">
                <a:solidFill>
                  <a:schemeClr val="bg1"/>
                </a:solidFill>
                <a:latin typeface="Clear Sans" panose="020B0503030202020304" pitchFamily="34" charset="0"/>
                <a:cs typeface="Clear Sans" panose="020B0503030202020304" pitchFamily="34" charset="0"/>
              </a:endParaRPr>
            </a:p>
          </p:txBody>
        </p:sp>
      </p:grpSp>
      <p:grpSp>
        <p:nvGrpSpPr>
          <p:cNvPr id="34" name="Group 33">
            <a:extLst>
              <a:ext uri="{FF2B5EF4-FFF2-40B4-BE49-F238E27FC236}">
                <a16:creationId xmlns:a16="http://schemas.microsoft.com/office/drawing/2014/main" id="{64DEC18F-EE0F-4546-BAD5-DE6E1D81FF85}"/>
              </a:ext>
            </a:extLst>
          </p:cNvPr>
          <p:cNvGrpSpPr/>
          <p:nvPr/>
        </p:nvGrpSpPr>
        <p:grpSpPr>
          <a:xfrm>
            <a:off x="5420160" y="4691786"/>
            <a:ext cx="1393330" cy="2142699"/>
            <a:chOff x="5280430" y="3842515"/>
            <a:chExt cx="1661233" cy="2507681"/>
          </a:xfrm>
        </p:grpSpPr>
        <p:sp>
          <p:nvSpPr>
            <p:cNvPr id="35" name="AutoShape 94">
              <a:extLst>
                <a:ext uri="{FF2B5EF4-FFF2-40B4-BE49-F238E27FC236}">
                  <a16:creationId xmlns:a16="http://schemas.microsoft.com/office/drawing/2014/main" id="{23B12987-118A-4425-AB71-6528168CAE75}"/>
                </a:ext>
              </a:extLst>
            </p:cNvPr>
            <p:cNvSpPr>
              <a:spLocks/>
            </p:cNvSpPr>
            <p:nvPr/>
          </p:nvSpPr>
          <p:spPr bwMode="auto">
            <a:xfrm>
              <a:off x="5449297" y="4197137"/>
              <a:ext cx="958322" cy="2011633"/>
            </a:xfrm>
            <a:custGeom>
              <a:avLst/>
              <a:gdLst/>
              <a:ahLst/>
              <a:cxnLst/>
              <a:rect l="0" t="0" r="r" b="b"/>
              <a:pathLst>
                <a:path w="19088" h="19496">
                  <a:moveTo>
                    <a:pt x="2661" y="62"/>
                  </a:moveTo>
                  <a:cubicBezTo>
                    <a:pt x="1024" y="1534"/>
                    <a:pt x="-2264" y="10266"/>
                    <a:pt x="2395" y="15296"/>
                  </a:cubicBezTo>
                  <a:cubicBezTo>
                    <a:pt x="7055" y="20326"/>
                    <a:pt x="18832" y="20496"/>
                    <a:pt x="19084" y="17613"/>
                  </a:cubicBezTo>
                  <a:cubicBezTo>
                    <a:pt x="19336" y="14730"/>
                    <a:pt x="5809" y="-1104"/>
                    <a:pt x="2661" y="62"/>
                  </a:cubicBezTo>
                  <a:close/>
                  <a:moveTo>
                    <a:pt x="2661" y="62"/>
                  </a:moveTo>
                </a:path>
              </a:pathLst>
            </a:custGeom>
            <a:solidFill>
              <a:srgbClr val="755243"/>
            </a:solid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a:p>
          </p:txBody>
        </p:sp>
        <p:sp>
          <p:nvSpPr>
            <p:cNvPr id="36" name="AutoShape 95">
              <a:extLst>
                <a:ext uri="{FF2B5EF4-FFF2-40B4-BE49-F238E27FC236}">
                  <a16:creationId xmlns:a16="http://schemas.microsoft.com/office/drawing/2014/main" id="{3B6E9D47-5901-4459-9BD1-DBBB19BC9198}"/>
                </a:ext>
              </a:extLst>
            </p:cNvPr>
            <p:cNvSpPr>
              <a:spLocks/>
            </p:cNvSpPr>
            <p:nvPr/>
          </p:nvSpPr>
          <p:spPr bwMode="auto">
            <a:xfrm>
              <a:off x="5787032" y="4197137"/>
              <a:ext cx="954101" cy="1992635"/>
            </a:xfrm>
            <a:custGeom>
              <a:avLst/>
              <a:gdLst/>
              <a:ahLst/>
              <a:cxnLst/>
              <a:rect l="0" t="0" r="r" b="b"/>
              <a:pathLst>
                <a:path w="19148" h="19304">
                  <a:moveTo>
                    <a:pt x="16626" y="61"/>
                  </a:moveTo>
                  <a:cubicBezTo>
                    <a:pt x="18275" y="1533"/>
                    <a:pt x="21350" y="9727"/>
                    <a:pt x="16656" y="14756"/>
                  </a:cubicBezTo>
                  <a:cubicBezTo>
                    <a:pt x="11963" y="19786"/>
                    <a:pt x="258" y="20496"/>
                    <a:pt x="4" y="17614"/>
                  </a:cubicBezTo>
                  <a:cubicBezTo>
                    <a:pt x="-250" y="14731"/>
                    <a:pt x="13454" y="-1104"/>
                    <a:pt x="16626" y="61"/>
                  </a:cubicBezTo>
                  <a:close/>
                  <a:moveTo>
                    <a:pt x="16626" y="61"/>
                  </a:moveTo>
                </a:path>
              </a:pathLst>
            </a:custGeom>
            <a:solidFill>
              <a:srgbClr val="755243"/>
            </a:solid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a:p>
          </p:txBody>
        </p:sp>
        <p:sp>
          <p:nvSpPr>
            <p:cNvPr id="37" name="AutoShape 96">
              <a:extLst>
                <a:ext uri="{FF2B5EF4-FFF2-40B4-BE49-F238E27FC236}">
                  <a16:creationId xmlns:a16="http://schemas.microsoft.com/office/drawing/2014/main" id="{4E79D6B6-5714-4D7A-870D-74310804A5E8}"/>
                </a:ext>
              </a:extLst>
            </p:cNvPr>
            <p:cNvSpPr>
              <a:spLocks/>
            </p:cNvSpPr>
            <p:nvPr/>
          </p:nvSpPr>
          <p:spPr bwMode="auto">
            <a:xfrm>
              <a:off x="5280430" y="5362322"/>
              <a:ext cx="1661233" cy="983653"/>
            </a:xfrm>
            <a:custGeom>
              <a:avLst/>
              <a:gdLst/>
              <a:ahLst/>
              <a:cxnLst/>
              <a:rect l="0" t="0" r="r" b="b"/>
              <a:pathLst>
                <a:path w="21600" h="21557">
                  <a:moveTo>
                    <a:pt x="3729" y="4260"/>
                  </a:moveTo>
                  <a:cubicBezTo>
                    <a:pt x="1865" y="6296"/>
                    <a:pt x="1093" y="10671"/>
                    <a:pt x="0" y="15851"/>
                  </a:cubicBezTo>
                  <a:cubicBezTo>
                    <a:pt x="3064" y="19446"/>
                    <a:pt x="6789" y="21557"/>
                    <a:pt x="10808" y="21557"/>
                  </a:cubicBezTo>
                  <a:cubicBezTo>
                    <a:pt x="14820" y="21557"/>
                    <a:pt x="18539" y="19453"/>
                    <a:pt x="21600" y="15869"/>
                  </a:cubicBezTo>
                  <a:cubicBezTo>
                    <a:pt x="20510" y="10663"/>
                    <a:pt x="19750" y="6247"/>
                    <a:pt x="17864" y="4260"/>
                  </a:cubicBezTo>
                  <a:cubicBezTo>
                    <a:pt x="14637" y="860"/>
                    <a:pt x="12694" y="46"/>
                    <a:pt x="10790" y="2"/>
                  </a:cubicBezTo>
                  <a:cubicBezTo>
                    <a:pt x="8842" y="-43"/>
                    <a:pt x="6933" y="760"/>
                    <a:pt x="3729" y="4260"/>
                  </a:cubicBezTo>
                  <a:close/>
                  <a:moveTo>
                    <a:pt x="3729" y="4260"/>
                  </a:moveTo>
                </a:path>
              </a:pathLst>
            </a:custGeom>
            <a:solidFill>
              <a:srgbClr val="484848"/>
            </a:solid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a:p>
          </p:txBody>
        </p:sp>
        <p:sp>
          <p:nvSpPr>
            <p:cNvPr id="38" name="AutoShape 97">
              <a:extLst>
                <a:ext uri="{FF2B5EF4-FFF2-40B4-BE49-F238E27FC236}">
                  <a16:creationId xmlns:a16="http://schemas.microsoft.com/office/drawing/2014/main" id="{348FD15B-67EB-4B70-9AAB-99F67BF9D635}"/>
                </a:ext>
              </a:extLst>
            </p:cNvPr>
            <p:cNvSpPr>
              <a:spLocks/>
            </p:cNvSpPr>
            <p:nvPr/>
          </p:nvSpPr>
          <p:spPr bwMode="auto">
            <a:xfrm>
              <a:off x="5905239" y="4805059"/>
              <a:ext cx="409503" cy="753571"/>
            </a:xfrm>
            <a:custGeom>
              <a:avLst/>
              <a:gdLst/>
              <a:ahLst/>
              <a:cxnLst/>
              <a:rect l="0" t="0" r="r" b="b"/>
              <a:pathLst>
                <a:path w="21600" h="19898">
                  <a:moveTo>
                    <a:pt x="0" y="0"/>
                  </a:moveTo>
                  <a:lnTo>
                    <a:pt x="21600" y="0"/>
                  </a:lnTo>
                  <a:lnTo>
                    <a:pt x="21600" y="15694"/>
                  </a:lnTo>
                  <a:cubicBezTo>
                    <a:pt x="21600" y="20991"/>
                    <a:pt x="0" y="21600"/>
                    <a:pt x="0" y="15694"/>
                  </a:cubicBezTo>
                  <a:lnTo>
                    <a:pt x="0" y="0"/>
                  </a:lnTo>
                  <a:close/>
                  <a:moveTo>
                    <a:pt x="0" y="0"/>
                  </a:moveTo>
                </a:path>
              </a:pathLst>
            </a:custGeom>
            <a:solidFill>
              <a:srgbClr val="FFFFFF"/>
            </a:solid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a:p>
          </p:txBody>
        </p:sp>
        <p:sp>
          <p:nvSpPr>
            <p:cNvPr id="39" name="AutoShape 98">
              <a:extLst>
                <a:ext uri="{FF2B5EF4-FFF2-40B4-BE49-F238E27FC236}">
                  <a16:creationId xmlns:a16="http://schemas.microsoft.com/office/drawing/2014/main" id="{26B042E3-9972-4EC6-836B-D8E3C9BE8EC5}"/>
                </a:ext>
              </a:extLst>
            </p:cNvPr>
            <p:cNvSpPr>
              <a:spLocks/>
            </p:cNvSpPr>
            <p:nvPr/>
          </p:nvSpPr>
          <p:spPr bwMode="auto">
            <a:xfrm>
              <a:off x="5905239" y="5109021"/>
              <a:ext cx="409503" cy="278631"/>
            </a:xfrm>
            <a:custGeom>
              <a:avLst/>
              <a:gdLst/>
              <a:ahLst/>
              <a:cxnLst/>
              <a:rect l="0" t="0" r="r" b="b"/>
              <a:pathLst>
                <a:path w="21600" h="21600">
                  <a:moveTo>
                    <a:pt x="21600" y="5865"/>
                  </a:moveTo>
                  <a:lnTo>
                    <a:pt x="21600" y="0"/>
                  </a:lnTo>
                  <a:lnTo>
                    <a:pt x="0" y="0"/>
                  </a:lnTo>
                  <a:lnTo>
                    <a:pt x="0" y="21600"/>
                  </a:lnTo>
                  <a:close/>
                  <a:moveTo>
                    <a:pt x="21600" y="5865"/>
                  </a:moveTo>
                </a:path>
              </a:pathLst>
            </a:custGeom>
            <a:solidFill>
              <a:srgbClr val="CCCCCC"/>
            </a:solid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a:p>
          </p:txBody>
        </p:sp>
        <p:sp>
          <p:nvSpPr>
            <p:cNvPr id="40" name="AutoShape 99">
              <a:extLst>
                <a:ext uri="{FF2B5EF4-FFF2-40B4-BE49-F238E27FC236}">
                  <a16:creationId xmlns:a16="http://schemas.microsoft.com/office/drawing/2014/main" id="{089386E6-D033-4BA4-9579-38C2D71574D8}"/>
                </a:ext>
              </a:extLst>
            </p:cNvPr>
            <p:cNvSpPr>
              <a:spLocks/>
            </p:cNvSpPr>
            <p:nvPr/>
          </p:nvSpPr>
          <p:spPr bwMode="auto">
            <a:xfrm>
              <a:off x="5582280" y="4062043"/>
              <a:ext cx="1059643" cy="1148298"/>
            </a:xfrm>
            <a:custGeom>
              <a:avLst/>
              <a:gdLst/>
              <a:ahLst/>
              <a:cxnLst/>
              <a:rect l="0" t="0" r="r" b="b"/>
              <a:pathLst>
                <a:path w="13119" h="21600">
                  <a:moveTo>
                    <a:pt x="6559" y="0"/>
                  </a:moveTo>
                  <a:cubicBezTo>
                    <a:pt x="17359" y="0"/>
                    <a:pt x="12981" y="21600"/>
                    <a:pt x="6559" y="21600"/>
                  </a:cubicBezTo>
                  <a:cubicBezTo>
                    <a:pt x="137" y="21600"/>
                    <a:pt x="-4241" y="0"/>
                    <a:pt x="6559" y="0"/>
                  </a:cubicBezTo>
                  <a:close/>
                  <a:moveTo>
                    <a:pt x="6559" y="0"/>
                  </a:moveTo>
                </a:path>
              </a:pathLst>
            </a:custGeom>
            <a:solidFill>
              <a:srgbClr val="FAD9CA"/>
            </a:solid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a:p>
          </p:txBody>
        </p:sp>
        <p:sp>
          <p:nvSpPr>
            <p:cNvPr id="41" name="AutoShape 100">
              <a:extLst>
                <a:ext uri="{FF2B5EF4-FFF2-40B4-BE49-F238E27FC236}">
                  <a16:creationId xmlns:a16="http://schemas.microsoft.com/office/drawing/2014/main" id="{D3BD8B0C-04CB-4C46-B603-B4E9AF606F6C}"/>
                </a:ext>
              </a:extLst>
            </p:cNvPr>
            <p:cNvSpPr>
              <a:spLocks/>
            </p:cNvSpPr>
            <p:nvPr/>
          </p:nvSpPr>
          <p:spPr bwMode="auto">
            <a:xfrm>
              <a:off x="6107880" y="4062043"/>
              <a:ext cx="527711" cy="1148298"/>
            </a:xfrm>
            <a:custGeom>
              <a:avLst/>
              <a:gdLst/>
              <a:ahLst/>
              <a:cxnLst/>
              <a:rect l="0" t="0" r="r" b="b"/>
              <a:pathLst>
                <a:path w="13119" h="21600">
                  <a:moveTo>
                    <a:pt x="0" y="0"/>
                  </a:moveTo>
                  <a:cubicBezTo>
                    <a:pt x="21600" y="0"/>
                    <a:pt x="12844" y="21600"/>
                    <a:pt x="0" y="21600"/>
                  </a:cubicBezTo>
                  <a:lnTo>
                    <a:pt x="0" y="0"/>
                  </a:lnTo>
                  <a:close/>
                  <a:moveTo>
                    <a:pt x="0" y="0"/>
                  </a:moveTo>
                </a:path>
              </a:pathLst>
            </a:custGeom>
            <a:solidFill>
              <a:srgbClr val="F7C2AB"/>
            </a:solid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a:p>
          </p:txBody>
        </p:sp>
        <p:sp>
          <p:nvSpPr>
            <p:cNvPr id="42" name="AutoShape 101">
              <a:extLst>
                <a:ext uri="{FF2B5EF4-FFF2-40B4-BE49-F238E27FC236}">
                  <a16:creationId xmlns:a16="http://schemas.microsoft.com/office/drawing/2014/main" id="{47B0CB1A-07C5-4CC4-90A6-0F2E2433643E}"/>
                </a:ext>
              </a:extLst>
            </p:cNvPr>
            <p:cNvSpPr>
              <a:spLocks/>
            </p:cNvSpPr>
            <p:nvPr/>
          </p:nvSpPr>
          <p:spPr bwMode="auto">
            <a:xfrm>
              <a:off x="5550618" y="3842515"/>
              <a:ext cx="1141966" cy="844337"/>
            </a:xfrm>
            <a:custGeom>
              <a:avLst/>
              <a:gdLst/>
              <a:ahLst/>
              <a:cxnLst/>
              <a:rect l="0" t="0" r="r" b="b"/>
              <a:pathLst>
                <a:path w="19849" h="19488">
                  <a:moveTo>
                    <a:pt x="12996" y="7434"/>
                  </a:moveTo>
                  <a:cubicBezTo>
                    <a:pt x="15504" y="9077"/>
                    <a:pt x="17049" y="11823"/>
                    <a:pt x="17586" y="16033"/>
                  </a:cubicBezTo>
                  <a:cubicBezTo>
                    <a:pt x="18124" y="20242"/>
                    <a:pt x="18516" y="19639"/>
                    <a:pt x="19614" y="16528"/>
                  </a:cubicBezTo>
                  <a:cubicBezTo>
                    <a:pt x="20711" y="13417"/>
                    <a:pt x="18023" y="0"/>
                    <a:pt x="10173" y="0"/>
                  </a:cubicBezTo>
                  <a:cubicBezTo>
                    <a:pt x="2324" y="0"/>
                    <a:pt x="-889" y="10322"/>
                    <a:pt x="208" y="15961"/>
                  </a:cubicBezTo>
                  <a:cubicBezTo>
                    <a:pt x="1306" y="21600"/>
                    <a:pt x="2162" y="19755"/>
                    <a:pt x="2848" y="15478"/>
                  </a:cubicBezTo>
                  <a:cubicBezTo>
                    <a:pt x="3534" y="11200"/>
                    <a:pt x="6896" y="6997"/>
                    <a:pt x="12996" y="7434"/>
                  </a:cubicBezTo>
                  <a:close/>
                  <a:moveTo>
                    <a:pt x="12996" y="7434"/>
                  </a:moveTo>
                </a:path>
              </a:pathLst>
            </a:custGeom>
            <a:solidFill>
              <a:srgbClr val="755243"/>
            </a:solid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a:p>
          </p:txBody>
        </p:sp>
        <p:sp>
          <p:nvSpPr>
            <p:cNvPr id="43" name="AutoShape 102">
              <a:extLst>
                <a:ext uri="{FF2B5EF4-FFF2-40B4-BE49-F238E27FC236}">
                  <a16:creationId xmlns:a16="http://schemas.microsoft.com/office/drawing/2014/main" id="{B9DC708A-6381-4E8F-84EF-BD24EA8AE8A1}"/>
                </a:ext>
              </a:extLst>
            </p:cNvPr>
            <p:cNvSpPr>
              <a:spLocks/>
            </p:cNvSpPr>
            <p:nvPr/>
          </p:nvSpPr>
          <p:spPr bwMode="auto">
            <a:xfrm>
              <a:off x="6293634" y="4180250"/>
              <a:ext cx="363065" cy="1397378"/>
            </a:xfrm>
            <a:custGeom>
              <a:avLst/>
              <a:gdLst/>
              <a:ahLst/>
              <a:cxnLst/>
              <a:rect l="0" t="0" r="r" b="b"/>
              <a:pathLst>
                <a:path w="13762" h="20991">
                  <a:moveTo>
                    <a:pt x="8735" y="20991"/>
                  </a:moveTo>
                  <a:cubicBezTo>
                    <a:pt x="18322" y="8058"/>
                    <a:pt x="3356" y="132"/>
                    <a:pt x="0" y="37"/>
                  </a:cubicBezTo>
                  <a:cubicBezTo>
                    <a:pt x="6468" y="-609"/>
                    <a:pt x="21600" y="7277"/>
                    <a:pt x="8735" y="20991"/>
                  </a:cubicBezTo>
                  <a:close/>
                  <a:moveTo>
                    <a:pt x="8735" y="20991"/>
                  </a:moveTo>
                </a:path>
              </a:pathLst>
            </a:custGeom>
            <a:solidFill>
              <a:srgbClr val="AD826F"/>
            </a:solid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a:p>
          </p:txBody>
        </p:sp>
        <p:sp>
          <p:nvSpPr>
            <p:cNvPr id="44" name="AutoShape 103">
              <a:extLst>
                <a:ext uri="{FF2B5EF4-FFF2-40B4-BE49-F238E27FC236}">
                  <a16:creationId xmlns:a16="http://schemas.microsoft.com/office/drawing/2014/main" id="{D4BB91BC-64BF-4571-95F5-206031C6A974}"/>
                </a:ext>
              </a:extLst>
            </p:cNvPr>
            <p:cNvSpPr>
              <a:spLocks/>
            </p:cNvSpPr>
            <p:nvPr/>
          </p:nvSpPr>
          <p:spPr bwMode="auto">
            <a:xfrm>
              <a:off x="5905239" y="5379208"/>
              <a:ext cx="411614" cy="525600"/>
            </a:xfrm>
            <a:custGeom>
              <a:avLst/>
              <a:gdLst/>
              <a:ahLst/>
              <a:cxnLst/>
              <a:rect l="0" t="0" r="r" b="b"/>
              <a:pathLst>
                <a:path w="21600" h="21600">
                  <a:moveTo>
                    <a:pt x="21600" y="64"/>
                  </a:moveTo>
                  <a:cubicBezTo>
                    <a:pt x="20599" y="8153"/>
                    <a:pt x="10804" y="15061"/>
                    <a:pt x="10804" y="21600"/>
                  </a:cubicBezTo>
                  <a:cubicBezTo>
                    <a:pt x="10804" y="15044"/>
                    <a:pt x="958" y="8133"/>
                    <a:pt x="0" y="0"/>
                  </a:cubicBezTo>
                  <a:lnTo>
                    <a:pt x="21600" y="64"/>
                  </a:lnTo>
                  <a:close/>
                  <a:moveTo>
                    <a:pt x="21600" y="64"/>
                  </a:moveTo>
                </a:path>
              </a:pathLst>
            </a:custGeom>
            <a:solidFill>
              <a:srgbClr val="FFFFFF"/>
            </a:solid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a:p>
          </p:txBody>
        </p:sp>
        <p:sp>
          <p:nvSpPr>
            <p:cNvPr id="45" name="AutoShape 104">
              <a:extLst>
                <a:ext uri="{FF2B5EF4-FFF2-40B4-BE49-F238E27FC236}">
                  <a16:creationId xmlns:a16="http://schemas.microsoft.com/office/drawing/2014/main" id="{6B65DD22-EA79-43DC-AAD2-8CA09E0BB5A7}"/>
                </a:ext>
              </a:extLst>
            </p:cNvPr>
            <p:cNvSpPr>
              <a:spLocks/>
            </p:cNvSpPr>
            <p:nvPr/>
          </p:nvSpPr>
          <p:spPr bwMode="auto">
            <a:xfrm>
              <a:off x="6124767" y="5311661"/>
              <a:ext cx="502381" cy="531932"/>
            </a:xfrm>
            <a:custGeom>
              <a:avLst/>
              <a:gdLst/>
              <a:ahLst/>
              <a:cxnLst/>
              <a:rect l="0" t="0" r="r" b="b"/>
              <a:pathLst>
                <a:path w="21517" h="21600">
                  <a:moveTo>
                    <a:pt x="1" y="21600"/>
                  </a:moveTo>
                  <a:cubicBezTo>
                    <a:pt x="3846" y="16149"/>
                    <a:pt x="7856" y="13016"/>
                    <a:pt x="12693" y="11589"/>
                  </a:cubicBezTo>
                  <a:cubicBezTo>
                    <a:pt x="15082" y="10883"/>
                    <a:pt x="19273" y="10129"/>
                    <a:pt x="21517" y="11166"/>
                  </a:cubicBezTo>
                  <a:cubicBezTo>
                    <a:pt x="17270" y="6592"/>
                    <a:pt x="12804" y="4307"/>
                    <a:pt x="8806" y="0"/>
                  </a:cubicBezTo>
                  <a:cubicBezTo>
                    <a:pt x="8760" y="12418"/>
                    <a:pt x="-83" y="14595"/>
                    <a:pt x="1" y="21600"/>
                  </a:cubicBezTo>
                  <a:close/>
                  <a:moveTo>
                    <a:pt x="1" y="21600"/>
                  </a:moveTo>
                </a:path>
              </a:pathLst>
            </a:custGeom>
            <a:solidFill>
              <a:schemeClr val="bg1"/>
            </a:solid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a:p>
          </p:txBody>
        </p:sp>
        <p:sp>
          <p:nvSpPr>
            <p:cNvPr id="46" name="AutoShape 105">
              <a:extLst>
                <a:ext uri="{FF2B5EF4-FFF2-40B4-BE49-F238E27FC236}">
                  <a16:creationId xmlns:a16="http://schemas.microsoft.com/office/drawing/2014/main" id="{F7185538-5125-42FF-B4A3-F95D6D3871DC}"/>
                </a:ext>
              </a:extLst>
            </p:cNvPr>
            <p:cNvSpPr>
              <a:spLocks/>
            </p:cNvSpPr>
            <p:nvPr/>
          </p:nvSpPr>
          <p:spPr bwMode="auto">
            <a:xfrm>
              <a:off x="6124767" y="5311661"/>
              <a:ext cx="443277" cy="531932"/>
            </a:xfrm>
            <a:custGeom>
              <a:avLst/>
              <a:gdLst/>
              <a:ahLst/>
              <a:cxnLst/>
              <a:rect l="0" t="0" r="r" b="b"/>
              <a:pathLst>
                <a:path w="21506" h="21600">
                  <a:moveTo>
                    <a:pt x="1" y="21600"/>
                  </a:moveTo>
                  <a:cubicBezTo>
                    <a:pt x="3247" y="15796"/>
                    <a:pt x="8276" y="10898"/>
                    <a:pt x="13734" y="9471"/>
                  </a:cubicBezTo>
                  <a:cubicBezTo>
                    <a:pt x="16432" y="8764"/>
                    <a:pt x="18975" y="8929"/>
                    <a:pt x="21506" y="9966"/>
                  </a:cubicBezTo>
                  <a:cubicBezTo>
                    <a:pt x="16714" y="5392"/>
                    <a:pt x="14449" y="2753"/>
                    <a:pt x="9937" y="0"/>
                  </a:cubicBezTo>
                  <a:cubicBezTo>
                    <a:pt x="9885" y="12418"/>
                    <a:pt x="-94" y="14595"/>
                    <a:pt x="1" y="21600"/>
                  </a:cubicBezTo>
                  <a:close/>
                  <a:moveTo>
                    <a:pt x="1" y="21600"/>
                  </a:moveTo>
                </a:path>
              </a:pathLst>
            </a:custGeom>
            <a:solidFill>
              <a:srgbClr val="242424"/>
            </a:solid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a:p>
          </p:txBody>
        </p:sp>
        <p:sp>
          <p:nvSpPr>
            <p:cNvPr id="47" name="AutoShape 106">
              <a:extLst>
                <a:ext uri="{FF2B5EF4-FFF2-40B4-BE49-F238E27FC236}">
                  <a16:creationId xmlns:a16="http://schemas.microsoft.com/office/drawing/2014/main" id="{627DA403-79D3-4EB6-90F4-B28111CDD851}"/>
                </a:ext>
              </a:extLst>
            </p:cNvPr>
            <p:cNvSpPr>
              <a:spLocks/>
            </p:cNvSpPr>
            <p:nvPr/>
          </p:nvSpPr>
          <p:spPr bwMode="auto">
            <a:xfrm>
              <a:off x="5618165" y="5311661"/>
              <a:ext cx="502381" cy="531932"/>
            </a:xfrm>
            <a:custGeom>
              <a:avLst/>
              <a:gdLst/>
              <a:ahLst/>
              <a:cxnLst/>
              <a:rect l="0" t="0" r="r" b="b"/>
              <a:pathLst>
                <a:path w="21518" h="21600">
                  <a:moveTo>
                    <a:pt x="21518" y="21600"/>
                  </a:moveTo>
                  <a:cubicBezTo>
                    <a:pt x="17672" y="16149"/>
                    <a:pt x="13662" y="13016"/>
                    <a:pt x="8825" y="11589"/>
                  </a:cubicBezTo>
                  <a:cubicBezTo>
                    <a:pt x="6436" y="10883"/>
                    <a:pt x="2245" y="10129"/>
                    <a:pt x="0" y="11166"/>
                  </a:cubicBezTo>
                  <a:cubicBezTo>
                    <a:pt x="4247" y="6592"/>
                    <a:pt x="8714" y="4307"/>
                    <a:pt x="12712" y="0"/>
                  </a:cubicBezTo>
                  <a:cubicBezTo>
                    <a:pt x="12757" y="12418"/>
                    <a:pt x="21600" y="14595"/>
                    <a:pt x="21518" y="21600"/>
                  </a:cubicBezTo>
                  <a:close/>
                  <a:moveTo>
                    <a:pt x="21518" y="21600"/>
                  </a:moveTo>
                </a:path>
              </a:pathLst>
            </a:custGeom>
            <a:solidFill>
              <a:schemeClr val="bg1"/>
            </a:solid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a:p>
          </p:txBody>
        </p:sp>
        <p:sp>
          <p:nvSpPr>
            <p:cNvPr id="48" name="AutoShape 107">
              <a:extLst>
                <a:ext uri="{FF2B5EF4-FFF2-40B4-BE49-F238E27FC236}">
                  <a16:creationId xmlns:a16="http://schemas.microsoft.com/office/drawing/2014/main" id="{124CF99B-D3CC-4F67-AF05-1704C59CF95A}"/>
                </a:ext>
              </a:extLst>
            </p:cNvPr>
            <p:cNvSpPr>
              <a:spLocks/>
            </p:cNvSpPr>
            <p:nvPr/>
          </p:nvSpPr>
          <p:spPr bwMode="auto">
            <a:xfrm>
              <a:off x="5668825" y="5311661"/>
              <a:ext cx="443277" cy="531932"/>
            </a:xfrm>
            <a:custGeom>
              <a:avLst/>
              <a:gdLst/>
              <a:ahLst/>
              <a:cxnLst/>
              <a:rect l="0" t="0" r="r" b="b"/>
              <a:pathLst>
                <a:path w="21508" h="21600">
                  <a:moveTo>
                    <a:pt x="21507" y="21600"/>
                  </a:moveTo>
                  <a:cubicBezTo>
                    <a:pt x="18261" y="15796"/>
                    <a:pt x="13231" y="10898"/>
                    <a:pt x="7773" y="9471"/>
                  </a:cubicBezTo>
                  <a:cubicBezTo>
                    <a:pt x="5075" y="8764"/>
                    <a:pt x="2532" y="8929"/>
                    <a:pt x="0" y="9966"/>
                  </a:cubicBezTo>
                  <a:cubicBezTo>
                    <a:pt x="4792" y="5392"/>
                    <a:pt x="7057" y="2753"/>
                    <a:pt x="11569" y="0"/>
                  </a:cubicBezTo>
                  <a:cubicBezTo>
                    <a:pt x="11621" y="12418"/>
                    <a:pt x="21600" y="14595"/>
                    <a:pt x="21507" y="21600"/>
                  </a:cubicBezTo>
                  <a:close/>
                  <a:moveTo>
                    <a:pt x="21507" y="21600"/>
                  </a:moveTo>
                </a:path>
              </a:pathLst>
            </a:custGeom>
            <a:solidFill>
              <a:srgbClr val="242424"/>
            </a:solid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a:p>
          </p:txBody>
        </p:sp>
        <p:sp>
          <p:nvSpPr>
            <p:cNvPr id="49" name="AutoShape 108">
              <a:extLst>
                <a:ext uri="{FF2B5EF4-FFF2-40B4-BE49-F238E27FC236}">
                  <a16:creationId xmlns:a16="http://schemas.microsoft.com/office/drawing/2014/main" id="{81041481-1820-485A-8F6D-DC92ACAB1CF0}"/>
                </a:ext>
              </a:extLst>
            </p:cNvPr>
            <p:cNvSpPr>
              <a:spLocks/>
            </p:cNvSpPr>
            <p:nvPr/>
          </p:nvSpPr>
          <p:spPr bwMode="auto">
            <a:xfrm>
              <a:off x="5567505" y="4078929"/>
              <a:ext cx="740906" cy="1663344"/>
            </a:xfrm>
            <a:custGeom>
              <a:avLst/>
              <a:gdLst/>
              <a:ahLst/>
              <a:cxnLst/>
              <a:rect l="0" t="0" r="r" b="b"/>
              <a:pathLst>
                <a:path w="14340" h="20017">
                  <a:moveTo>
                    <a:pt x="3316" y="20017"/>
                  </a:moveTo>
                  <a:cubicBezTo>
                    <a:pt x="-2254" y="-944"/>
                    <a:pt x="11632" y="1428"/>
                    <a:pt x="14340" y="1173"/>
                  </a:cubicBezTo>
                  <a:cubicBezTo>
                    <a:pt x="10504" y="-1380"/>
                    <a:pt x="-7260" y="-1583"/>
                    <a:pt x="3316" y="20017"/>
                  </a:cubicBezTo>
                  <a:close/>
                  <a:moveTo>
                    <a:pt x="3316" y="20017"/>
                  </a:moveTo>
                </a:path>
              </a:pathLst>
            </a:custGeom>
            <a:solidFill>
              <a:srgbClr val="AD826F"/>
            </a:solid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50" name="Group 112">
              <a:extLst>
                <a:ext uri="{FF2B5EF4-FFF2-40B4-BE49-F238E27FC236}">
                  <a16:creationId xmlns:a16="http://schemas.microsoft.com/office/drawing/2014/main" id="{E4BCA594-BFBA-470C-B463-28BF7DAFAEBC}"/>
                </a:ext>
              </a:extLst>
            </p:cNvPr>
            <p:cNvGrpSpPr>
              <a:grpSpLocks/>
            </p:cNvGrpSpPr>
            <p:nvPr/>
          </p:nvGrpSpPr>
          <p:grpSpPr bwMode="auto">
            <a:xfrm>
              <a:off x="5550618" y="5497416"/>
              <a:ext cx="1122968" cy="852780"/>
              <a:chOff x="0" y="0"/>
              <a:chExt cx="532" cy="404"/>
            </a:xfrm>
          </p:grpSpPr>
          <p:sp>
            <p:nvSpPr>
              <p:cNvPr id="52" name="AutoShape 109">
                <a:extLst>
                  <a:ext uri="{FF2B5EF4-FFF2-40B4-BE49-F238E27FC236}">
                    <a16:creationId xmlns:a16="http://schemas.microsoft.com/office/drawing/2014/main" id="{9DC1567A-C749-455F-A16A-EA7FC0A1FE22}"/>
                  </a:ext>
                </a:extLst>
              </p:cNvPr>
              <p:cNvSpPr>
                <a:spLocks/>
              </p:cNvSpPr>
              <p:nvPr/>
            </p:nvSpPr>
            <p:spPr bwMode="auto">
              <a:xfrm>
                <a:off x="0" y="0"/>
                <a:ext cx="204" cy="397"/>
              </a:xfrm>
              <a:custGeom>
                <a:avLst/>
                <a:gdLst/>
                <a:ahLst/>
                <a:cxnLst/>
                <a:rect l="0" t="0" r="r" b="b"/>
                <a:pathLst>
                  <a:path w="21600" h="21600">
                    <a:moveTo>
                      <a:pt x="5790" y="0"/>
                    </a:moveTo>
                    <a:cubicBezTo>
                      <a:pt x="2111" y="1160"/>
                      <a:pt x="512" y="3903"/>
                      <a:pt x="0" y="6040"/>
                    </a:cubicBezTo>
                    <a:cubicBezTo>
                      <a:pt x="7284" y="5227"/>
                      <a:pt x="15393" y="7463"/>
                      <a:pt x="16767" y="8482"/>
                    </a:cubicBezTo>
                    <a:cubicBezTo>
                      <a:pt x="11294" y="10064"/>
                      <a:pt x="9746" y="11533"/>
                      <a:pt x="6723" y="13570"/>
                    </a:cubicBezTo>
                    <a:cubicBezTo>
                      <a:pt x="9318" y="15360"/>
                      <a:pt x="14794" y="18017"/>
                      <a:pt x="19656" y="21499"/>
                    </a:cubicBezTo>
                    <a:cubicBezTo>
                      <a:pt x="20301" y="21537"/>
                      <a:pt x="20949" y="21570"/>
                      <a:pt x="21600" y="21600"/>
                    </a:cubicBezTo>
                    <a:cubicBezTo>
                      <a:pt x="17238" y="17916"/>
                      <a:pt x="11943" y="15249"/>
                      <a:pt x="9250" y="13391"/>
                    </a:cubicBezTo>
                    <a:cubicBezTo>
                      <a:pt x="12273" y="11354"/>
                      <a:pt x="14422" y="10243"/>
                      <a:pt x="19895" y="8660"/>
                    </a:cubicBezTo>
                    <a:cubicBezTo>
                      <a:pt x="18521" y="7642"/>
                      <a:pt x="9088" y="3711"/>
                      <a:pt x="1803" y="4525"/>
                    </a:cubicBezTo>
                    <a:cubicBezTo>
                      <a:pt x="2558" y="2387"/>
                      <a:pt x="2954" y="1516"/>
                      <a:pt x="5790" y="0"/>
                    </a:cubicBezTo>
                    <a:close/>
                    <a:moveTo>
                      <a:pt x="5790" y="0"/>
                    </a:moveTo>
                  </a:path>
                </a:pathLst>
              </a:custGeom>
              <a:solidFill>
                <a:schemeClr val="bg1"/>
              </a:solid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a:p>
            </p:txBody>
          </p:sp>
          <p:sp>
            <p:nvSpPr>
              <p:cNvPr id="53" name="AutoShape 110">
                <a:extLst>
                  <a:ext uri="{FF2B5EF4-FFF2-40B4-BE49-F238E27FC236}">
                    <a16:creationId xmlns:a16="http://schemas.microsoft.com/office/drawing/2014/main" id="{9BFAF6B3-1AD1-4CB9-A252-21DD11A5FCD9}"/>
                  </a:ext>
                </a:extLst>
              </p:cNvPr>
              <p:cNvSpPr>
                <a:spLocks/>
              </p:cNvSpPr>
              <p:nvPr/>
            </p:nvSpPr>
            <p:spPr bwMode="auto">
              <a:xfrm>
                <a:off x="328" y="0"/>
                <a:ext cx="204" cy="397"/>
              </a:xfrm>
              <a:custGeom>
                <a:avLst/>
                <a:gdLst/>
                <a:ahLst/>
                <a:cxnLst/>
                <a:rect l="0" t="0" r="r" b="b"/>
                <a:pathLst>
                  <a:path w="21600" h="21600">
                    <a:moveTo>
                      <a:pt x="15812" y="0"/>
                    </a:moveTo>
                    <a:cubicBezTo>
                      <a:pt x="19490" y="1161"/>
                      <a:pt x="21087" y="3905"/>
                      <a:pt x="21600" y="6044"/>
                    </a:cubicBezTo>
                    <a:cubicBezTo>
                      <a:pt x="14320" y="5230"/>
                      <a:pt x="6215" y="7467"/>
                      <a:pt x="4841" y="8487"/>
                    </a:cubicBezTo>
                    <a:cubicBezTo>
                      <a:pt x="10312" y="10070"/>
                      <a:pt x="11858" y="11540"/>
                      <a:pt x="14880" y="13577"/>
                    </a:cubicBezTo>
                    <a:cubicBezTo>
                      <a:pt x="12290" y="15366"/>
                      <a:pt x="6816" y="18018"/>
                      <a:pt x="1951" y="21494"/>
                    </a:cubicBezTo>
                    <a:cubicBezTo>
                      <a:pt x="1303" y="21534"/>
                      <a:pt x="652" y="21569"/>
                      <a:pt x="0" y="21600"/>
                    </a:cubicBezTo>
                    <a:cubicBezTo>
                      <a:pt x="4369" y="17920"/>
                      <a:pt x="9666" y="15255"/>
                      <a:pt x="12355" y="13398"/>
                    </a:cubicBezTo>
                    <a:cubicBezTo>
                      <a:pt x="9333" y="11360"/>
                      <a:pt x="7186" y="10248"/>
                      <a:pt x="1715" y="8664"/>
                    </a:cubicBezTo>
                    <a:cubicBezTo>
                      <a:pt x="3089" y="7645"/>
                      <a:pt x="12517" y="3712"/>
                      <a:pt x="19797" y="4527"/>
                    </a:cubicBezTo>
                    <a:cubicBezTo>
                      <a:pt x="19043" y="2388"/>
                      <a:pt x="18648" y="1517"/>
                      <a:pt x="15812" y="0"/>
                    </a:cubicBezTo>
                    <a:close/>
                    <a:moveTo>
                      <a:pt x="15812" y="0"/>
                    </a:moveTo>
                  </a:path>
                </a:pathLst>
              </a:custGeom>
              <a:solidFill>
                <a:schemeClr val="bg1"/>
              </a:solid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a:p>
            </p:txBody>
          </p:sp>
          <p:sp>
            <p:nvSpPr>
              <p:cNvPr id="54" name="AutoShape 111">
                <a:extLst>
                  <a:ext uri="{FF2B5EF4-FFF2-40B4-BE49-F238E27FC236}">
                    <a16:creationId xmlns:a16="http://schemas.microsoft.com/office/drawing/2014/main" id="{93B2AE7C-3657-4A1C-A259-FBB6E89ED113}"/>
                  </a:ext>
                </a:extLst>
              </p:cNvPr>
              <p:cNvSpPr>
                <a:spLocks/>
              </p:cNvSpPr>
              <p:nvPr/>
            </p:nvSpPr>
            <p:spPr bwMode="auto">
              <a:xfrm>
                <a:off x="256" y="176"/>
                <a:ext cx="15" cy="228"/>
              </a:xfrm>
              <a:custGeom>
                <a:avLst/>
                <a:gdLst/>
                <a:ahLst/>
                <a:cxnLst/>
                <a:rect l="0" t="0" r="r" b="b"/>
                <a:pathLst>
                  <a:path w="18859" h="21600">
                    <a:moveTo>
                      <a:pt x="12880" y="21600"/>
                    </a:moveTo>
                    <a:cubicBezTo>
                      <a:pt x="11933" y="14269"/>
                      <a:pt x="13353" y="5174"/>
                      <a:pt x="18859" y="0"/>
                    </a:cubicBezTo>
                    <a:cubicBezTo>
                      <a:pt x="-801" y="5647"/>
                      <a:pt x="-2741" y="14510"/>
                      <a:pt x="2482" y="21590"/>
                    </a:cubicBezTo>
                    <a:cubicBezTo>
                      <a:pt x="5935" y="21593"/>
                      <a:pt x="9398" y="21599"/>
                      <a:pt x="12880" y="21600"/>
                    </a:cubicBezTo>
                    <a:close/>
                    <a:moveTo>
                      <a:pt x="12880" y="21600"/>
                    </a:moveTo>
                  </a:path>
                </a:pathLst>
              </a:custGeom>
              <a:solidFill>
                <a:schemeClr val="bg1"/>
              </a:solid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51" name="AutoShape 113">
              <a:extLst>
                <a:ext uri="{FF2B5EF4-FFF2-40B4-BE49-F238E27FC236}">
                  <a16:creationId xmlns:a16="http://schemas.microsoft.com/office/drawing/2014/main" id="{8F0BF2C8-33C3-47CC-99AB-12DB66481246}"/>
                </a:ext>
              </a:extLst>
            </p:cNvPr>
            <p:cNvSpPr>
              <a:spLocks/>
            </p:cNvSpPr>
            <p:nvPr/>
          </p:nvSpPr>
          <p:spPr bwMode="auto">
            <a:xfrm>
              <a:off x="5719485" y="4568645"/>
              <a:ext cx="774679" cy="173089"/>
            </a:xfrm>
            <a:custGeom>
              <a:avLst/>
              <a:gdLst/>
              <a:ahLst/>
              <a:cxnLst/>
              <a:rect l="0" t="0" r="r" b="b"/>
              <a:pathLst>
                <a:path w="21487" h="20904">
                  <a:moveTo>
                    <a:pt x="16312" y="20611"/>
                  </a:moveTo>
                  <a:cubicBezTo>
                    <a:pt x="16697" y="20498"/>
                    <a:pt x="17075" y="20364"/>
                    <a:pt x="17419" y="20221"/>
                  </a:cubicBezTo>
                  <a:cubicBezTo>
                    <a:pt x="19134" y="19502"/>
                    <a:pt x="21393" y="14740"/>
                    <a:pt x="21468" y="12986"/>
                  </a:cubicBezTo>
                  <a:cubicBezTo>
                    <a:pt x="21544" y="11234"/>
                    <a:pt x="21365" y="2959"/>
                    <a:pt x="21473" y="676"/>
                  </a:cubicBezTo>
                  <a:cubicBezTo>
                    <a:pt x="21457" y="-476"/>
                    <a:pt x="18229" y="51"/>
                    <a:pt x="16312" y="989"/>
                  </a:cubicBezTo>
                  <a:lnTo>
                    <a:pt x="16312" y="2940"/>
                  </a:lnTo>
                  <a:cubicBezTo>
                    <a:pt x="17868" y="2201"/>
                    <a:pt x="20566" y="1916"/>
                    <a:pt x="20563" y="4300"/>
                  </a:cubicBezTo>
                  <a:cubicBezTo>
                    <a:pt x="20560" y="5597"/>
                    <a:pt x="20573" y="12097"/>
                    <a:pt x="20121" y="14125"/>
                  </a:cubicBezTo>
                  <a:cubicBezTo>
                    <a:pt x="19669" y="16154"/>
                    <a:pt x="18149" y="17946"/>
                    <a:pt x="16757" y="18750"/>
                  </a:cubicBezTo>
                  <a:cubicBezTo>
                    <a:pt x="16609" y="18835"/>
                    <a:pt x="16460" y="18906"/>
                    <a:pt x="16312" y="18966"/>
                  </a:cubicBezTo>
                  <a:lnTo>
                    <a:pt x="16312" y="20611"/>
                  </a:lnTo>
                  <a:close/>
                  <a:moveTo>
                    <a:pt x="5173" y="20534"/>
                  </a:moveTo>
                  <a:cubicBezTo>
                    <a:pt x="6710" y="20958"/>
                    <a:pt x="8384" y="21007"/>
                    <a:pt x="8674" y="19762"/>
                  </a:cubicBezTo>
                  <a:cubicBezTo>
                    <a:pt x="9036" y="18205"/>
                    <a:pt x="9734" y="12574"/>
                    <a:pt x="9812" y="11210"/>
                  </a:cubicBezTo>
                  <a:cubicBezTo>
                    <a:pt x="9919" y="9355"/>
                    <a:pt x="11579" y="9693"/>
                    <a:pt x="11676" y="11349"/>
                  </a:cubicBezTo>
                  <a:cubicBezTo>
                    <a:pt x="11756" y="12715"/>
                    <a:pt x="12458" y="18336"/>
                    <a:pt x="12821" y="19886"/>
                  </a:cubicBezTo>
                  <a:cubicBezTo>
                    <a:pt x="13111" y="21124"/>
                    <a:pt x="14778" y="21055"/>
                    <a:pt x="16312" y="20611"/>
                  </a:cubicBezTo>
                  <a:lnTo>
                    <a:pt x="16312" y="18966"/>
                  </a:lnTo>
                  <a:cubicBezTo>
                    <a:pt x="15065" y="19461"/>
                    <a:pt x="13846" y="19023"/>
                    <a:pt x="13273" y="17859"/>
                  </a:cubicBezTo>
                  <a:cubicBezTo>
                    <a:pt x="12633" y="16554"/>
                    <a:pt x="11858" y="10000"/>
                    <a:pt x="12110" y="8026"/>
                  </a:cubicBezTo>
                  <a:cubicBezTo>
                    <a:pt x="12363" y="6052"/>
                    <a:pt x="14559" y="3906"/>
                    <a:pt x="16052" y="3076"/>
                  </a:cubicBezTo>
                  <a:cubicBezTo>
                    <a:pt x="16134" y="3031"/>
                    <a:pt x="16221" y="2985"/>
                    <a:pt x="16312" y="2943"/>
                  </a:cubicBezTo>
                  <a:lnTo>
                    <a:pt x="16312" y="991"/>
                  </a:lnTo>
                  <a:cubicBezTo>
                    <a:pt x="16074" y="1110"/>
                    <a:pt x="15855" y="1231"/>
                    <a:pt x="15666" y="1359"/>
                  </a:cubicBezTo>
                  <a:cubicBezTo>
                    <a:pt x="13434" y="2860"/>
                    <a:pt x="12071" y="4468"/>
                    <a:pt x="10882" y="4539"/>
                  </a:cubicBezTo>
                  <a:cubicBezTo>
                    <a:pt x="9528" y="4617"/>
                    <a:pt x="8367" y="2955"/>
                    <a:pt x="5815" y="1276"/>
                  </a:cubicBezTo>
                  <a:cubicBezTo>
                    <a:pt x="5627" y="1154"/>
                    <a:pt x="5410" y="1033"/>
                    <a:pt x="5173" y="920"/>
                  </a:cubicBezTo>
                  <a:lnTo>
                    <a:pt x="5173" y="2870"/>
                  </a:lnTo>
                  <a:cubicBezTo>
                    <a:pt x="5263" y="2912"/>
                    <a:pt x="5349" y="2955"/>
                    <a:pt x="5431" y="3001"/>
                  </a:cubicBezTo>
                  <a:cubicBezTo>
                    <a:pt x="6924" y="3809"/>
                    <a:pt x="9122" y="5925"/>
                    <a:pt x="9376" y="7894"/>
                  </a:cubicBezTo>
                  <a:cubicBezTo>
                    <a:pt x="9630" y="9866"/>
                    <a:pt x="8859" y="16433"/>
                    <a:pt x="8219" y="17744"/>
                  </a:cubicBezTo>
                  <a:cubicBezTo>
                    <a:pt x="7647" y="18920"/>
                    <a:pt x="6423" y="19376"/>
                    <a:pt x="5173" y="18891"/>
                  </a:cubicBezTo>
                  <a:lnTo>
                    <a:pt x="5173" y="20534"/>
                  </a:lnTo>
                  <a:close/>
                  <a:moveTo>
                    <a:pt x="7" y="676"/>
                  </a:moveTo>
                  <a:cubicBezTo>
                    <a:pt x="116" y="2957"/>
                    <a:pt x="-56" y="11234"/>
                    <a:pt x="21" y="12986"/>
                  </a:cubicBezTo>
                  <a:cubicBezTo>
                    <a:pt x="97" y="14740"/>
                    <a:pt x="2360" y="19469"/>
                    <a:pt x="4075" y="20162"/>
                  </a:cubicBezTo>
                  <a:cubicBezTo>
                    <a:pt x="4417" y="20300"/>
                    <a:pt x="4791" y="20431"/>
                    <a:pt x="5173" y="20536"/>
                  </a:cubicBezTo>
                  <a:lnTo>
                    <a:pt x="5173" y="18891"/>
                  </a:lnTo>
                  <a:cubicBezTo>
                    <a:pt x="5028" y="18835"/>
                    <a:pt x="4882" y="18766"/>
                    <a:pt x="4737" y="18683"/>
                  </a:cubicBezTo>
                  <a:cubicBezTo>
                    <a:pt x="3344" y="17899"/>
                    <a:pt x="1824" y="16130"/>
                    <a:pt x="1370" y="14107"/>
                  </a:cubicBezTo>
                  <a:cubicBezTo>
                    <a:pt x="915" y="12087"/>
                    <a:pt x="924" y="5585"/>
                    <a:pt x="920" y="4288"/>
                  </a:cubicBezTo>
                  <a:cubicBezTo>
                    <a:pt x="915" y="1904"/>
                    <a:pt x="3616" y="2151"/>
                    <a:pt x="5173" y="2870"/>
                  </a:cubicBezTo>
                  <a:lnTo>
                    <a:pt x="5173" y="920"/>
                  </a:lnTo>
                  <a:cubicBezTo>
                    <a:pt x="3256" y="7"/>
                    <a:pt x="22" y="-476"/>
                    <a:pt x="7" y="676"/>
                  </a:cubicBezTo>
                  <a:close/>
                  <a:moveTo>
                    <a:pt x="7" y="676"/>
                  </a:moveTo>
                </a:path>
              </a:pathLst>
            </a:custGeom>
            <a:solidFill>
              <a:schemeClr val="tx1">
                <a:lumMod val="75000"/>
                <a:lumOff val="25000"/>
              </a:schemeClr>
            </a:solid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55" name="Title 1">
            <a:extLst>
              <a:ext uri="{FF2B5EF4-FFF2-40B4-BE49-F238E27FC236}">
                <a16:creationId xmlns:a16="http://schemas.microsoft.com/office/drawing/2014/main" id="{4C84574A-0D84-4D63-8D2D-9A788C0D9EA4}"/>
              </a:ext>
            </a:extLst>
          </p:cNvPr>
          <p:cNvSpPr txBox="1">
            <a:spLocks/>
          </p:cNvSpPr>
          <p:nvPr/>
        </p:nvSpPr>
        <p:spPr>
          <a:xfrm>
            <a:off x="1519519" y="426148"/>
            <a:ext cx="9144000" cy="6294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4000" b="1"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endParaRPr>
          </a:p>
        </p:txBody>
      </p:sp>
      <p:grpSp>
        <p:nvGrpSpPr>
          <p:cNvPr id="57" name="Group 56">
            <a:extLst>
              <a:ext uri="{FF2B5EF4-FFF2-40B4-BE49-F238E27FC236}">
                <a16:creationId xmlns:a16="http://schemas.microsoft.com/office/drawing/2014/main" id="{2E4091DC-F087-401C-8393-30982BF8257F}"/>
              </a:ext>
            </a:extLst>
          </p:cNvPr>
          <p:cNvGrpSpPr/>
          <p:nvPr/>
        </p:nvGrpSpPr>
        <p:grpSpPr>
          <a:xfrm>
            <a:off x="11338559" y="6402760"/>
            <a:ext cx="361569" cy="337216"/>
            <a:chOff x="11338559" y="6428160"/>
            <a:chExt cx="361569" cy="337216"/>
          </a:xfrm>
        </p:grpSpPr>
        <p:sp>
          <p:nvSpPr>
            <p:cNvPr id="58" name="Oval 57">
              <a:extLst>
                <a:ext uri="{FF2B5EF4-FFF2-40B4-BE49-F238E27FC236}">
                  <a16:creationId xmlns:a16="http://schemas.microsoft.com/office/drawing/2014/main" id="{AE7DA162-131F-4051-8D58-7D66EF7B8974}"/>
                </a:ext>
              </a:extLst>
            </p:cNvPr>
            <p:cNvSpPr/>
            <p:nvPr/>
          </p:nvSpPr>
          <p:spPr>
            <a:xfrm>
              <a:off x="11352679" y="6428160"/>
              <a:ext cx="336177" cy="33617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1FBE204C-533D-4D4B-A9E8-9EED84AA413A}"/>
                </a:ext>
              </a:extLst>
            </p:cNvPr>
            <p:cNvSpPr txBox="1"/>
            <p:nvPr/>
          </p:nvSpPr>
          <p:spPr>
            <a:xfrm>
              <a:off x="11338559" y="6457599"/>
              <a:ext cx="361569" cy="307777"/>
            </a:xfrm>
            <a:prstGeom prst="rect">
              <a:avLst/>
            </a:prstGeom>
            <a:noFill/>
          </p:spPr>
          <p:txBody>
            <a:bodyPr wrap="square" rtlCol="0">
              <a:spAutoFit/>
            </a:bodyPr>
            <a:lstStyle/>
            <a:p>
              <a:pPr algn="ctr"/>
              <a:fld id="{935BBC0D-156C-474B-BE53-7DA8707D3EBF}" type="slidenum">
                <a:rPr lang="en-US" sz="1400" smtClean="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rPr>
                <a:t>30</a:t>
              </a:fld>
              <a:endParaRPr lang="en-US" sz="1400" dirty="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endParaRPr>
            </a:p>
          </p:txBody>
        </p:sp>
      </p:grpSp>
      <p:grpSp>
        <p:nvGrpSpPr>
          <p:cNvPr id="60" name="Group 541">
            <a:extLst>
              <a:ext uri="{FF2B5EF4-FFF2-40B4-BE49-F238E27FC236}">
                <a16:creationId xmlns:a16="http://schemas.microsoft.com/office/drawing/2014/main" id="{775DA46D-24D6-4FC3-B14C-5D752ABA2033}"/>
              </a:ext>
            </a:extLst>
          </p:cNvPr>
          <p:cNvGrpSpPr>
            <a:grpSpLocks/>
          </p:cNvGrpSpPr>
          <p:nvPr/>
        </p:nvGrpSpPr>
        <p:grpSpPr bwMode="auto">
          <a:xfrm>
            <a:off x="624840" y="6438982"/>
            <a:ext cx="256073" cy="266968"/>
            <a:chOff x="0" y="0"/>
            <a:chExt cx="554" cy="578"/>
          </a:xfrm>
          <a:solidFill>
            <a:schemeClr val="tx1">
              <a:lumMod val="75000"/>
              <a:lumOff val="25000"/>
            </a:schemeClr>
          </a:solidFill>
        </p:grpSpPr>
        <p:sp>
          <p:nvSpPr>
            <p:cNvPr id="61" name="AutoShape 538">
              <a:extLst>
                <a:ext uri="{FF2B5EF4-FFF2-40B4-BE49-F238E27FC236}">
                  <a16:creationId xmlns:a16="http://schemas.microsoft.com/office/drawing/2014/main" id="{87982C46-F805-469D-86DF-E76612F8BC60}"/>
                </a:ext>
              </a:extLst>
            </p:cNvPr>
            <p:cNvSpPr>
              <a:spLocks/>
            </p:cNvSpPr>
            <p:nvPr/>
          </p:nvSpPr>
          <p:spPr bwMode="auto">
            <a:xfrm>
              <a:off x="136" y="0"/>
              <a:ext cx="182" cy="182"/>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599" h="21600">
                  <a:moveTo>
                    <a:pt x="10799" y="21600"/>
                  </a:moveTo>
                  <a:cubicBezTo>
                    <a:pt x="11708" y="21600"/>
                    <a:pt x="12587" y="21475"/>
                    <a:pt x="13430" y="21264"/>
                  </a:cubicBezTo>
                  <a:lnTo>
                    <a:pt x="9739" y="18241"/>
                  </a:lnTo>
                  <a:cubicBezTo>
                    <a:pt x="8451" y="17189"/>
                    <a:pt x="7651" y="15697"/>
                    <a:pt x="7485" y="14041"/>
                  </a:cubicBezTo>
                  <a:cubicBezTo>
                    <a:pt x="7319" y="12386"/>
                    <a:pt x="7812" y="10765"/>
                    <a:pt x="8863" y="9483"/>
                  </a:cubicBezTo>
                  <a:cubicBezTo>
                    <a:pt x="10048" y="8031"/>
                    <a:pt x="11804" y="7199"/>
                    <a:pt x="13680" y="7199"/>
                  </a:cubicBezTo>
                  <a:cubicBezTo>
                    <a:pt x="15117" y="7199"/>
                    <a:pt x="16517" y="7701"/>
                    <a:pt x="17624" y="8609"/>
                  </a:cubicBezTo>
                  <a:lnTo>
                    <a:pt x="21547" y="11822"/>
                  </a:lnTo>
                  <a:cubicBezTo>
                    <a:pt x="21578" y="11487"/>
                    <a:pt x="21599" y="11146"/>
                    <a:pt x="21599" y="10801"/>
                  </a:cubicBezTo>
                  <a:cubicBezTo>
                    <a:pt x="21599" y="4836"/>
                    <a:pt x="16764" y="0"/>
                    <a:pt x="10800" y="0"/>
                  </a:cubicBezTo>
                  <a:cubicBezTo>
                    <a:pt x="4834" y="0"/>
                    <a:pt x="0" y="4836"/>
                    <a:pt x="0" y="10801"/>
                  </a:cubicBezTo>
                  <a:cubicBezTo>
                    <a:pt x="-1" y="16765"/>
                    <a:pt x="4833" y="21600"/>
                    <a:pt x="10799" y="21600"/>
                  </a:cubicBezTo>
                  <a:close/>
                  <a:moveTo>
                    <a:pt x="10799" y="21600"/>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62" name="AutoShape 539">
              <a:extLst>
                <a:ext uri="{FF2B5EF4-FFF2-40B4-BE49-F238E27FC236}">
                  <a16:creationId xmlns:a16="http://schemas.microsoft.com/office/drawing/2014/main" id="{3314283A-CBF8-4EC4-9167-C9C18B2100A9}"/>
                </a:ext>
              </a:extLst>
            </p:cNvPr>
            <p:cNvSpPr>
              <a:spLocks/>
            </p:cNvSpPr>
            <p:nvPr/>
          </p:nvSpPr>
          <p:spPr bwMode="auto">
            <a:xfrm>
              <a:off x="232" y="88"/>
              <a:ext cx="322" cy="286"/>
            </a:xfrm>
            <a:custGeom>
              <a:avLst/>
              <a:gdLst>
                <a:gd name="T0" fmla="*/ 0 w 21415"/>
                <a:gd name="T1" fmla="*/ 0 h 21600"/>
                <a:gd name="T2" fmla="*/ 0 w 21415"/>
                <a:gd name="T3" fmla="*/ 0 h 21600"/>
                <a:gd name="T4" fmla="*/ 0 w 21415"/>
                <a:gd name="T5" fmla="*/ 0 h 21600"/>
                <a:gd name="T6" fmla="*/ 0 w 21415"/>
                <a:gd name="T7" fmla="*/ 0 h 21600"/>
                <a:gd name="T8" fmla="*/ 0 w 21415"/>
                <a:gd name="T9" fmla="*/ 0 h 21600"/>
                <a:gd name="T10" fmla="*/ 0 w 21415"/>
                <a:gd name="T11" fmla="*/ 0 h 21600"/>
                <a:gd name="T12" fmla="*/ 0 w 21415"/>
                <a:gd name="T13" fmla="*/ 0 h 21600"/>
                <a:gd name="T14" fmla="*/ 0 w 21415"/>
                <a:gd name="T15" fmla="*/ 0 h 21600"/>
                <a:gd name="T16" fmla="*/ 0 w 21415"/>
                <a:gd name="T17" fmla="*/ 0 h 21600"/>
                <a:gd name="T18" fmla="*/ 0 w 21415"/>
                <a:gd name="T19" fmla="*/ 0 h 21600"/>
                <a:gd name="T20" fmla="*/ 0 w 21415"/>
                <a:gd name="T21" fmla="*/ 0 h 21600"/>
                <a:gd name="T22" fmla="*/ 0 w 21415"/>
                <a:gd name="T23" fmla="*/ 0 h 21600"/>
                <a:gd name="T24" fmla="*/ 0 w 21415"/>
                <a:gd name="T25" fmla="*/ 0 h 21600"/>
                <a:gd name="T26" fmla="*/ 0 w 21415"/>
                <a:gd name="T27" fmla="*/ 0 h 21600"/>
                <a:gd name="T28" fmla="*/ 0 w 21415"/>
                <a:gd name="T29" fmla="*/ 0 h 21600"/>
                <a:gd name="T30" fmla="*/ 0 w 21415"/>
                <a:gd name="T31" fmla="*/ 0 h 21600"/>
                <a:gd name="T32" fmla="*/ 0 w 21415"/>
                <a:gd name="T33" fmla="*/ 0 h 21600"/>
                <a:gd name="T34" fmla="*/ 0 w 21415"/>
                <a:gd name="T35" fmla="*/ 0 h 21600"/>
                <a:gd name="T36" fmla="*/ 0 w 21415"/>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15" h="21600">
                  <a:moveTo>
                    <a:pt x="13624" y="3906"/>
                  </a:moveTo>
                  <a:cubicBezTo>
                    <a:pt x="12433" y="3906"/>
                    <a:pt x="11308" y="4219"/>
                    <a:pt x="10297" y="4762"/>
                  </a:cubicBezTo>
                  <a:cubicBezTo>
                    <a:pt x="9660" y="5104"/>
                    <a:pt x="9069" y="5539"/>
                    <a:pt x="8541" y="6057"/>
                  </a:cubicBezTo>
                  <a:lnTo>
                    <a:pt x="2444" y="386"/>
                  </a:lnTo>
                  <a:cubicBezTo>
                    <a:pt x="2167" y="126"/>
                    <a:pt x="1830" y="0"/>
                    <a:pt x="1496" y="0"/>
                  </a:cubicBezTo>
                  <a:cubicBezTo>
                    <a:pt x="1065" y="0"/>
                    <a:pt x="634" y="213"/>
                    <a:pt x="340" y="622"/>
                  </a:cubicBezTo>
                  <a:cubicBezTo>
                    <a:pt x="-185" y="1348"/>
                    <a:pt x="-92" y="2419"/>
                    <a:pt x="549" y="3012"/>
                  </a:cubicBezTo>
                  <a:lnTo>
                    <a:pt x="6693" y="8727"/>
                  </a:lnTo>
                  <a:cubicBezTo>
                    <a:pt x="6373" y="9435"/>
                    <a:pt x="6130" y="10195"/>
                    <a:pt x="5988" y="10999"/>
                  </a:cubicBezTo>
                  <a:cubicBezTo>
                    <a:pt x="5912" y="11425"/>
                    <a:pt x="5872" y="11866"/>
                    <a:pt x="5853" y="12313"/>
                  </a:cubicBezTo>
                  <a:lnTo>
                    <a:pt x="9540" y="9994"/>
                  </a:lnTo>
                  <a:cubicBezTo>
                    <a:pt x="10205" y="9576"/>
                    <a:pt x="10956" y="9354"/>
                    <a:pt x="11714" y="9354"/>
                  </a:cubicBezTo>
                  <a:cubicBezTo>
                    <a:pt x="13346" y="9354"/>
                    <a:pt x="14851" y="10362"/>
                    <a:pt x="15642" y="11984"/>
                  </a:cubicBezTo>
                  <a:cubicBezTo>
                    <a:pt x="16840" y="14442"/>
                    <a:pt x="16053" y="17548"/>
                    <a:pt x="13889" y="18908"/>
                  </a:cubicBezTo>
                  <a:lnTo>
                    <a:pt x="10665" y="20935"/>
                  </a:lnTo>
                  <a:cubicBezTo>
                    <a:pt x="11578" y="21361"/>
                    <a:pt x="12577" y="21600"/>
                    <a:pt x="13624" y="21600"/>
                  </a:cubicBezTo>
                  <a:cubicBezTo>
                    <a:pt x="17927" y="21600"/>
                    <a:pt x="21415" y="17639"/>
                    <a:pt x="21415" y="12752"/>
                  </a:cubicBezTo>
                  <a:cubicBezTo>
                    <a:pt x="21415" y="7865"/>
                    <a:pt x="17927" y="3906"/>
                    <a:pt x="13624" y="3906"/>
                  </a:cubicBezTo>
                  <a:close/>
                  <a:moveTo>
                    <a:pt x="13624" y="3906"/>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63" name="AutoShape 540">
              <a:extLst>
                <a:ext uri="{FF2B5EF4-FFF2-40B4-BE49-F238E27FC236}">
                  <a16:creationId xmlns:a16="http://schemas.microsoft.com/office/drawing/2014/main" id="{E5472433-C7B2-4822-8634-D576F9C3FE12}"/>
                </a:ext>
              </a:extLst>
            </p:cNvPr>
            <p:cNvSpPr>
              <a:spLocks/>
            </p:cNvSpPr>
            <p:nvPr/>
          </p:nvSpPr>
          <p:spPr bwMode="auto">
            <a:xfrm>
              <a:off x="0" y="248"/>
              <a:ext cx="447" cy="330"/>
            </a:xfrm>
            <a:custGeom>
              <a:avLst/>
              <a:gdLst>
                <a:gd name="T0" fmla="*/ 0 w 21346"/>
                <a:gd name="T1" fmla="*/ 0 h 21600"/>
                <a:gd name="T2" fmla="*/ 0 w 21346"/>
                <a:gd name="T3" fmla="*/ 0 h 21600"/>
                <a:gd name="T4" fmla="*/ 0 w 21346"/>
                <a:gd name="T5" fmla="*/ 0 h 21600"/>
                <a:gd name="T6" fmla="*/ 0 w 21346"/>
                <a:gd name="T7" fmla="*/ 0 h 21600"/>
                <a:gd name="T8" fmla="*/ 0 w 21346"/>
                <a:gd name="T9" fmla="*/ 0 h 21600"/>
                <a:gd name="T10" fmla="*/ 0 w 21346"/>
                <a:gd name="T11" fmla="*/ 0 h 21600"/>
                <a:gd name="T12" fmla="*/ 0 w 21346"/>
                <a:gd name="T13" fmla="*/ 0 h 21600"/>
                <a:gd name="T14" fmla="*/ 0 w 21346"/>
                <a:gd name="T15" fmla="*/ 0 h 21600"/>
                <a:gd name="T16" fmla="*/ 0 w 21346"/>
                <a:gd name="T17" fmla="*/ 0 h 21600"/>
                <a:gd name="T18" fmla="*/ 0 w 21346"/>
                <a:gd name="T19" fmla="*/ 0 h 21600"/>
                <a:gd name="T20" fmla="*/ 0 w 21346"/>
                <a:gd name="T21" fmla="*/ 0 h 21600"/>
                <a:gd name="T22" fmla="*/ 0 w 21346"/>
                <a:gd name="T23" fmla="*/ 0 h 21600"/>
                <a:gd name="T24" fmla="*/ 0 w 21346"/>
                <a:gd name="T25" fmla="*/ 0 h 21600"/>
                <a:gd name="T26" fmla="*/ 0 w 21346"/>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346" h="21600">
                  <a:moveTo>
                    <a:pt x="14485" y="9103"/>
                  </a:moveTo>
                  <a:lnTo>
                    <a:pt x="20423" y="4598"/>
                  </a:lnTo>
                  <a:cubicBezTo>
                    <a:pt x="21288" y="3943"/>
                    <a:pt x="21600" y="2451"/>
                    <a:pt x="21122" y="1265"/>
                  </a:cubicBezTo>
                  <a:cubicBezTo>
                    <a:pt x="20796" y="457"/>
                    <a:pt x="20185" y="0"/>
                    <a:pt x="19555" y="0"/>
                  </a:cubicBezTo>
                  <a:cubicBezTo>
                    <a:pt x="19261" y="0"/>
                    <a:pt x="18964" y="99"/>
                    <a:pt x="18690" y="307"/>
                  </a:cubicBezTo>
                  <a:lnTo>
                    <a:pt x="12803" y="4774"/>
                  </a:lnTo>
                  <a:cubicBezTo>
                    <a:pt x="12464" y="4260"/>
                    <a:pt x="12088" y="3795"/>
                    <a:pt x="11678" y="3385"/>
                  </a:cubicBezTo>
                  <a:cubicBezTo>
                    <a:pt x="10463" y="2171"/>
                    <a:pt x="8972" y="1445"/>
                    <a:pt x="7353" y="1445"/>
                  </a:cubicBezTo>
                  <a:cubicBezTo>
                    <a:pt x="3292" y="1445"/>
                    <a:pt x="0" y="5957"/>
                    <a:pt x="0" y="11522"/>
                  </a:cubicBezTo>
                  <a:cubicBezTo>
                    <a:pt x="0" y="17088"/>
                    <a:pt x="3292" y="21600"/>
                    <a:pt x="7353" y="21600"/>
                  </a:cubicBezTo>
                  <a:cubicBezTo>
                    <a:pt x="11415" y="21600"/>
                    <a:pt x="14708" y="17088"/>
                    <a:pt x="14708" y="11522"/>
                  </a:cubicBezTo>
                  <a:cubicBezTo>
                    <a:pt x="14708" y="11409"/>
                    <a:pt x="14698" y="11299"/>
                    <a:pt x="14695" y="11187"/>
                  </a:cubicBezTo>
                  <a:cubicBezTo>
                    <a:pt x="14678" y="10470"/>
                    <a:pt x="14606" y="9775"/>
                    <a:pt x="14485" y="9103"/>
                  </a:cubicBezTo>
                  <a:close/>
                  <a:moveTo>
                    <a:pt x="14485" y="9103"/>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grpSp>
    </p:spTree>
    <p:extLst>
      <p:ext uri="{BB962C8B-B14F-4D97-AF65-F5344CB8AC3E}">
        <p14:creationId xmlns:p14="http://schemas.microsoft.com/office/powerpoint/2010/main" val="420164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nodePh="1">
                                  <p:stCondLst>
                                    <p:cond delay="0"/>
                                  </p:stCondLst>
                                  <p:endCondLst>
                                    <p:cond evt="begin" delay="0">
                                      <p:tn val="5"/>
                                    </p:cond>
                                  </p:endCondLst>
                                  <p:childTnLst>
                                    <p:set>
                                      <p:cBhvr>
                                        <p:cTn id="6" dur="1" fill="hold">
                                          <p:stCondLst>
                                            <p:cond delay="0"/>
                                          </p:stCondLst>
                                        </p:cTn>
                                        <p:tgtEl>
                                          <p:spTgt spid="55"/>
                                        </p:tgtEl>
                                        <p:attrNameLst>
                                          <p:attrName>style.visibility</p:attrName>
                                        </p:attrNameLst>
                                      </p:cBhvr>
                                      <p:to>
                                        <p:strVal val="visible"/>
                                      </p:to>
                                    </p:set>
                                    <p:animEffect transition="in" filter="fade">
                                      <p:cBhvr>
                                        <p:cTn id="7" dur="1000"/>
                                        <p:tgtEl>
                                          <p:spTgt spid="55"/>
                                        </p:tgtEl>
                                      </p:cBhvr>
                                    </p:animEffect>
                                    <p:anim calcmode="lin" valueType="num">
                                      <p:cBhvr>
                                        <p:cTn id="8" dur="1000" fill="hold"/>
                                        <p:tgtEl>
                                          <p:spTgt spid="55"/>
                                        </p:tgtEl>
                                        <p:attrNameLst>
                                          <p:attrName>ppt_x</p:attrName>
                                        </p:attrNameLst>
                                      </p:cBhvr>
                                      <p:tavLst>
                                        <p:tav tm="0">
                                          <p:val>
                                            <p:strVal val="#ppt_x"/>
                                          </p:val>
                                        </p:tav>
                                        <p:tav tm="100000">
                                          <p:val>
                                            <p:strVal val="#ppt_x"/>
                                          </p:val>
                                        </p:tav>
                                      </p:tavLst>
                                    </p:anim>
                                    <p:anim calcmode="lin" valueType="num">
                                      <p:cBhvr>
                                        <p:cTn id="9" dur="1000" fill="hold"/>
                                        <p:tgtEl>
                                          <p:spTgt spid="5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1000"/>
                                        <p:tgtEl>
                                          <p:spTgt spid="34"/>
                                        </p:tgtEl>
                                      </p:cBhvr>
                                    </p:animEffect>
                                    <p:anim calcmode="lin" valueType="num">
                                      <p:cBhvr>
                                        <p:cTn id="14" dur="1000" fill="hold"/>
                                        <p:tgtEl>
                                          <p:spTgt spid="34"/>
                                        </p:tgtEl>
                                        <p:attrNameLst>
                                          <p:attrName>ppt_x</p:attrName>
                                        </p:attrNameLst>
                                      </p:cBhvr>
                                      <p:tavLst>
                                        <p:tav tm="0">
                                          <p:val>
                                            <p:strVal val="#ppt_x"/>
                                          </p:val>
                                        </p:tav>
                                        <p:tav tm="100000">
                                          <p:val>
                                            <p:strVal val="#ppt_x"/>
                                          </p:val>
                                        </p:tav>
                                      </p:tavLst>
                                    </p:anim>
                                    <p:anim calcmode="lin" valueType="num">
                                      <p:cBhvr>
                                        <p:cTn id="15" dur="1000" fill="hold"/>
                                        <p:tgtEl>
                                          <p:spTgt spid="3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2" presetClass="entr" presetSubtype="4"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down)">
                                      <p:cBhvr>
                                        <p:cTn id="19" dur="500"/>
                                        <p:tgtEl>
                                          <p:spTgt spid="29"/>
                                        </p:tgtEl>
                                      </p:cBhvr>
                                    </p:animEffect>
                                  </p:childTnLst>
                                </p:cTn>
                              </p:par>
                            </p:childTnLst>
                          </p:cTn>
                        </p:par>
                        <p:par>
                          <p:cTn id="20" fill="hold">
                            <p:stCondLst>
                              <p:cond delay="2500"/>
                            </p:stCondLst>
                            <p:childTnLst>
                              <p:par>
                                <p:cTn id="21" presetID="22" presetClass="entr" presetSubtype="4"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childTnLst>
                          </p:cTn>
                        </p:par>
                        <p:par>
                          <p:cTn id="24" fill="hold">
                            <p:stCondLst>
                              <p:cond delay="3000"/>
                            </p:stCondLst>
                            <p:childTnLst>
                              <p:par>
                                <p:cTn id="25" presetID="22" presetClass="entr" presetSubtype="4"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down)">
                                      <p:cBhvr>
                                        <p:cTn id="27" dur="500"/>
                                        <p:tgtEl>
                                          <p:spTgt spid="24"/>
                                        </p:tgtEl>
                                      </p:cBhvr>
                                    </p:animEffect>
                                  </p:childTnLst>
                                </p:cTn>
                              </p:par>
                            </p:childTnLst>
                          </p:cTn>
                        </p:par>
                        <p:par>
                          <p:cTn id="28" fill="hold">
                            <p:stCondLst>
                              <p:cond delay="3500"/>
                            </p:stCondLst>
                            <p:childTnLst>
                              <p:par>
                                <p:cTn id="29" presetID="22" presetClass="entr" presetSubtype="4"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childTnLst>
                          </p:cTn>
                        </p:par>
                        <p:par>
                          <p:cTn id="32" fill="hold">
                            <p:stCondLst>
                              <p:cond delay="4000"/>
                            </p:stCondLst>
                            <p:childTnLst>
                              <p:par>
                                <p:cTn id="33" presetID="22" presetClass="entr" presetSubtype="4" fill="hold"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down)">
                                      <p:cBhvr>
                                        <p:cTn id="35" dur="500"/>
                                        <p:tgtEl>
                                          <p:spTgt spid="19"/>
                                        </p:tgtEl>
                                      </p:cBhvr>
                                    </p:animEffect>
                                  </p:childTnLst>
                                </p:cTn>
                              </p:par>
                            </p:childTnLst>
                          </p:cTn>
                        </p:par>
                        <p:par>
                          <p:cTn id="36" fill="hold">
                            <p:stCondLst>
                              <p:cond delay="4500"/>
                            </p:stCondLst>
                            <p:childTnLst>
                              <p:par>
                                <p:cTn id="37" presetID="22" presetClass="entr" presetSubtype="4"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down)">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B007BE-0D2D-4BC7-BED7-B14D7C5620A0}"/>
              </a:ext>
            </a:extLst>
          </p:cNvPr>
          <p:cNvSpPr>
            <a:spLocks noGrp="1"/>
          </p:cNvSpPr>
          <p:nvPr>
            <p:ph idx="1"/>
          </p:nvPr>
        </p:nvSpPr>
        <p:spPr>
          <a:xfrm>
            <a:off x="838200" y="638174"/>
            <a:ext cx="10515600" cy="6000751"/>
          </a:xfrm>
        </p:spPr>
        <p:txBody>
          <a:bodyPr>
            <a:normAutofit fontScale="62500" lnSpcReduction="20000"/>
          </a:bodyPr>
          <a:lstStyle/>
          <a:p>
            <a:pPr marL="0" marR="0" indent="0" algn="just">
              <a:spcBef>
                <a:spcPts val="0"/>
              </a:spcBef>
              <a:spcAft>
                <a:spcPts val="0"/>
              </a:spcAft>
              <a:buNone/>
            </a:pPr>
            <a:endParaRPr lang="en-US" sz="18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endParaRPr lang="en-US" sz="1800" dirty="0">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[1] </a:t>
            </a:r>
            <a:r>
              <a:rPr lang="en-US" sz="1800" dirty="0" err="1">
                <a:effectLst/>
                <a:latin typeface="Times New Roman" panose="02020603050405020304" pitchFamily="18" charset="0"/>
                <a:ea typeface="SimSun" panose="02010600030101010101" pitchFamily="2" charset="-122"/>
              </a:rPr>
              <a:t>Roadruck</a:t>
            </a:r>
            <a:r>
              <a:rPr lang="en-US" sz="1800" dirty="0">
                <a:effectLst/>
                <a:latin typeface="Times New Roman" panose="02020603050405020304" pitchFamily="18" charset="0"/>
                <a:ea typeface="SimSun" panose="02010600030101010101" pitchFamily="2" charset="-122"/>
              </a:rPr>
              <a:t> K., “Telehealth statistics and telemedicine trends 2021”, The Checkup,2021 [Online]. </a:t>
            </a:r>
            <a:r>
              <a:rPr lang="en-US" sz="1800" dirty="0" err="1">
                <a:effectLst/>
                <a:latin typeface="Times New Roman" panose="02020603050405020304" pitchFamily="18" charset="0"/>
                <a:ea typeface="SimSun" panose="02010600030101010101" pitchFamily="2" charset="-122"/>
              </a:rPr>
              <a:t>Available:</a:t>
            </a:r>
            <a:r>
              <a:rPr lang="en-US" sz="1800" dirty="0" err="1">
                <a:effectLst/>
                <a:latin typeface="Times New Roman" panose="02020603050405020304" pitchFamily="18" charset="0"/>
                <a:ea typeface="SimSun" panose="02010600030101010101" pitchFamily="2" charset="-122"/>
                <a:hlinkClick r:id="rId2">
                  <a:extLst>
                    <a:ext uri="{A12FA001-AC4F-418D-AE19-62706E023703}">
                      <ahyp:hlinkClr xmlns:ahyp="http://schemas.microsoft.com/office/drawing/2018/hyperlinkcolor" val="tx"/>
                    </a:ext>
                  </a:extLst>
                </a:hlinkClick>
              </a:rPr>
              <a:t>https</a:t>
            </a:r>
            <a:r>
              <a:rPr lang="en-US" sz="1800" dirty="0">
                <a:effectLst/>
                <a:latin typeface="Times New Roman" panose="02020603050405020304" pitchFamily="18" charset="0"/>
                <a:ea typeface="SimSun" panose="02010600030101010101" pitchFamily="2" charset="-122"/>
                <a:hlinkClick r:id="rId2">
                  <a:extLst>
                    <a:ext uri="{A12FA001-AC4F-418D-AE19-62706E023703}">
                      <ahyp:hlinkClr xmlns:ahyp="http://schemas.microsoft.com/office/drawing/2018/hyperlinkcolor" val="tx"/>
                    </a:ext>
                  </a:extLst>
                </a:hlinkClick>
              </a:rPr>
              <a:t>://www.singlecare.com/blog/news/telehealth-statistics/</a:t>
            </a:r>
            <a:endParaRPr lang="en-US" sz="18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[2] Petrov C., “91+ Blockchain Statistics: Understand Blockchain in 2021”. TechJury,2022, [Online]. Available: </a:t>
            </a:r>
            <a:r>
              <a:rPr lang="en-US" sz="1800" dirty="0">
                <a:effectLst/>
                <a:latin typeface="Times New Roman" panose="02020603050405020304" pitchFamily="18" charset="0"/>
                <a:ea typeface="SimSun" panose="02010600030101010101" pitchFamily="2" charset="-122"/>
                <a:hlinkClick r:id="rId3">
                  <a:extLst>
                    <a:ext uri="{A12FA001-AC4F-418D-AE19-62706E023703}">
                      <ahyp:hlinkClr xmlns:ahyp="http://schemas.microsoft.com/office/drawing/2018/hyperlinkcolor" val="tx"/>
                    </a:ext>
                  </a:extLst>
                </a:hlinkClick>
              </a:rPr>
              <a:t>https://techjury.net/blog/blockchain-statistics/#gref</a:t>
            </a:r>
            <a:endParaRPr lang="en-US" sz="18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[3] Tan L., </a:t>
            </a:r>
            <a:r>
              <a:rPr lang="en-US" sz="1800" dirty="0" err="1">
                <a:effectLst/>
                <a:latin typeface="Times New Roman" panose="02020603050405020304" pitchFamily="18" charset="0"/>
                <a:ea typeface="SimSun" panose="02010600030101010101" pitchFamily="2" charset="-122"/>
              </a:rPr>
              <a:t>Tivey</a:t>
            </a:r>
            <a:r>
              <a:rPr lang="en-US" sz="1800" dirty="0">
                <a:effectLst/>
                <a:latin typeface="Times New Roman" panose="02020603050405020304" pitchFamily="18" charset="0"/>
                <a:ea typeface="SimSun" panose="02010600030101010101" pitchFamily="2" charset="-122"/>
              </a:rPr>
              <a:t> D., </a:t>
            </a:r>
            <a:r>
              <a:rPr lang="en-US" sz="1800" dirty="0" err="1">
                <a:effectLst/>
                <a:latin typeface="Times New Roman" panose="02020603050405020304" pitchFamily="18" charset="0"/>
                <a:ea typeface="SimSun" panose="02010600030101010101" pitchFamily="2" charset="-122"/>
              </a:rPr>
              <a:t>Kopunic</a:t>
            </a:r>
            <a:r>
              <a:rPr lang="en-US" sz="1800" dirty="0">
                <a:effectLst/>
                <a:latin typeface="Times New Roman" panose="02020603050405020304" pitchFamily="18" charset="0"/>
                <a:ea typeface="SimSun" panose="02010600030101010101" pitchFamily="2" charset="-122"/>
              </a:rPr>
              <a:t>, &amp;</a:t>
            </a:r>
            <a:r>
              <a:rPr lang="en-US" sz="1800" dirty="0" err="1">
                <a:effectLst/>
                <a:latin typeface="Times New Roman" panose="02020603050405020304" pitchFamily="18" charset="0"/>
                <a:ea typeface="SimSun" panose="02010600030101010101" pitchFamily="2" charset="-122"/>
              </a:rPr>
              <a:t>quot</a:t>
            </a:r>
            <a:r>
              <a:rPr lang="en-US" sz="1800" dirty="0">
                <a:effectLst/>
                <a:latin typeface="Times New Roman" panose="02020603050405020304" pitchFamily="18" charset="0"/>
                <a:ea typeface="SimSun" panose="02010600030101010101" pitchFamily="2" charset="-122"/>
              </a:rPr>
              <a:t>; “Blockchain technology in health care”, ANZ Journal of Surgery, vol. 90, no 12, pp. 2415–2419, 2020. Available: 10.1111/ans.16455 </a:t>
            </a: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[4] Tang YM, Ho G &amp;</a:t>
            </a:r>
            <a:r>
              <a:rPr lang="en-US" sz="1800" dirty="0" err="1">
                <a:effectLst/>
                <a:latin typeface="Times New Roman" panose="02020603050405020304" pitchFamily="18" charset="0"/>
                <a:ea typeface="SimSun" panose="02010600030101010101" pitchFamily="2" charset="-122"/>
              </a:rPr>
              <a:t>quot</a:t>
            </a:r>
            <a:r>
              <a:rPr lang="en-US" sz="1800" dirty="0">
                <a:effectLst/>
                <a:latin typeface="Times New Roman" panose="02020603050405020304" pitchFamily="18" charset="0"/>
                <a:ea typeface="SimSun" panose="02010600030101010101" pitchFamily="2" charset="-122"/>
              </a:rPr>
              <a:t>; “Integrating blockchain for improving data sharing in implant surgery”. Hamburg, Germany: Proceedings of ISER 147th International Conference”, pp.27–31, 2018.Available: https://research.polyu.edu.hk/en/publications/integrating-blockchain-for-improving-data-sharing-in-implant-surg</a:t>
            </a: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[5] [12] </a:t>
            </a:r>
            <a:r>
              <a:rPr lang="en-US" sz="1800" dirty="0" err="1">
                <a:effectLst/>
                <a:latin typeface="Times New Roman" panose="02020603050405020304" pitchFamily="18" charset="0"/>
                <a:ea typeface="SimSun" panose="02010600030101010101" pitchFamily="2" charset="-122"/>
              </a:rPr>
              <a:t>Yonathan</a:t>
            </a:r>
            <a:r>
              <a:rPr lang="en-US" sz="1800" dirty="0">
                <a:effectLst/>
                <a:latin typeface="Times New Roman" panose="02020603050405020304" pitchFamily="18" charset="0"/>
                <a:ea typeface="SimSun" panose="02010600030101010101" pitchFamily="2" charset="-122"/>
              </a:rPr>
              <a:t> D., Husna D. &amp;</a:t>
            </a:r>
            <a:r>
              <a:rPr lang="en-US" sz="1800" dirty="0" err="1">
                <a:effectLst/>
                <a:latin typeface="Times New Roman" panose="02020603050405020304" pitchFamily="18" charset="0"/>
                <a:ea typeface="SimSun" panose="02010600030101010101" pitchFamily="2" charset="-122"/>
              </a:rPr>
              <a:t>quot</a:t>
            </a:r>
            <a:r>
              <a:rPr lang="en-US" sz="1800" dirty="0">
                <a:effectLst/>
                <a:latin typeface="Times New Roman" panose="02020603050405020304" pitchFamily="18" charset="0"/>
                <a:ea typeface="SimSun" panose="02010600030101010101" pitchFamily="2" charset="-122"/>
              </a:rPr>
              <a:t>; “Design of Decentralized Application for Telemedicine Image Record System with Smart Contract on Ethereum”, International Journal of Advanced Computer Science and Applications, vol 12, no 10, pp. 272-281, 2021. Available:10.14569/ijacsa.2021.0121030</a:t>
            </a: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[6] A. </a:t>
            </a:r>
            <a:r>
              <a:rPr lang="en-US" sz="1800" dirty="0" err="1">
                <a:effectLst/>
                <a:latin typeface="Times New Roman" panose="02020603050405020304" pitchFamily="18" charset="0"/>
                <a:ea typeface="SimSun" panose="02010600030101010101" pitchFamily="2" charset="-122"/>
              </a:rPr>
              <a:t>Abugabah</a:t>
            </a:r>
            <a:r>
              <a:rPr lang="en-US" sz="1800" dirty="0">
                <a:effectLst/>
                <a:latin typeface="Times New Roman" panose="02020603050405020304" pitchFamily="18" charset="0"/>
                <a:ea typeface="SimSun" panose="02010600030101010101" pitchFamily="2" charset="-122"/>
              </a:rPr>
              <a:t>, N. Nizamuddin &amp;</a:t>
            </a:r>
            <a:r>
              <a:rPr lang="en-US" sz="1800" dirty="0" err="1">
                <a:effectLst/>
                <a:latin typeface="Times New Roman" panose="02020603050405020304" pitchFamily="18" charset="0"/>
                <a:ea typeface="SimSun" panose="02010600030101010101" pitchFamily="2" charset="-122"/>
              </a:rPr>
              <a:t>quot</a:t>
            </a:r>
            <a:r>
              <a:rPr lang="en-US" sz="1800" dirty="0">
                <a:effectLst/>
                <a:latin typeface="Times New Roman" panose="02020603050405020304" pitchFamily="18" charset="0"/>
                <a:ea typeface="SimSun" panose="02010600030101010101" pitchFamily="2" charset="-122"/>
              </a:rPr>
              <a:t>, "Decentralized Telemedicine Framework for a Smart Healthcare Ecosystem,” IEEE Access, vol. 8, pp. 166575-166588, 2020, Available:10.1109/ACCESS.2020.3021823</a:t>
            </a: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[7] R. W. Ahmad, S. Khaled, R. Jayaraman, I. Yaqoob, S. </a:t>
            </a:r>
            <a:r>
              <a:rPr lang="en-US" sz="1800" dirty="0" err="1">
                <a:effectLst/>
                <a:latin typeface="Times New Roman" panose="02020603050405020304" pitchFamily="18" charset="0"/>
                <a:ea typeface="SimSun" panose="02010600030101010101" pitchFamily="2" charset="-122"/>
              </a:rPr>
              <a:t>Ellahham</a:t>
            </a:r>
            <a:r>
              <a:rPr lang="en-US" sz="1800" dirty="0">
                <a:effectLst/>
                <a:latin typeface="Times New Roman" panose="02020603050405020304" pitchFamily="18" charset="0"/>
                <a:ea typeface="SimSun" panose="02010600030101010101" pitchFamily="2" charset="-122"/>
              </a:rPr>
              <a:t> &amp;</a:t>
            </a:r>
            <a:r>
              <a:rPr lang="en-US" sz="1800" dirty="0" err="1">
                <a:effectLst/>
                <a:latin typeface="Times New Roman" panose="02020603050405020304" pitchFamily="18" charset="0"/>
                <a:ea typeface="SimSun" panose="02010600030101010101" pitchFamily="2" charset="-122"/>
              </a:rPr>
              <a:t>quot</a:t>
            </a:r>
            <a:r>
              <a:rPr lang="en-US" sz="1800" dirty="0">
                <a:effectLst/>
                <a:latin typeface="Times New Roman" panose="02020603050405020304" pitchFamily="18" charset="0"/>
                <a:ea typeface="SimSun" panose="02010600030101010101" pitchFamily="2" charset="-122"/>
              </a:rPr>
              <a:t>;, "The Role of Blockchain Technology in Telehealth and Telemedicine”, International Journal of Medical Informatics, vol. 148,no. 18:104399, pp. 1-8, 2021,Availabe: 10.1016/j.ijmedinf.2021.104399</a:t>
            </a: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[8] “Healthcare Data Breach Statistics”. HIPAA Journal, 2021[Online]. Available at: https://www.hipaajournal.com/healthcare-data-breach-statistics/</a:t>
            </a: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[9] Hasan, M., “High demand for telemedicine in </a:t>
            </a:r>
            <a:r>
              <a:rPr lang="en-US" sz="1800" dirty="0" err="1">
                <a:effectLst/>
                <a:latin typeface="Times New Roman" panose="02020603050405020304" pitchFamily="18" charset="0"/>
                <a:ea typeface="SimSun" panose="02010600030101010101" pitchFamily="2" charset="-122"/>
              </a:rPr>
              <a:t>pandemic”,Dhaka</a:t>
            </a:r>
            <a:r>
              <a:rPr lang="en-US" sz="1800" dirty="0">
                <a:effectLst/>
                <a:latin typeface="Times New Roman" panose="02020603050405020304" pitchFamily="18" charset="0"/>
                <a:ea typeface="SimSun" panose="02010600030101010101" pitchFamily="2" charset="-122"/>
              </a:rPr>
              <a:t> Tribune, 2020. [Online]. Available </a:t>
            </a:r>
            <a:r>
              <a:rPr lang="en-US" sz="1800" dirty="0" err="1">
                <a:effectLst/>
                <a:latin typeface="Times New Roman" panose="02020603050405020304" pitchFamily="18" charset="0"/>
                <a:ea typeface="SimSun" panose="02010600030101010101" pitchFamily="2" charset="-122"/>
              </a:rPr>
              <a:t>at:https</a:t>
            </a:r>
            <a:r>
              <a:rPr lang="en-US" sz="1800" dirty="0">
                <a:effectLst/>
                <a:latin typeface="Times New Roman" panose="02020603050405020304" pitchFamily="18" charset="0"/>
                <a:ea typeface="SimSun" panose="02010600030101010101" pitchFamily="2" charset="-122"/>
              </a:rPr>
              <a:t>://archive.dhakatribune.com/</a:t>
            </a:r>
            <a:r>
              <a:rPr lang="en-US" sz="1800" dirty="0" err="1">
                <a:effectLst/>
                <a:latin typeface="Times New Roman" panose="02020603050405020304" pitchFamily="18" charset="0"/>
                <a:ea typeface="SimSun" panose="02010600030101010101" pitchFamily="2" charset="-122"/>
              </a:rPr>
              <a:t>bangladesh</a:t>
            </a:r>
            <a:r>
              <a:rPr lang="en-US" sz="1800" dirty="0">
                <a:effectLst/>
                <a:latin typeface="Times New Roman" panose="02020603050405020304" pitchFamily="18" charset="0"/>
                <a:ea typeface="SimSun" panose="02010600030101010101" pitchFamily="2" charset="-122"/>
              </a:rPr>
              <a:t>/2020/08/29/high-demand-for-telemedicine-in-pandemic[Accessed 9 January 2022].</a:t>
            </a: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[10] </a:t>
            </a:r>
            <a:r>
              <a:rPr lang="en-US" sz="1800" dirty="0" err="1">
                <a:effectLst/>
                <a:latin typeface="Times New Roman" panose="02020603050405020304" pitchFamily="18" charset="0"/>
                <a:ea typeface="SimSun" panose="02010600030101010101" pitchFamily="2" charset="-122"/>
              </a:rPr>
              <a:t>Praava</a:t>
            </a:r>
            <a:r>
              <a:rPr lang="en-US" sz="1800" dirty="0">
                <a:effectLst/>
                <a:latin typeface="Times New Roman" panose="02020603050405020304" pitchFamily="18" charset="0"/>
                <a:ea typeface="SimSun" panose="02010600030101010101" pitchFamily="2" charset="-122"/>
              </a:rPr>
              <a:t> Health raises $10.6m to increase access to quality healthcare in Bangladesh. (2021, March 8). Dhaka Tribune. https://www.dhakatribune.com/health/2021/03/08/praava-health-raises-10-6m-to-increase-access-to-quality-healthcare-in-bangladesh</a:t>
            </a: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[11] </a:t>
            </a:r>
            <a:r>
              <a:rPr lang="en-US" sz="1800" dirty="0" err="1">
                <a:effectLst/>
                <a:latin typeface="Times New Roman" panose="02020603050405020304" pitchFamily="18" charset="0"/>
                <a:ea typeface="SimSun" panose="02010600030101010101" pitchFamily="2" charset="-122"/>
              </a:rPr>
              <a:t>Turjo</a:t>
            </a:r>
            <a:r>
              <a:rPr lang="en-US" sz="1800" dirty="0">
                <a:effectLst/>
                <a:latin typeface="Times New Roman" panose="02020603050405020304" pitchFamily="18" charset="0"/>
                <a:ea typeface="SimSun" panose="02010600030101010101" pitchFamily="2" charset="-122"/>
              </a:rPr>
              <a:t>, M. D., Khan, M. M., Kaur, M., &amp;</a:t>
            </a:r>
            <a:r>
              <a:rPr lang="en-US" sz="1800" dirty="0" err="1">
                <a:effectLst/>
                <a:latin typeface="Times New Roman" panose="02020603050405020304" pitchFamily="18" charset="0"/>
                <a:ea typeface="SimSun" panose="02010600030101010101" pitchFamily="2" charset="-122"/>
              </a:rPr>
              <a:t>quot</a:t>
            </a:r>
            <a:r>
              <a:rPr lang="en-US" sz="1800" dirty="0">
                <a:effectLst/>
                <a:latin typeface="Times New Roman" panose="02020603050405020304" pitchFamily="18" charset="0"/>
                <a:ea typeface="SimSun" panose="02010600030101010101" pitchFamily="2" charset="-122"/>
              </a:rPr>
              <a:t>; “Smart Supply Chain Management Using the Blockchain and Smart Contract”. Scientific Programming, vol 2021, no 6092792, pp. 1–12, 2021, Available: 10.1155/2021/6092792</a:t>
            </a: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[12] </a:t>
            </a:r>
            <a:r>
              <a:rPr lang="en-US" sz="1800" dirty="0" err="1">
                <a:effectLst/>
                <a:latin typeface="Times New Roman" panose="02020603050405020304" pitchFamily="18" charset="0"/>
                <a:ea typeface="SimSun" panose="02010600030101010101" pitchFamily="2" charset="-122"/>
              </a:rPr>
              <a:t>Koshechkin</a:t>
            </a:r>
            <a:r>
              <a:rPr lang="en-US" sz="1800" dirty="0">
                <a:effectLst/>
                <a:latin typeface="Times New Roman" panose="02020603050405020304" pitchFamily="18" charset="0"/>
                <a:ea typeface="SimSun" panose="02010600030101010101" pitchFamily="2" charset="-122"/>
              </a:rPr>
              <a:t> K., Lebedev G., </a:t>
            </a:r>
            <a:r>
              <a:rPr lang="en-US" sz="1800" dirty="0" err="1">
                <a:effectLst/>
                <a:latin typeface="Times New Roman" panose="02020603050405020304" pitchFamily="18" charset="0"/>
                <a:ea typeface="SimSun" panose="02010600030101010101" pitchFamily="2" charset="-122"/>
              </a:rPr>
              <a:t>Radzievsky</a:t>
            </a:r>
            <a:r>
              <a:rPr lang="en-US" sz="1800" dirty="0">
                <a:effectLst/>
                <a:latin typeface="Times New Roman" panose="02020603050405020304" pitchFamily="18" charset="0"/>
                <a:ea typeface="SimSun" panose="02010600030101010101" pitchFamily="2" charset="-122"/>
              </a:rPr>
              <a:t> G., </a:t>
            </a:r>
            <a:r>
              <a:rPr lang="en-US" sz="1800" dirty="0" err="1">
                <a:effectLst/>
                <a:latin typeface="Times New Roman" panose="02020603050405020304" pitchFamily="18" charset="0"/>
                <a:ea typeface="SimSun" panose="02010600030101010101" pitchFamily="2" charset="-122"/>
              </a:rPr>
              <a:t>Seepold</a:t>
            </a:r>
            <a:r>
              <a:rPr lang="en-US" sz="1800" dirty="0">
                <a:effectLst/>
                <a:latin typeface="Times New Roman" panose="02020603050405020304" pitchFamily="18" charset="0"/>
                <a:ea typeface="SimSun" panose="02010600030101010101" pitchFamily="2" charset="-122"/>
              </a:rPr>
              <a:t> R., &amp;</a:t>
            </a:r>
            <a:r>
              <a:rPr lang="en-US" sz="1800" dirty="0" err="1">
                <a:effectLst/>
                <a:latin typeface="Times New Roman" panose="02020603050405020304" pitchFamily="18" charset="0"/>
                <a:ea typeface="SimSun" panose="02010600030101010101" pitchFamily="2" charset="-122"/>
              </a:rPr>
              <a:t>quot</a:t>
            </a:r>
            <a:r>
              <a:rPr lang="en-US" sz="1800" dirty="0">
                <a:effectLst/>
                <a:latin typeface="Times New Roman" panose="02020603050405020304" pitchFamily="18" charset="0"/>
                <a:ea typeface="SimSun" panose="02010600030101010101" pitchFamily="2" charset="-122"/>
              </a:rPr>
              <a:t>; “Blockchain Technology Projects to Provide Telemedical Services: Systematic Review”, Journal of Medical Internet Research, vol. 23, no. 8, 2019, Available:10.2196/17475</a:t>
            </a: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[13] Lou M., Dong X., Cao Z., &amp;</a:t>
            </a:r>
            <a:r>
              <a:rPr lang="en-US" sz="1800" dirty="0" err="1">
                <a:effectLst/>
                <a:latin typeface="Times New Roman" panose="02020603050405020304" pitchFamily="18" charset="0"/>
                <a:ea typeface="SimSun" panose="02010600030101010101" pitchFamily="2" charset="-122"/>
              </a:rPr>
              <a:t>quot</a:t>
            </a:r>
            <a:r>
              <a:rPr lang="en-US" sz="1800" dirty="0">
                <a:effectLst/>
                <a:latin typeface="Times New Roman" panose="02020603050405020304" pitchFamily="18" charset="0"/>
                <a:ea typeface="SimSun" panose="02010600030101010101" pitchFamily="2" charset="-122"/>
              </a:rPr>
              <a:t>; “SESCF: A Secure and Efficient Supply Chain Framework via Blockchain-Based Smart Contracts”, Security and Communication Networks, Vol. 2021, pp. 1–18, 2021, Available: 10.1155/2021/8884478</a:t>
            </a: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[14]D.G.H.S.(n.d.).</a:t>
            </a:r>
            <a:r>
              <a:rPr lang="en-US" sz="1800" dirty="0" err="1">
                <a:effectLst/>
                <a:latin typeface="Times New Roman" panose="02020603050405020304" pitchFamily="18" charset="0"/>
                <a:ea typeface="SimSun" panose="02010600030101010101" pitchFamily="2" charset="-122"/>
              </a:rPr>
              <a:t>TelemedicineService</a:t>
            </a:r>
            <a:r>
              <a:rPr lang="en-US" sz="1800" dirty="0">
                <a:effectLst/>
                <a:latin typeface="Times New Roman" panose="02020603050405020304" pitchFamily="18" charset="0"/>
                <a:ea typeface="SimSun" panose="02010600030101010101" pitchFamily="2" charset="-122"/>
              </a:rPr>
              <a:t>.[Online].</a:t>
            </a:r>
            <a:r>
              <a:rPr lang="en-US" sz="1800" dirty="0" err="1">
                <a:effectLst/>
                <a:latin typeface="Times New Roman" panose="02020603050405020304" pitchFamily="18" charset="0"/>
                <a:ea typeface="SimSun" panose="02010600030101010101" pitchFamily="2" charset="-122"/>
              </a:rPr>
              <a:t>Available:https</a:t>
            </a:r>
            <a:r>
              <a:rPr lang="en-US" sz="1800" dirty="0">
                <a:effectLst/>
                <a:latin typeface="Times New Roman" panose="02020603050405020304" pitchFamily="18" charset="0"/>
                <a:ea typeface="SimSun" panose="02010600030101010101" pitchFamily="2" charset="-122"/>
              </a:rPr>
              <a:t>://dghs.gov.bd/</a:t>
            </a:r>
            <a:r>
              <a:rPr lang="en-US" sz="1800" dirty="0" err="1">
                <a:effectLst/>
                <a:latin typeface="Times New Roman" panose="02020603050405020304" pitchFamily="18" charset="0"/>
                <a:ea typeface="SimSun" panose="02010600030101010101" pitchFamily="2" charset="-122"/>
              </a:rPr>
              <a:t>index.php</a:t>
            </a:r>
            <a:r>
              <a:rPr lang="en-US" sz="1800" dirty="0">
                <a:effectLst/>
                <a:latin typeface="Times New Roman" panose="02020603050405020304" pitchFamily="18" charset="0"/>
                <a:ea typeface="SimSun" panose="02010600030101010101" pitchFamily="2" charset="-122"/>
              </a:rPr>
              <a:t>/</a:t>
            </a:r>
            <a:r>
              <a:rPr lang="en-US" sz="1800" dirty="0" err="1">
                <a:effectLst/>
                <a:latin typeface="Times New Roman" panose="02020603050405020304" pitchFamily="18" charset="0"/>
                <a:ea typeface="SimSun" panose="02010600030101010101" pitchFamily="2" charset="-122"/>
              </a:rPr>
              <a:t>en</a:t>
            </a:r>
            <a:r>
              <a:rPr lang="en-US" sz="1800" dirty="0">
                <a:effectLst/>
                <a:latin typeface="Times New Roman" panose="02020603050405020304" pitchFamily="18" charset="0"/>
                <a:ea typeface="SimSun" panose="02010600030101010101" pitchFamily="2" charset="-122"/>
              </a:rPr>
              <a:t>/publications/other-publication/84-english-root/</a:t>
            </a:r>
            <a:r>
              <a:rPr lang="en-US" sz="1800" dirty="0" err="1">
                <a:effectLst/>
                <a:latin typeface="Times New Roman" panose="02020603050405020304" pitchFamily="18" charset="0"/>
                <a:ea typeface="SimSun" panose="02010600030101010101" pitchFamily="2" charset="-122"/>
              </a:rPr>
              <a:t>ehealth</a:t>
            </a:r>
            <a:r>
              <a:rPr lang="en-US" sz="1800" dirty="0">
                <a:effectLst/>
                <a:latin typeface="Times New Roman" panose="02020603050405020304" pitchFamily="18" charset="0"/>
                <a:ea typeface="SimSun" panose="02010600030101010101" pitchFamily="2" charset="-122"/>
              </a:rPr>
              <a:t>-eservice/490-telemedicine-service</a:t>
            </a: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[15] Ahmad, R. W., Salah, K., Jayaraman, R., Yaqoob, I., </a:t>
            </a:r>
            <a:r>
              <a:rPr lang="en-US" sz="1800" dirty="0" err="1">
                <a:effectLst/>
                <a:latin typeface="Times New Roman" panose="02020603050405020304" pitchFamily="18" charset="0"/>
                <a:ea typeface="SimSun" panose="02010600030101010101" pitchFamily="2" charset="-122"/>
              </a:rPr>
              <a:t>Ellahham</a:t>
            </a:r>
            <a:r>
              <a:rPr lang="en-US" sz="1800" dirty="0">
                <a:effectLst/>
                <a:latin typeface="Times New Roman" panose="02020603050405020304" pitchFamily="18" charset="0"/>
                <a:ea typeface="SimSun" panose="02010600030101010101" pitchFamily="2" charset="-122"/>
              </a:rPr>
              <a:t>, S., &amp;</a:t>
            </a:r>
            <a:r>
              <a:rPr lang="en-US" sz="1800" dirty="0" err="1">
                <a:effectLst/>
                <a:latin typeface="Times New Roman" panose="02020603050405020304" pitchFamily="18" charset="0"/>
                <a:ea typeface="SimSun" panose="02010600030101010101" pitchFamily="2" charset="-122"/>
              </a:rPr>
              <a:t>quot</a:t>
            </a:r>
            <a:r>
              <a:rPr lang="en-US" sz="1800" dirty="0">
                <a:effectLst/>
                <a:latin typeface="Times New Roman" panose="02020603050405020304" pitchFamily="18" charset="0"/>
                <a:ea typeface="SimSun" panose="02010600030101010101" pitchFamily="2" charset="-122"/>
              </a:rPr>
              <a:t>; “The role of blockchain technology in telehealth and telemedicine”, International Journal of Medical Informatics, vol. 148, Article ID. 104399, 2021, Available: 10.1016/j.ijmedinf.2021.104399</a:t>
            </a: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[16] Chowdhury, M.U., </a:t>
            </a:r>
            <a:r>
              <a:rPr lang="en-US" sz="1800" dirty="0" err="1">
                <a:effectLst/>
                <a:latin typeface="Times New Roman" panose="02020603050405020304" pitchFamily="18" charset="0"/>
                <a:ea typeface="SimSun" panose="02010600030101010101" pitchFamily="2" charset="-122"/>
              </a:rPr>
              <a:t>Suchana</a:t>
            </a:r>
            <a:r>
              <a:rPr lang="en-US" sz="1800" dirty="0">
                <a:effectLst/>
                <a:latin typeface="Times New Roman" panose="02020603050405020304" pitchFamily="18" charset="0"/>
                <a:ea typeface="SimSun" panose="02010600030101010101" pitchFamily="2" charset="-122"/>
              </a:rPr>
              <a:t>, K., </a:t>
            </a:r>
            <a:r>
              <a:rPr lang="en-US" sz="1800" dirty="0" err="1">
                <a:effectLst/>
                <a:latin typeface="Times New Roman" panose="02020603050405020304" pitchFamily="18" charset="0"/>
                <a:ea typeface="SimSun" panose="02010600030101010101" pitchFamily="2" charset="-122"/>
              </a:rPr>
              <a:t>Alam</a:t>
            </a:r>
            <a:r>
              <a:rPr lang="en-US" sz="1800" dirty="0">
                <a:effectLst/>
                <a:latin typeface="Times New Roman" panose="02020603050405020304" pitchFamily="18" charset="0"/>
                <a:ea typeface="SimSun" panose="02010600030101010101" pitchFamily="2" charset="-122"/>
              </a:rPr>
              <a:t>, S.M.E. and Khan, </a:t>
            </a:r>
            <a:r>
              <a:rPr lang="en-US" sz="1800" dirty="0" err="1">
                <a:effectLst/>
                <a:latin typeface="Times New Roman" panose="02020603050405020304" pitchFamily="18" charset="0"/>
                <a:ea typeface="SimSun" panose="02010600030101010101" pitchFamily="2" charset="-122"/>
              </a:rPr>
              <a:t>M.M,“Blockchain</a:t>
            </a:r>
            <a:r>
              <a:rPr lang="en-US" sz="1800" dirty="0">
                <a:effectLst/>
                <a:latin typeface="Times New Roman" panose="02020603050405020304" pitchFamily="18" charset="0"/>
                <a:ea typeface="SimSun" panose="02010600030101010101" pitchFamily="2" charset="-122"/>
              </a:rPr>
              <a:t> Application in Banking System.”, Journal of Software Engineering and Applications, vol. 14, no. 7,pp. 298-311, 2021,Available: 10.4236/jsea.2021.147018</a:t>
            </a: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[17] Griggs, K. N., </a:t>
            </a:r>
            <a:r>
              <a:rPr lang="en-US" sz="1800" dirty="0" err="1">
                <a:effectLst/>
                <a:latin typeface="Times New Roman" panose="02020603050405020304" pitchFamily="18" charset="0"/>
                <a:ea typeface="SimSun" panose="02010600030101010101" pitchFamily="2" charset="-122"/>
              </a:rPr>
              <a:t>Ossipova</a:t>
            </a:r>
            <a:r>
              <a:rPr lang="en-US" sz="1800" dirty="0">
                <a:effectLst/>
                <a:latin typeface="Times New Roman" panose="02020603050405020304" pitchFamily="18" charset="0"/>
                <a:ea typeface="SimSun" panose="02010600030101010101" pitchFamily="2" charset="-122"/>
              </a:rPr>
              <a:t>, O., </a:t>
            </a:r>
            <a:r>
              <a:rPr lang="en-US" sz="1800" dirty="0" err="1">
                <a:effectLst/>
                <a:latin typeface="Times New Roman" panose="02020603050405020304" pitchFamily="18" charset="0"/>
                <a:ea typeface="SimSun" panose="02010600030101010101" pitchFamily="2" charset="-122"/>
              </a:rPr>
              <a:t>Kohlios</a:t>
            </a:r>
            <a:r>
              <a:rPr lang="en-US" sz="1800" dirty="0">
                <a:effectLst/>
                <a:latin typeface="Times New Roman" panose="02020603050405020304" pitchFamily="18" charset="0"/>
                <a:ea typeface="SimSun" panose="02010600030101010101" pitchFamily="2" charset="-122"/>
              </a:rPr>
              <a:t>, C. P., </a:t>
            </a:r>
            <a:r>
              <a:rPr lang="en-US" sz="1800" dirty="0" err="1">
                <a:effectLst/>
                <a:latin typeface="Times New Roman" panose="02020603050405020304" pitchFamily="18" charset="0"/>
                <a:ea typeface="SimSun" panose="02010600030101010101" pitchFamily="2" charset="-122"/>
              </a:rPr>
              <a:t>Baccarini</a:t>
            </a:r>
            <a:r>
              <a:rPr lang="en-US" sz="1800" dirty="0">
                <a:effectLst/>
                <a:latin typeface="Times New Roman" panose="02020603050405020304" pitchFamily="18" charset="0"/>
                <a:ea typeface="SimSun" panose="02010600030101010101" pitchFamily="2" charset="-122"/>
              </a:rPr>
              <a:t>, A. N., Howson, E. A., &amp; </a:t>
            </a:r>
            <a:r>
              <a:rPr lang="en-US" sz="1800" dirty="0" err="1">
                <a:effectLst/>
                <a:latin typeface="Times New Roman" panose="02020603050405020304" pitchFamily="18" charset="0"/>
                <a:ea typeface="SimSun" panose="02010600030101010101" pitchFamily="2" charset="-122"/>
              </a:rPr>
              <a:t>Hayajneh</a:t>
            </a:r>
            <a:r>
              <a:rPr lang="en-US" sz="1800" dirty="0">
                <a:effectLst/>
                <a:latin typeface="Times New Roman" panose="02020603050405020304" pitchFamily="18" charset="0"/>
                <a:ea typeface="SimSun" panose="02010600030101010101" pitchFamily="2" charset="-122"/>
              </a:rPr>
              <a:t>, T., “Healthcare Blockchain System Using Smart Contracts for Secure Automated Remote Patient Monitoring”, Journal of Medical Systems, vol. 42, no. 130, pp. 1-7, 2018, Available: 10.1007/s10916-018-0982-x</a:t>
            </a:r>
          </a:p>
        </p:txBody>
      </p:sp>
      <p:sp>
        <p:nvSpPr>
          <p:cNvPr id="4" name="Title 1">
            <a:extLst>
              <a:ext uri="{FF2B5EF4-FFF2-40B4-BE49-F238E27FC236}">
                <a16:creationId xmlns:a16="http://schemas.microsoft.com/office/drawing/2014/main" id="{D0460075-7118-444E-A038-6A5622888232}"/>
              </a:ext>
            </a:extLst>
          </p:cNvPr>
          <p:cNvSpPr>
            <a:spLocks noGrp="1"/>
          </p:cNvSpPr>
          <p:nvPr>
            <p:ph type="title"/>
          </p:nvPr>
        </p:nvSpPr>
        <p:spPr>
          <a:xfrm>
            <a:off x="838200" y="365126"/>
            <a:ext cx="10515600" cy="406400"/>
          </a:xfrm>
        </p:spPr>
        <p:txBody>
          <a:bodyPr>
            <a:normAutofit fontScale="90000"/>
          </a:bodyPr>
          <a:lstStyle/>
          <a:p>
            <a:pPr algn="ctr"/>
            <a:r>
              <a:rPr lang="en-GB" b="1" u="sng"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rPr>
              <a:t>References</a:t>
            </a:r>
            <a:br>
              <a:rPr lang="en-GB" sz="4400" b="1" u="sng"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rPr>
            </a:br>
            <a:endParaRPr lang="en-US" dirty="0"/>
          </a:p>
        </p:txBody>
      </p:sp>
      <p:grpSp>
        <p:nvGrpSpPr>
          <p:cNvPr id="5" name="Group 4">
            <a:extLst>
              <a:ext uri="{FF2B5EF4-FFF2-40B4-BE49-F238E27FC236}">
                <a16:creationId xmlns:a16="http://schemas.microsoft.com/office/drawing/2014/main" id="{0E433E2B-2C6D-4F1B-9884-3B7390FE80A6}"/>
              </a:ext>
            </a:extLst>
          </p:cNvPr>
          <p:cNvGrpSpPr/>
          <p:nvPr/>
        </p:nvGrpSpPr>
        <p:grpSpPr>
          <a:xfrm>
            <a:off x="11338559" y="6402760"/>
            <a:ext cx="361569" cy="337216"/>
            <a:chOff x="11338559" y="6428160"/>
            <a:chExt cx="361569" cy="337216"/>
          </a:xfrm>
        </p:grpSpPr>
        <p:sp>
          <p:nvSpPr>
            <p:cNvPr id="6" name="Oval 5">
              <a:extLst>
                <a:ext uri="{FF2B5EF4-FFF2-40B4-BE49-F238E27FC236}">
                  <a16:creationId xmlns:a16="http://schemas.microsoft.com/office/drawing/2014/main" id="{B282AC4E-3BEC-420C-8D51-D39590A43CF1}"/>
                </a:ext>
              </a:extLst>
            </p:cNvPr>
            <p:cNvSpPr/>
            <p:nvPr/>
          </p:nvSpPr>
          <p:spPr>
            <a:xfrm>
              <a:off x="11352679" y="6428160"/>
              <a:ext cx="336177" cy="33617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ED9DD6D-9726-47E9-B2F5-68312310A5F3}"/>
                </a:ext>
              </a:extLst>
            </p:cNvPr>
            <p:cNvSpPr txBox="1"/>
            <p:nvPr/>
          </p:nvSpPr>
          <p:spPr>
            <a:xfrm>
              <a:off x="11338559" y="6457599"/>
              <a:ext cx="361569" cy="307777"/>
            </a:xfrm>
            <a:prstGeom prst="rect">
              <a:avLst/>
            </a:prstGeom>
            <a:noFill/>
          </p:spPr>
          <p:txBody>
            <a:bodyPr wrap="square" rtlCol="0">
              <a:spAutoFit/>
            </a:bodyPr>
            <a:lstStyle/>
            <a:p>
              <a:pPr algn="ctr"/>
              <a:fld id="{935BBC0D-156C-474B-BE53-7DA8707D3EBF}" type="slidenum">
                <a:rPr lang="en-US" sz="1400" smtClean="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rPr>
                <a:t>31</a:t>
              </a:fld>
              <a:endParaRPr lang="en-US" sz="1400" dirty="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endParaRPr>
            </a:p>
          </p:txBody>
        </p:sp>
      </p:grpSp>
      <p:grpSp>
        <p:nvGrpSpPr>
          <p:cNvPr id="8" name="Group 541">
            <a:extLst>
              <a:ext uri="{FF2B5EF4-FFF2-40B4-BE49-F238E27FC236}">
                <a16:creationId xmlns:a16="http://schemas.microsoft.com/office/drawing/2014/main" id="{A0B7DD05-28BE-45F5-A2BD-C0DC82A75FC9}"/>
              </a:ext>
            </a:extLst>
          </p:cNvPr>
          <p:cNvGrpSpPr>
            <a:grpSpLocks/>
          </p:cNvGrpSpPr>
          <p:nvPr/>
        </p:nvGrpSpPr>
        <p:grpSpPr bwMode="auto">
          <a:xfrm>
            <a:off x="624840" y="6438982"/>
            <a:ext cx="256073" cy="266970"/>
            <a:chOff x="0" y="0"/>
            <a:chExt cx="554" cy="578"/>
          </a:xfrm>
          <a:solidFill>
            <a:schemeClr val="tx1">
              <a:lumMod val="75000"/>
              <a:lumOff val="25000"/>
            </a:schemeClr>
          </a:solidFill>
        </p:grpSpPr>
        <p:sp>
          <p:nvSpPr>
            <p:cNvPr id="9" name="AutoShape 538">
              <a:extLst>
                <a:ext uri="{FF2B5EF4-FFF2-40B4-BE49-F238E27FC236}">
                  <a16:creationId xmlns:a16="http://schemas.microsoft.com/office/drawing/2014/main" id="{98DE1F25-941D-4E06-A882-D8807D4DA0E3}"/>
                </a:ext>
              </a:extLst>
            </p:cNvPr>
            <p:cNvSpPr>
              <a:spLocks/>
            </p:cNvSpPr>
            <p:nvPr/>
          </p:nvSpPr>
          <p:spPr bwMode="auto">
            <a:xfrm>
              <a:off x="136" y="0"/>
              <a:ext cx="182" cy="182"/>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599" h="21600">
                  <a:moveTo>
                    <a:pt x="10799" y="21600"/>
                  </a:moveTo>
                  <a:cubicBezTo>
                    <a:pt x="11708" y="21600"/>
                    <a:pt x="12587" y="21475"/>
                    <a:pt x="13430" y="21264"/>
                  </a:cubicBezTo>
                  <a:lnTo>
                    <a:pt x="9739" y="18241"/>
                  </a:lnTo>
                  <a:cubicBezTo>
                    <a:pt x="8451" y="17189"/>
                    <a:pt x="7651" y="15697"/>
                    <a:pt x="7485" y="14041"/>
                  </a:cubicBezTo>
                  <a:cubicBezTo>
                    <a:pt x="7319" y="12386"/>
                    <a:pt x="7812" y="10765"/>
                    <a:pt x="8863" y="9483"/>
                  </a:cubicBezTo>
                  <a:cubicBezTo>
                    <a:pt x="10048" y="8031"/>
                    <a:pt x="11804" y="7199"/>
                    <a:pt x="13680" y="7199"/>
                  </a:cubicBezTo>
                  <a:cubicBezTo>
                    <a:pt x="15117" y="7199"/>
                    <a:pt x="16517" y="7701"/>
                    <a:pt x="17624" y="8609"/>
                  </a:cubicBezTo>
                  <a:lnTo>
                    <a:pt x="21547" y="11822"/>
                  </a:lnTo>
                  <a:cubicBezTo>
                    <a:pt x="21578" y="11487"/>
                    <a:pt x="21599" y="11146"/>
                    <a:pt x="21599" y="10801"/>
                  </a:cubicBezTo>
                  <a:cubicBezTo>
                    <a:pt x="21599" y="4836"/>
                    <a:pt x="16764" y="0"/>
                    <a:pt x="10800" y="0"/>
                  </a:cubicBezTo>
                  <a:cubicBezTo>
                    <a:pt x="4834" y="0"/>
                    <a:pt x="0" y="4836"/>
                    <a:pt x="0" y="10801"/>
                  </a:cubicBezTo>
                  <a:cubicBezTo>
                    <a:pt x="-1" y="16765"/>
                    <a:pt x="4833" y="21600"/>
                    <a:pt x="10799" y="21600"/>
                  </a:cubicBezTo>
                  <a:close/>
                  <a:moveTo>
                    <a:pt x="10799" y="21600"/>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10" name="AutoShape 539">
              <a:extLst>
                <a:ext uri="{FF2B5EF4-FFF2-40B4-BE49-F238E27FC236}">
                  <a16:creationId xmlns:a16="http://schemas.microsoft.com/office/drawing/2014/main" id="{ECBA77B9-F0B2-43D3-9A36-638D973FF7C3}"/>
                </a:ext>
              </a:extLst>
            </p:cNvPr>
            <p:cNvSpPr>
              <a:spLocks/>
            </p:cNvSpPr>
            <p:nvPr/>
          </p:nvSpPr>
          <p:spPr bwMode="auto">
            <a:xfrm>
              <a:off x="232" y="88"/>
              <a:ext cx="322" cy="286"/>
            </a:xfrm>
            <a:custGeom>
              <a:avLst/>
              <a:gdLst>
                <a:gd name="T0" fmla="*/ 0 w 21415"/>
                <a:gd name="T1" fmla="*/ 0 h 21600"/>
                <a:gd name="T2" fmla="*/ 0 w 21415"/>
                <a:gd name="T3" fmla="*/ 0 h 21600"/>
                <a:gd name="T4" fmla="*/ 0 w 21415"/>
                <a:gd name="T5" fmla="*/ 0 h 21600"/>
                <a:gd name="T6" fmla="*/ 0 w 21415"/>
                <a:gd name="T7" fmla="*/ 0 h 21600"/>
                <a:gd name="T8" fmla="*/ 0 w 21415"/>
                <a:gd name="T9" fmla="*/ 0 h 21600"/>
                <a:gd name="T10" fmla="*/ 0 w 21415"/>
                <a:gd name="T11" fmla="*/ 0 h 21600"/>
                <a:gd name="T12" fmla="*/ 0 w 21415"/>
                <a:gd name="T13" fmla="*/ 0 h 21600"/>
                <a:gd name="T14" fmla="*/ 0 w 21415"/>
                <a:gd name="T15" fmla="*/ 0 h 21600"/>
                <a:gd name="T16" fmla="*/ 0 w 21415"/>
                <a:gd name="T17" fmla="*/ 0 h 21600"/>
                <a:gd name="T18" fmla="*/ 0 w 21415"/>
                <a:gd name="T19" fmla="*/ 0 h 21600"/>
                <a:gd name="T20" fmla="*/ 0 w 21415"/>
                <a:gd name="T21" fmla="*/ 0 h 21600"/>
                <a:gd name="T22" fmla="*/ 0 w 21415"/>
                <a:gd name="T23" fmla="*/ 0 h 21600"/>
                <a:gd name="T24" fmla="*/ 0 w 21415"/>
                <a:gd name="T25" fmla="*/ 0 h 21600"/>
                <a:gd name="T26" fmla="*/ 0 w 21415"/>
                <a:gd name="T27" fmla="*/ 0 h 21600"/>
                <a:gd name="T28" fmla="*/ 0 w 21415"/>
                <a:gd name="T29" fmla="*/ 0 h 21600"/>
                <a:gd name="T30" fmla="*/ 0 w 21415"/>
                <a:gd name="T31" fmla="*/ 0 h 21600"/>
                <a:gd name="T32" fmla="*/ 0 w 21415"/>
                <a:gd name="T33" fmla="*/ 0 h 21600"/>
                <a:gd name="T34" fmla="*/ 0 w 21415"/>
                <a:gd name="T35" fmla="*/ 0 h 21600"/>
                <a:gd name="T36" fmla="*/ 0 w 21415"/>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15" h="21600">
                  <a:moveTo>
                    <a:pt x="13624" y="3906"/>
                  </a:moveTo>
                  <a:cubicBezTo>
                    <a:pt x="12433" y="3906"/>
                    <a:pt x="11308" y="4219"/>
                    <a:pt x="10297" y="4762"/>
                  </a:cubicBezTo>
                  <a:cubicBezTo>
                    <a:pt x="9660" y="5104"/>
                    <a:pt x="9069" y="5539"/>
                    <a:pt x="8541" y="6057"/>
                  </a:cubicBezTo>
                  <a:lnTo>
                    <a:pt x="2444" y="386"/>
                  </a:lnTo>
                  <a:cubicBezTo>
                    <a:pt x="2167" y="126"/>
                    <a:pt x="1830" y="0"/>
                    <a:pt x="1496" y="0"/>
                  </a:cubicBezTo>
                  <a:cubicBezTo>
                    <a:pt x="1065" y="0"/>
                    <a:pt x="634" y="213"/>
                    <a:pt x="340" y="622"/>
                  </a:cubicBezTo>
                  <a:cubicBezTo>
                    <a:pt x="-185" y="1348"/>
                    <a:pt x="-92" y="2419"/>
                    <a:pt x="549" y="3012"/>
                  </a:cubicBezTo>
                  <a:lnTo>
                    <a:pt x="6693" y="8727"/>
                  </a:lnTo>
                  <a:cubicBezTo>
                    <a:pt x="6373" y="9435"/>
                    <a:pt x="6130" y="10195"/>
                    <a:pt x="5988" y="10999"/>
                  </a:cubicBezTo>
                  <a:cubicBezTo>
                    <a:pt x="5912" y="11425"/>
                    <a:pt x="5872" y="11866"/>
                    <a:pt x="5853" y="12313"/>
                  </a:cubicBezTo>
                  <a:lnTo>
                    <a:pt x="9540" y="9994"/>
                  </a:lnTo>
                  <a:cubicBezTo>
                    <a:pt x="10205" y="9576"/>
                    <a:pt x="10956" y="9354"/>
                    <a:pt x="11714" y="9354"/>
                  </a:cubicBezTo>
                  <a:cubicBezTo>
                    <a:pt x="13346" y="9354"/>
                    <a:pt x="14851" y="10362"/>
                    <a:pt x="15642" y="11984"/>
                  </a:cubicBezTo>
                  <a:cubicBezTo>
                    <a:pt x="16840" y="14442"/>
                    <a:pt x="16053" y="17548"/>
                    <a:pt x="13889" y="18908"/>
                  </a:cubicBezTo>
                  <a:lnTo>
                    <a:pt x="10665" y="20935"/>
                  </a:lnTo>
                  <a:cubicBezTo>
                    <a:pt x="11578" y="21361"/>
                    <a:pt x="12577" y="21600"/>
                    <a:pt x="13624" y="21600"/>
                  </a:cubicBezTo>
                  <a:cubicBezTo>
                    <a:pt x="17927" y="21600"/>
                    <a:pt x="21415" y="17639"/>
                    <a:pt x="21415" y="12752"/>
                  </a:cubicBezTo>
                  <a:cubicBezTo>
                    <a:pt x="21415" y="7865"/>
                    <a:pt x="17927" y="3906"/>
                    <a:pt x="13624" y="3906"/>
                  </a:cubicBezTo>
                  <a:close/>
                  <a:moveTo>
                    <a:pt x="13624" y="3906"/>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11" name="AutoShape 540">
              <a:extLst>
                <a:ext uri="{FF2B5EF4-FFF2-40B4-BE49-F238E27FC236}">
                  <a16:creationId xmlns:a16="http://schemas.microsoft.com/office/drawing/2014/main" id="{F3035880-5EF4-4E89-BB5C-1D70C6C40BFB}"/>
                </a:ext>
              </a:extLst>
            </p:cNvPr>
            <p:cNvSpPr>
              <a:spLocks/>
            </p:cNvSpPr>
            <p:nvPr/>
          </p:nvSpPr>
          <p:spPr bwMode="auto">
            <a:xfrm>
              <a:off x="0" y="248"/>
              <a:ext cx="447" cy="330"/>
            </a:xfrm>
            <a:custGeom>
              <a:avLst/>
              <a:gdLst>
                <a:gd name="T0" fmla="*/ 0 w 21346"/>
                <a:gd name="T1" fmla="*/ 0 h 21600"/>
                <a:gd name="T2" fmla="*/ 0 w 21346"/>
                <a:gd name="T3" fmla="*/ 0 h 21600"/>
                <a:gd name="T4" fmla="*/ 0 w 21346"/>
                <a:gd name="T5" fmla="*/ 0 h 21600"/>
                <a:gd name="T6" fmla="*/ 0 w 21346"/>
                <a:gd name="T7" fmla="*/ 0 h 21600"/>
                <a:gd name="T8" fmla="*/ 0 w 21346"/>
                <a:gd name="T9" fmla="*/ 0 h 21600"/>
                <a:gd name="T10" fmla="*/ 0 w 21346"/>
                <a:gd name="T11" fmla="*/ 0 h 21600"/>
                <a:gd name="T12" fmla="*/ 0 w 21346"/>
                <a:gd name="T13" fmla="*/ 0 h 21600"/>
                <a:gd name="T14" fmla="*/ 0 w 21346"/>
                <a:gd name="T15" fmla="*/ 0 h 21600"/>
                <a:gd name="T16" fmla="*/ 0 w 21346"/>
                <a:gd name="T17" fmla="*/ 0 h 21600"/>
                <a:gd name="T18" fmla="*/ 0 w 21346"/>
                <a:gd name="T19" fmla="*/ 0 h 21600"/>
                <a:gd name="T20" fmla="*/ 0 w 21346"/>
                <a:gd name="T21" fmla="*/ 0 h 21600"/>
                <a:gd name="T22" fmla="*/ 0 w 21346"/>
                <a:gd name="T23" fmla="*/ 0 h 21600"/>
                <a:gd name="T24" fmla="*/ 0 w 21346"/>
                <a:gd name="T25" fmla="*/ 0 h 21600"/>
                <a:gd name="T26" fmla="*/ 0 w 21346"/>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346" h="21600">
                  <a:moveTo>
                    <a:pt x="14485" y="9103"/>
                  </a:moveTo>
                  <a:lnTo>
                    <a:pt x="20423" y="4598"/>
                  </a:lnTo>
                  <a:cubicBezTo>
                    <a:pt x="21288" y="3943"/>
                    <a:pt x="21600" y="2451"/>
                    <a:pt x="21122" y="1265"/>
                  </a:cubicBezTo>
                  <a:cubicBezTo>
                    <a:pt x="20796" y="457"/>
                    <a:pt x="20185" y="0"/>
                    <a:pt x="19555" y="0"/>
                  </a:cubicBezTo>
                  <a:cubicBezTo>
                    <a:pt x="19261" y="0"/>
                    <a:pt x="18964" y="99"/>
                    <a:pt x="18690" y="307"/>
                  </a:cubicBezTo>
                  <a:lnTo>
                    <a:pt x="12803" y="4774"/>
                  </a:lnTo>
                  <a:cubicBezTo>
                    <a:pt x="12464" y="4260"/>
                    <a:pt x="12088" y="3795"/>
                    <a:pt x="11678" y="3385"/>
                  </a:cubicBezTo>
                  <a:cubicBezTo>
                    <a:pt x="10463" y="2171"/>
                    <a:pt x="8972" y="1445"/>
                    <a:pt x="7353" y="1445"/>
                  </a:cubicBezTo>
                  <a:cubicBezTo>
                    <a:pt x="3292" y="1445"/>
                    <a:pt x="0" y="5957"/>
                    <a:pt x="0" y="11522"/>
                  </a:cubicBezTo>
                  <a:cubicBezTo>
                    <a:pt x="0" y="17088"/>
                    <a:pt x="3292" y="21600"/>
                    <a:pt x="7353" y="21600"/>
                  </a:cubicBezTo>
                  <a:cubicBezTo>
                    <a:pt x="11415" y="21600"/>
                    <a:pt x="14708" y="17088"/>
                    <a:pt x="14708" y="11522"/>
                  </a:cubicBezTo>
                  <a:cubicBezTo>
                    <a:pt x="14708" y="11409"/>
                    <a:pt x="14698" y="11299"/>
                    <a:pt x="14695" y="11187"/>
                  </a:cubicBezTo>
                  <a:cubicBezTo>
                    <a:pt x="14678" y="10470"/>
                    <a:pt x="14606" y="9775"/>
                    <a:pt x="14485" y="9103"/>
                  </a:cubicBezTo>
                  <a:close/>
                  <a:moveTo>
                    <a:pt x="14485" y="9103"/>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grpSp>
    </p:spTree>
    <p:extLst>
      <p:ext uri="{BB962C8B-B14F-4D97-AF65-F5344CB8AC3E}">
        <p14:creationId xmlns:p14="http://schemas.microsoft.com/office/powerpoint/2010/main" val="2310385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F4AD7D49-C02C-4805-BBD8-EEE29C4B4E44}"/>
              </a:ext>
            </a:extLst>
          </p:cNvPr>
          <p:cNvGrpSpPr/>
          <p:nvPr/>
        </p:nvGrpSpPr>
        <p:grpSpPr>
          <a:xfrm>
            <a:off x="0" y="0"/>
            <a:ext cx="12192000" cy="6895842"/>
            <a:chOff x="0" y="0"/>
            <a:chExt cx="12192000" cy="6895842"/>
          </a:xfrm>
          <a:solidFill>
            <a:schemeClr val="bg1"/>
          </a:solidFill>
        </p:grpSpPr>
        <p:sp>
          <p:nvSpPr>
            <p:cNvPr id="17" name="Rectangle 16">
              <a:extLst>
                <a:ext uri="{FF2B5EF4-FFF2-40B4-BE49-F238E27FC236}">
                  <a16:creationId xmlns:a16="http://schemas.microsoft.com/office/drawing/2014/main" id="{8A4496EF-B3A9-49F7-AF78-F1C51166A297}"/>
                </a:ext>
              </a:extLst>
            </p:cNvPr>
            <p:cNvSpPr/>
            <p:nvPr/>
          </p:nvSpPr>
          <p:spPr>
            <a:xfrm>
              <a:off x="0" y="0"/>
              <a:ext cx="12192000" cy="6858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FCE2986C-D70A-4BC5-8704-544261643282}"/>
                </a:ext>
              </a:extLst>
            </p:cNvPr>
            <p:cNvGrpSpPr/>
            <p:nvPr/>
          </p:nvGrpSpPr>
          <p:grpSpPr>
            <a:xfrm>
              <a:off x="0" y="6306880"/>
              <a:ext cx="12191999" cy="588962"/>
              <a:chOff x="0" y="6306880"/>
              <a:chExt cx="12191999" cy="588962"/>
            </a:xfrm>
            <a:grpFill/>
          </p:grpSpPr>
          <p:sp>
            <p:nvSpPr>
              <p:cNvPr id="19" name="Rectangle 29">
                <a:extLst>
                  <a:ext uri="{FF2B5EF4-FFF2-40B4-BE49-F238E27FC236}">
                    <a16:creationId xmlns:a16="http://schemas.microsoft.com/office/drawing/2014/main" id="{9CB7C40B-EEFC-40DE-8BF6-7533E5D9411A}"/>
                  </a:ext>
                </a:extLst>
              </p:cNvPr>
              <p:cNvSpPr>
                <a:spLocks noChangeArrowheads="1"/>
              </p:cNvSpPr>
              <p:nvPr/>
            </p:nvSpPr>
            <p:spPr bwMode="auto">
              <a:xfrm>
                <a:off x="0" y="6306880"/>
                <a:ext cx="12191999" cy="58896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20" name="Rectangle 30">
                <a:extLst>
                  <a:ext uri="{FF2B5EF4-FFF2-40B4-BE49-F238E27FC236}">
                    <a16:creationId xmlns:a16="http://schemas.microsoft.com/office/drawing/2014/main" id="{2BC845B9-8AEC-4FA2-AB01-FBEFECEC97AB}"/>
                  </a:ext>
                </a:extLst>
              </p:cNvPr>
              <p:cNvSpPr>
                <a:spLocks noChangeArrowheads="1"/>
              </p:cNvSpPr>
              <p:nvPr/>
            </p:nvSpPr>
            <p:spPr bwMode="auto">
              <a:xfrm>
                <a:off x="482601" y="6568817"/>
                <a:ext cx="457200" cy="34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21" name="Rectangle 31">
                <a:extLst>
                  <a:ext uri="{FF2B5EF4-FFF2-40B4-BE49-F238E27FC236}">
                    <a16:creationId xmlns:a16="http://schemas.microsoft.com/office/drawing/2014/main" id="{3F089A5C-1E71-47AC-97EE-E9DC59DAE8D3}"/>
                  </a:ext>
                </a:extLst>
              </p:cNvPr>
              <p:cNvSpPr>
                <a:spLocks noChangeArrowheads="1"/>
              </p:cNvSpPr>
              <p:nvPr/>
            </p:nvSpPr>
            <p:spPr bwMode="auto">
              <a:xfrm>
                <a:off x="1377951" y="6568817"/>
                <a:ext cx="461433" cy="34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22" name="Rectangle 32">
                <a:extLst>
                  <a:ext uri="{FF2B5EF4-FFF2-40B4-BE49-F238E27FC236}">
                    <a16:creationId xmlns:a16="http://schemas.microsoft.com/office/drawing/2014/main" id="{60FC6FAE-C2C5-4DA5-80DC-584D7D9B62C4}"/>
                  </a:ext>
                </a:extLst>
              </p:cNvPr>
              <p:cNvSpPr>
                <a:spLocks noChangeArrowheads="1"/>
              </p:cNvSpPr>
              <p:nvPr/>
            </p:nvSpPr>
            <p:spPr bwMode="auto">
              <a:xfrm>
                <a:off x="2277534" y="6568817"/>
                <a:ext cx="457200" cy="34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23" name="Rectangle 33">
                <a:extLst>
                  <a:ext uri="{FF2B5EF4-FFF2-40B4-BE49-F238E27FC236}">
                    <a16:creationId xmlns:a16="http://schemas.microsoft.com/office/drawing/2014/main" id="{8B55F0CD-A913-4A98-9D2B-8AB5A7C77960}"/>
                  </a:ext>
                </a:extLst>
              </p:cNvPr>
              <p:cNvSpPr>
                <a:spLocks noChangeArrowheads="1"/>
              </p:cNvSpPr>
              <p:nvPr/>
            </p:nvSpPr>
            <p:spPr bwMode="auto">
              <a:xfrm>
                <a:off x="3172884" y="6568817"/>
                <a:ext cx="461433" cy="34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24" name="Rectangle 34">
                <a:extLst>
                  <a:ext uri="{FF2B5EF4-FFF2-40B4-BE49-F238E27FC236}">
                    <a16:creationId xmlns:a16="http://schemas.microsoft.com/office/drawing/2014/main" id="{94835E14-A719-4429-97AA-ECD2153BDD33}"/>
                  </a:ext>
                </a:extLst>
              </p:cNvPr>
              <p:cNvSpPr>
                <a:spLocks noChangeArrowheads="1"/>
              </p:cNvSpPr>
              <p:nvPr/>
            </p:nvSpPr>
            <p:spPr bwMode="auto">
              <a:xfrm>
                <a:off x="4072468" y="6568817"/>
                <a:ext cx="457200" cy="34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25" name="Rectangle 35">
                <a:extLst>
                  <a:ext uri="{FF2B5EF4-FFF2-40B4-BE49-F238E27FC236}">
                    <a16:creationId xmlns:a16="http://schemas.microsoft.com/office/drawing/2014/main" id="{8EF82F90-D93B-485D-AADE-B19EE14F65A0}"/>
                  </a:ext>
                </a:extLst>
              </p:cNvPr>
              <p:cNvSpPr>
                <a:spLocks noChangeArrowheads="1"/>
              </p:cNvSpPr>
              <p:nvPr/>
            </p:nvSpPr>
            <p:spPr bwMode="auto">
              <a:xfrm>
                <a:off x="4967817" y="6568817"/>
                <a:ext cx="461433" cy="34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26" name="Rectangle 36">
                <a:extLst>
                  <a:ext uri="{FF2B5EF4-FFF2-40B4-BE49-F238E27FC236}">
                    <a16:creationId xmlns:a16="http://schemas.microsoft.com/office/drawing/2014/main" id="{CC360B24-8614-4D2A-B239-83D89593FD3E}"/>
                  </a:ext>
                </a:extLst>
              </p:cNvPr>
              <p:cNvSpPr>
                <a:spLocks noChangeArrowheads="1"/>
              </p:cNvSpPr>
              <p:nvPr/>
            </p:nvSpPr>
            <p:spPr bwMode="auto">
              <a:xfrm>
                <a:off x="5867401" y="6568817"/>
                <a:ext cx="457200" cy="34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27" name="Rectangle 37">
                <a:extLst>
                  <a:ext uri="{FF2B5EF4-FFF2-40B4-BE49-F238E27FC236}">
                    <a16:creationId xmlns:a16="http://schemas.microsoft.com/office/drawing/2014/main" id="{12102271-C728-4DC5-BBB7-1436786D85E1}"/>
                  </a:ext>
                </a:extLst>
              </p:cNvPr>
              <p:cNvSpPr>
                <a:spLocks noChangeArrowheads="1"/>
              </p:cNvSpPr>
              <p:nvPr/>
            </p:nvSpPr>
            <p:spPr bwMode="auto">
              <a:xfrm>
                <a:off x="6762750" y="6568817"/>
                <a:ext cx="461433" cy="34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28" name="Rectangle 38">
                <a:extLst>
                  <a:ext uri="{FF2B5EF4-FFF2-40B4-BE49-F238E27FC236}">
                    <a16:creationId xmlns:a16="http://schemas.microsoft.com/office/drawing/2014/main" id="{49BD1A61-0FA9-43EC-B958-875B8A9BB97A}"/>
                  </a:ext>
                </a:extLst>
              </p:cNvPr>
              <p:cNvSpPr>
                <a:spLocks noChangeArrowheads="1"/>
              </p:cNvSpPr>
              <p:nvPr/>
            </p:nvSpPr>
            <p:spPr bwMode="auto">
              <a:xfrm>
                <a:off x="7662334" y="6568817"/>
                <a:ext cx="457200" cy="34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29" name="Rectangle 39">
                <a:extLst>
                  <a:ext uri="{FF2B5EF4-FFF2-40B4-BE49-F238E27FC236}">
                    <a16:creationId xmlns:a16="http://schemas.microsoft.com/office/drawing/2014/main" id="{6B1ADC9D-3496-463A-9017-E883130F2CB1}"/>
                  </a:ext>
                </a:extLst>
              </p:cNvPr>
              <p:cNvSpPr>
                <a:spLocks noChangeArrowheads="1"/>
              </p:cNvSpPr>
              <p:nvPr/>
            </p:nvSpPr>
            <p:spPr bwMode="auto">
              <a:xfrm>
                <a:off x="8557683" y="6568817"/>
                <a:ext cx="461433" cy="34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30" name="Rectangle 40">
                <a:extLst>
                  <a:ext uri="{FF2B5EF4-FFF2-40B4-BE49-F238E27FC236}">
                    <a16:creationId xmlns:a16="http://schemas.microsoft.com/office/drawing/2014/main" id="{9F966F23-3761-4BCB-B550-EF98E3ACE341}"/>
                  </a:ext>
                </a:extLst>
              </p:cNvPr>
              <p:cNvSpPr>
                <a:spLocks noChangeArrowheads="1"/>
              </p:cNvSpPr>
              <p:nvPr/>
            </p:nvSpPr>
            <p:spPr bwMode="auto">
              <a:xfrm>
                <a:off x="9457267" y="6568817"/>
                <a:ext cx="457200" cy="34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31" name="Rectangle 41">
                <a:extLst>
                  <a:ext uri="{FF2B5EF4-FFF2-40B4-BE49-F238E27FC236}">
                    <a16:creationId xmlns:a16="http://schemas.microsoft.com/office/drawing/2014/main" id="{671827B8-581B-4C53-93EF-D3570013AAEE}"/>
                  </a:ext>
                </a:extLst>
              </p:cNvPr>
              <p:cNvSpPr>
                <a:spLocks noChangeArrowheads="1"/>
              </p:cNvSpPr>
              <p:nvPr/>
            </p:nvSpPr>
            <p:spPr bwMode="auto">
              <a:xfrm>
                <a:off x="10352616" y="6568817"/>
                <a:ext cx="461433" cy="34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32" name="Rectangle 42">
                <a:extLst>
                  <a:ext uri="{FF2B5EF4-FFF2-40B4-BE49-F238E27FC236}">
                    <a16:creationId xmlns:a16="http://schemas.microsoft.com/office/drawing/2014/main" id="{38F0148B-B292-4FA9-AC19-7DD5E439921E}"/>
                  </a:ext>
                </a:extLst>
              </p:cNvPr>
              <p:cNvSpPr>
                <a:spLocks noChangeArrowheads="1"/>
              </p:cNvSpPr>
              <p:nvPr/>
            </p:nvSpPr>
            <p:spPr bwMode="auto">
              <a:xfrm>
                <a:off x="11252200" y="6568817"/>
                <a:ext cx="457200" cy="34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ar-SA"/>
              </a:p>
            </p:txBody>
          </p:sp>
        </p:grpSp>
      </p:grpSp>
      <p:sp>
        <p:nvSpPr>
          <p:cNvPr id="99" name="TextBox 98">
            <a:extLst>
              <a:ext uri="{FF2B5EF4-FFF2-40B4-BE49-F238E27FC236}">
                <a16:creationId xmlns:a16="http://schemas.microsoft.com/office/drawing/2014/main" id="{BDD46225-6E5F-4B06-865A-9B0AFF5690A5}"/>
              </a:ext>
            </a:extLst>
          </p:cNvPr>
          <p:cNvSpPr txBox="1"/>
          <p:nvPr/>
        </p:nvSpPr>
        <p:spPr>
          <a:xfrm>
            <a:off x="4001666" y="2183944"/>
            <a:ext cx="3889268" cy="1938992"/>
          </a:xfrm>
          <a:prstGeom prst="rect">
            <a:avLst/>
          </a:prstGeom>
          <a:solidFill>
            <a:schemeClr val="tx1">
              <a:lumMod val="85000"/>
              <a:lumOff val="15000"/>
            </a:schemeClr>
          </a:solidFill>
          <a:ln w="28575">
            <a:solidFill>
              <a:schemeClr val="bg1"/>
            </a:solidFill>
          </a:ln>
        </p:spPr>
        <p:txBody>
          <a:bodyPr wrap="square" rtlCol="0">
            <a:spAutoFit/>
          </a:bodyPr>
          <a:lstStyle/>
          <a:p>
            <a:pPr algn="ctr"/>
            <a:r>
              <a:rPr lang="en-US" sz="6000" b="1" dirty="0">
                <a:solidFill>
                  <a:schemeClr val="bg1"/>
                </a:solidFill>
                <a:latin typeface="Broadway" panose="04040905080B02020502" pitchFamily="82" charset="0"/>
              </a:rPr>
              <a:t>Thank You</a:t>
            </a:r>
          </a:p>
        </p:txBody>
      </p:sp>
      <p:grpSp>
        <p:nvGrpSpPr>
          <p:cNvPr id="33" name="Group 32">
            <a:extLst>
              <a:ext uri="{FF2B5EF4-FFF2-40B4-BE49-F238E27FC236}">
                <a16:creationId xmlns:a16="http://schemas.microsoft.com/office/drawing/2014/main" id="{C547D87F-89C6-40CC-A646-22C3A55CC6A9}"/>
              </a:ext>
            </a:extLst>
          </p:cNvPr>
          <p:cNvGrpSpPr/>
          <p:nvPr/>
        </p:nvGrpSpPr>
        <p:grpSpPr>
          <a:xfrm>
            <a:off x="11338559" y="6402760"/>
            <a:ext cx="361569" cy="337216"/>
            <a:chOff x="11338559" y="6428160"/>
            <a:chExt cx="361569" cy="337216"/>
          </a:xfrm>
        </p:grpSpPr>
        <p:sp>
          <p:nvSpPr>
            <p:cNvPr id="34" name="Oval 33">
              <a:extLst>
                <a:ext uri="{FF2B5EF4-FFF2-40B4-BE49-F238E27FC236}">
                  <a16:creationId xmlns:a16="http://schemas.microsoft.com/office/drawing/2014/main" id="{EBA06BF8-35AE-4D53-9B0A-A73E03696E3A}"/>
                </a:ext>
              </a:extLst>
            </p:cNvPr>
            <p:cNvSpPr/>
            <p:nvPr/>
          </p:nvSpPr>
          <p:spPr>
            <a:xfrm>
              <a:off x="11352679" y="6428160"/>
              <a:ext cx="336177" cy="33617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4EE6FE2B-C769-4851-B751-2D0A89DD9630}"/>
                </a:ext>
              </a:extLst>
            </p:cNvPr>
            <p:cNvSpPr txBox="1"/>
            <p:nvPr/>
          </p:nvSpPr>
          <p:spPr>
            <a:xfrm>
              <a:off x="11338559" y="6457599"/>
              <a:ext cx="361569" cy="307777"/>
            </a:xfrm>
            <a:prstGeom prst="rect">
              <a:avLst/>
            </a:prstGeom>
            <a:noFill/>
          </p:spPr>
          <p:txBody>
            <a:bodyPr wrap="square" rtlCol="0">
              <a:spAutoFit/>
            </a:bodyPr>
            <a:lstStyle/>
            <a:p>
              <a:pPr algn="ctr"/>
              <a:fld id="{935BBC0D-156C-474B-BE53-7DA8707D3EBF}" type="slidenum">
                <a:rPr lang="en-US" sz="1400" smtClean="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rPr>
                <a:t>32</a:t>
              </a:fld>
              <a:endParaRPr lang="en-US" sz="1400" dirty="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endParaRPr>
            </a:p>
          </p:txBody>
        </p:sp>
      </p:grpSp>
    </p:spTree>
    <p:extLst>
      <p:ext uri="{BB962C8B-B14F-4D97-AF65-F5344CB8AC3E}">
        <p14:creationId xmlns:p14="http://schemas.microsoft.com/office/powerpoint/2010/main" val="279786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strVal val="#ppt_w+.3"/>
                                          </p:val>
                                        </p:tav>
                                        <p:tav tm="100000">
                                          <p:val>
                                            <p:strVal val="#ppt_w"/>
                                          </p:val>
                                        </p:tav>
                                      </p:tavLst>
                                    </p:anim>
                                    <p:anim calcmode="lin" valueType="num">
                                      <p:cBhvr>
                                        <p:cTn id="8" dur="1000" fill="hold"/>
                                        <p:tgtEl>
                                          <p:spTgt spid="16"/>
                                        </p:tgtEl>
                                        <p:attrNameLst>
                                          <p:attrName>ppt_h</p:attrName>
                                        </p:attrNameLst>
                                      </p:cBhvr>
                                      <p:tavLst>
                                        <p:tav tm="0">
                                          <p:val>
                                            <p:strVal val="#ppt_h"/>
                                          </p:val>
                                        </p:tav>
                                        <p:tav tm="100000">
                                          <p:val>
                                            <p:strVal val="#ppt_h"/>
                                          </p:val>
                                        </p:tav>
                                      </p:tavLst>
                                    </p:anim>
                                    <p:animEffect transition="in" filter="fade">
                                      <p:cBhvr>
                                        <p:cTn id="9" dur="1000"/>
                                        <p:tgtEl>
                                          <p:spTgt spid="16"/>
                                        </p:tgtEl>
                                      </p:cBhvr>
                                    </p:animEffect>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99"/>
                                        </p:tgtEl>
                                        <p:attrNameLst>
                                          <p:attrName>style.visibility</p:attrName>
                                        </p:attrNameLst>
                                      </p:cBhvr>
                                      <p:to>
                                        <p:strVal val="visible"/>
                                      </p:to>
                                    </p:set>
                                    <p:animEffect transition="in" filter="fade">
                                      <p:cBhvr>
                                        <p:cTn id="13"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8E017C3-A291-446C-A955-A48F7D89F27B}"/>
              </a:ext>
            </a:extLst>
          </p:cNvPr>
          <p:cNvSpPr txBox="1">
            <a:spLocks/>
          </p:cNvSpPr>
          <p:nvPr/>
        </p:nvSpPr>
        <p:spPr>
          <a:xfrm>
            <a:off x="1519519" y="426148"/>
            <a:ext cx="9144000" cy="6294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u="sng"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rPr>
              <a:t> Problem Statement &amp; Problem Being Solved</a:t>
            </a:r>
          </a:p>
        </p:txBody>
      </p:sp>
      <p:grpSp>
        <p:nvGrpSpPr>
          <p:cNvPr id="23" name="Group 22">
            <a:extLst>
              <a:ext uri="{FF2B5EF4-FFF2-40B4-BE49-F238E27FC236}">
                <a16:creationId xmlns:a16="http://schemas.microsoft.com/office/drawing/2014/main" id="{2789EEFE-C99F-4455-A203-2667F66A0A71}"/>
              </a:ext>
            </a:extLst>
          </p:cNvPr>
          <p:cNvGrpSpPr/>
          <p:nvPr/>
        </p:nvGrpSpPr>
        <p:grpSpPr>
          <a:xfrm>
            <a:off x="1395250" y="2029157"/>
            <a:ext cx="2018801" cy="635819"/>
            <a:chOff x="5320858" y="2140088"/>
            <a:chExt cx="2018801" cy="635819"/>
          </a:xfrm>
        </p:grpSpPr>
        <p:sp>
          <p:nvSpPr>
            <p:cNvPr id="24" name="Rounded Rectangle 2">
              <a:extLst>
                <a:ext uri="{FF2B5EF4-FFF2-40B4-BE49-F238E27FC236}">
                  <a16:creationId xmlns:a16="http://schemas.microsoft.com/office/drawing/2014/main" id="{EFE57B42-0683-4CE1-A38A-F6729D269E42}"/>
                </a:ext>
              </a:extLst>
            </p:cNvPr>
            <p:cNvSpPr/>
            <p:nvPr/>
          </p:nvSpPr>
          <p:spPr>
            <a:xfrm>
              <a:off x="5320858" y="2140088"/>
              <a:ext cx="2018801" cy="635819"/>
            </a:xfrm>
            <a:prstGeom prst="roundRect">
              <a:avLst>
                <a:gd name="adj" fmla="val 726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grpSp>
          <p:nvGrpSpPr>
            <p:cNvPr id="25" name="Group 24">
              <a:extLst>
                <a:ext uri="{FF2B5EF4-FFF2-40B4-BE49-F238E27FC236}">
                  <a16:creationId xmlns:a16="http://schemas.microsoft.com/office/drawing/2014/main" id="{4465C0A4-404F-44B3-B749-F1A709500B7B}"/>
                </a:ext>
              </a:extLst>
            </p:cNvPr>
            <p:cNvGrpSpPr/>
            <p:nvPr/>
          </p:nvGrpSpPr>
          <p:grpSpPr>
            <a:xfrm>
              <a:off x="5413855" y="2178180"/>
              <a:ext cx="1832809" cy="541241"/>
              <a:chOff x="2411422" y="3168046"/>
              <a:chExt cx="1832809" cy="541241"/>
            </a:xfrm>
          </p:grpSpPr>
          <p:sp>
            <p:nvSpPr>
              <p:cNvPr id="26" name="TextBox 25">
                <a:extLst>
                  <a:ext uri="{FF2B5EF4-FFF2-40B4-BE49-F238E27FC236}">
                    <a16:creationId xmlns:a16="http://schemas.microsoft.com/office/drawing/2014/main" id="{3A6D5102-E4EC-42BD-874E-24ECCA314467}"/>
                  </a:ext>
                </a:extLst>
              </p:cNvPr>
              <p:cNvSpPr txBox="1"/>
              <p:nvPr/>
            </p:nvSpPr>
            <p:spPr>
              <a:xfrm>
                <a:off x="2411422" y="3168046"/>
                <a:ext cx="1832809" cy="423449"/>
              </a:xfrm>
              <a:prstGeom prst="rect">
                <a:avLst/>
              </a:prstGeom>
              <a:noFill/>
            </p:spPr>
            <p:txBody>
              <a:bodyPr wrap="none" rtlCol="0">
                <a:spAutoFit/>
              </a:bodyPr>
              <a:lstStyle/>
              <a:p>
                <a:pPr algn="ctr">
                  <a:lnSpc>
                    <a:spcPct val="150000"/>
                  </a:lnSpc>
                </a:pPr>
                <a:r>
                  <a:rPr lang="en-US" sz="1600" b="1" i="1" dirty="0">
                    <a:solidFill>
                      <a:schemeClr val="bg1"/>
                    </a:solidFill>
                    <a:latin typeface="Clear Sans" panose="020B0503030202020304" pitchFamily="34" charset="0"/>
                    <a:ea typeface="Fira Sans SemiBold Italic" panose="00000700000000000000" pitchFamily="50" charset="0"/>
                    <a:cs typeface="Clear Sans" panose="020B0503030202020304" pitchFamily="34" charset="0"/>
                  </a:rPr>
                  <a:t>Problem Statement</a:t>
                </a:r>
              </a:p>
            </p:txBody>
          </p:sp>
          <p:sp>
            <p:nvSpPr>
              <p:cNvPr id="27" name="TextBox 26">
                <a:extLst>
                  <a:ext uri="{FF2B5EF4-FFF2-40B4-BE49-F238E27FC236}">
                    <a16:creationId xmlns:a16="http://schemas.microsoft.com/office/drawing/2014/main" id="{C5163F16-A2C7-41E8-8E38-5B637DC7DDDD}"/>
                  </a:ext>
                </a:extLst>
              </p:cNvPr>
              <p:cNvSpPr txBox="1"/>
              <p:nvPr/>
            </p:nvSpPr>
            <p:spPr>
              <a:xfrm>
                <a:off x="2463840" y="3376439"/>
                <a:ext cx="1743075" cy="332848"/>
              </a:xfrm>
              <a:prstGeom prst="rect">
                <a:avLst/>
              </a:prstGeom>
              <a:noFill/>
            </p:spPr>
            <p:txBody>
              <a:bodyPr wrap="square" rtlCol="0" anchor="ctr">
                <a:spAutoFit/>
              </a:bodyPr>
              <a:lstStyle/>
              <a:p>
                <a:pPr algn="ctr">
                  <a:lnSpc>
                    <a:spcPct val="150000"/>
                  </a:lnSpc>
                </a:pPr>
                <a:endParaRPr lang="en-US" sz="1200" dirty="0">
                  <a:solidFill>
                    <a:schemeClr val="bg1"/>
                  </a:solidFill>
                  <a:latin typeface="Lato Light" panose="020F0302020204030203" pitchFamily="34" charset="0"/>
                  <a:ea typeface="Open Sans" panose="020B0606030504020204" pitchFamily="34" charset="0"/>
                  <a:cs typeface="Open Sans" panose="020B0606030504020204" pitchFamily="34" charset="0"/>
                </a:endParaRPr>
              </a:p>
            </p:txBody>
          </p:sp>
        </p:grpSp>
      </p:grpSp>
      <p:grpSp>
        <p:nvGrpSpPr>
          <p:cNvPr id="33" name="Group 32">
            <a:extLst>
              <a:ext uri="{FF2B5EF4-FFF2-40B4-BE49-F238E27FC236}">
                <a16:creationId xmlns:a16="http://schemas.microsoft.com/office/drawing/2014/main" id="{52F0EA76-4C5C-44AD-8B9A-CA532E2870CB}"/>
              </a:ext>
            </a:extLst>
          </p:cNvPr>
          <p:cNvGrpSpPr/>
          <p:nvPr/>
        </p:nvGrpSpPr>
        <p:grpSpPr>
          <a:xfrm>
            <a:off x="1376314" y="4884223"/>
            <a:ext cx="2037737" cy="865749"/>
            <a:chOff x="5318943" y="3997677"/>
            <a:chExt cx="2037737" cy="865749"/>
          </a:xfrm>
        </p:grpSpPr>
        <p:sp>
          <p:nvSpPr>
            <p:cNvPr id="34" name="Rounded Rectangle 6">
              <a:extLst>
                <a:ext uri="{FF2B5EF4-FFF2-40B4-BE49-F238E27FC236}">
                  <a16:creationId xmlns:a16="http://schemas.microsoft.com/office/drawing/2014/main" id="{8E56A990-47D5-4694-ADD2-10706A79D41E}"/>
                </a:ext>
              </a:extLst>
            </p:cNvPr>
            <p:cNvSpPr/>
            <p:nvPr/>
          </p:nvSpPr>
          <p:spPr>
            <a:xfrm>
              <a:off x="5320858" y="3997677"/>
              <a:ext cx="2018801" cy="635819"/>
            </a:xfrm>
            <a:prstGeom prst="roundRect">
              <a:avLst>
                <a:gd name="adj" fmla="val 726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grpSp>
          <p:nvGrpSpPr>
            <p:cNvPr id="35" name="Group 34">
              <a:extLst>
                <a:ext uri="{FF2B5EF4-FFF2-40B4-BE49-F238E27FC236}">
                  <a16:creationId xmlns:a16="http://schemas.microsoft.com/office/drawing/2014/main" id="{4BD5B33B-5A67-44D3-8979-60C2E60F68F4}"/>
                </a:ext>
              </a:extLst>
            </p:cNvPr>
            <p:cNvGrpSpPr/>
            <p:nvPr/>
          </p:nvGrpSpPr>
          <p:grpSpPr>
            <a:xfrm>
              <a:off x="5318943" y="4070645"/>
              <a:ext cx="2037737" cy="792781"/>
              <a:chOff x="2316510" y="3194061"/>
              <a:chExt cx="2037737" cy="792781"/>
            </a:xfrm>
          </p:grpSpPr>
          <p:sp>
            <p:nvSpPr>
              <p:cNvPr id="36" name="TextBox 35">
                <a:extLst>
                  <a:ext uri="{FF2B5EF4-FFF2-40B4-BE49-F238E27FC236}">
                    <a16:creationId xmlns:a16="http://schemas.microsoft.com/office/drawing/2014/main" id="{DD46D1AE-B19B-49E5-B402-715494B5715D}"/>
                  </a:ext>
                </a:extLst>
              </p:cNvPr>
              <p:cNvSpPr txBox="1"/>
              <p:nvPr/>
            </p:nvSpPr>
            <p:spPr>
              <a:xfrm>
                <a:off x="2316510" y="3194061"/>
                <a:ext cx="2037737" cy="792781"/>
              </a:xfrm>
              <a:prstGeom prst="rect">
                <a:avLst/>
              </a:prstGeom>
              <a:noFill/>
            </p:spPr>
            <p:txBody>
              <a:bodyPr wrap="none" rtlCol="0">
                <a:spAutoFit/>
              </a:bodyPr>
              <a:lstStyle/>
              <a:p>
                <a:pPr algn="ctr">
                  <a:lnSpc>
                    <a:spcPct val="150000"/>
                  </a:lnSpc>
                </a:pPr>
                <a:r>
                  <a:rPr lang="en-US" sz="1600" b="1" i="1" dirty="0">
                    <a:solidFill>
                      <a:schemeClr val="bg1"/>
                    </a:solidFill>
                    <a:latin typeface="Clear Sans" panose="020B0503030202020304" pitchFamily="34" charset="0"/>
                    <a:ea typeface="Fira Sans SemiBold Italic" panose="00000700000000000000" pitchFamily="50" charset="0"/>
                    <a:cs typeface="Clear Sans" panose="020B0503030202020304" pitchFamily="34" charset="0"/>
                  </a:rPr>
                  <a:t>Problem Being Solved</a:t>
                </a:r>
              </a:p>
              <a:p>
                <a:pPr algn="ctr">
                  <a:lnSpc>
                    <a:spcPct val="150000"/>
                  </a:lnSpc>
                </a:pPr>
                <a:endParaRPr lang="en-US" sz="1600" b="1" i="1" dirty="0">
                  <a:solidFill>
                    <a:schemeClr val="bg1"/>
                  </a:solidFill>
                  <a:latin typeface="Clear Sans" panose="020B0503030202020304" pitchFamily="34" charset="0"/>
                  <a:ea typeface="Fira Sans SemiBold Italic" panose="00000700000000000000" pitchFamily="50" charset="0"/>
                  <a:cs typeface="Clear Sans" panose="020B0503030202020304" pitchFamily="34" charset="0"/>
                </a:endParaRPr>
              </a:p>
            </p:txBody>
          </p:sp>
          <p:sp>
            <p:nvSpPr>
              <p:cNvPr id="37" name="TextBox 36">
                <a:extLst>
                  <a:ext uri="{FF2B5EF4-FFF2-40B4-BE49-F238E27FC236}">
                    <a16:creationId xmlns:a16="http://schemas.microsoft.com/office/drawing/2014/main" id="{3F7BC7F5-66ED-4817-8BB0-7D09D123FCE8}"/>
                  </a:ext>
                </a:extLst>
              </p:cNvPr>
              <p:cNvSpPr txBox="1"/>
              <p:nvPr/>
            </p:nvSpPr>
            <p:spPr>
              <a:xfrm>
                <a:off x="2463840" y="3376439"/>
                <a:ext cx="1743075" cy="332848"/>
              </a:xfrm>
              <a:prstGeom prst="rect">
                <a:avLst/>
              </a:prstGeom>
              <a:noFill/>
            </p:spPr>
            <p:txBody>
              <a:bodyPr wrap="square" rtlCol="0" anchor="ctr">
                <a:spAutoFit/>
              </a:bodyPr>
              <a:lstStyle/>
              <a:p>
                <a:pPr algn="ctr">
                  <a:lnSpc>
                    <a:spcPct val="150000"/>
                  </a:lnSpc>
                </a:pPr>
                <a:endParaRPr lang="en-US" sz="1200" dirty="0">
                  <a:solidFill>
                    <a:schemeClr val="bg1"/>
                  </a:solidFill>
                  <a:latin typeface="Lato Light" panose="020F0302020204030203" pitchFamily="34" charset="0"/>
                  <a:ea typeface="Open Sans" panose="020B0606030504020204" pitchFamily="34" charset="0"/>
                  <a:cs typeface="Open Sans" panose="020B0606030504020204" pitchFamily="34" charset="0"/>
                </a:endParaRPr>
              </a:p>
            </p:txBody>
          </p:sp>
        </p:grpSp>
      </p:grpSp>
      <p:grpSp>
        <p:nvGrpSpPr>
          <p:cNvPr id="29" name="Group 541">
            <a:extLst>
              <a:ext uri="{FF2B5EF4-FFF2-40B4-BE49-F238E27FC236}">
                <a16:creationId xmlns:a16="http://schemas.microsoft.com/office/drawing/2014/main" id="{C984B95F-E097-43DF-BD0E-20C5EF271416}"/>
              </a:ext>
            </a:extLst>
          </p:cNvPr>
          <p:cNvGrpSpPr>
            <a:grpSpLocks/>
          </p:cNvGrpSpPr>
          <p:nvPr/>
        </p:nvGrpSpPr>
        <p:grpSpPr bwMode="auto">
          <a:xfrm>
            <a:off x="624840" y="6438982"/>
            <a:ext cx="256073" cy="266970"/>
            <a:chOff x="0" y="0"/>
            <a:chExt cx="554" cy="578"/>
          </a:xfrm>
          <a:solidFill>
            <a:schemeClr val="tx1">
              <a:lumMod val="75000"/>
              <a:lumOff val="25000"/>
            </a:schemeClr>
          </a:solidFill>
        </p:grpSpPr>
        <p:sp>
          <p:nvSpPr>
            <p:cNvPr id="30" name="AutoShape 538">
              <a:extLst>
                <a:ext uri="{FF2B5EF4-FFF2-40B4-BE49-F238E27FC236}">
                  <a16:creationId xmlns:a16="http://schemas.microsoft.com/office/drawing/2014/main" id="{50B347F4-E383-4A61-8BD5-AB353D5DE2B0}"/>
                </a:ext>
              </a:extLst>
            </p:cNvPr>
            <p:cNvSpPr>
              <a:spLocks/>
            </p:cNvSpPr>
            <p:nvPr/>
          </p:nvSpPr>
          <p:spPr bwMode="auto">
            <a:xfrm>
              <a:off x="136" y="0"/>
              <a:ext cx="182" cy="182"/>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599" h="21600">
                  <a:moveTo>
                    <a:pt x="10799" y="21600"/>
                  </a:moveTo>
                  <a:cubicBezTo>
                    <a:pt x="11708" y="21600"/>
                    <a:pt x="12587" y="21475"/>
                    <a:pt x="13430" y="21264"/>
                  </a:cubicBezTo>
                  <a:lnTo>
                    <a:pt x="9739" y="18241"/>
                  </a:lnTo>
                  <a:cubicBezTo>
                    <a:pt x="8451" y="17189"/>
                    <a:pt x="7651" y="15697"/>
                    <a:pt x="7485" y="14041"/>
                  </a:cubicBezTo>
                  <a:cubicBezTo>
                    <a:pt x="7319" y="12386"/>
                    <a:pt x="7812" y="10765"/>
                    <a:pt x="8863" y="9483"/>
                  </a:cubicBezTo>
                  <a:cubicBezTo>
                    <a:pt x="10048" y="8031"/>
                    <a:pt x="11804" y="7199"/>
                    <a:pt x="13680" y="7199"/>
                  </a:cubicBezTo>
                  <a:cubicBezTo>
                    <a:pt x="15117" y="7199"/>
                    <a:pt x="16517" y="7701"/>
                    <a:pt x="17624" y="8609"/>
                  </a:cubicBezTo>
                  <a:lnTo>
                    <a:pt x="21547" y="11822"/>
                  </a:lnTo>
                  <a:cubicBezTo>
                    <a:pt x="21578" y="11487"/>
                    <a:pt x="21599" y="11146"/>
                    <a:pt x="21599" y="10801"/>
                  </a:cubicBezTo>
                  <a:cubicBezTo>
                    <a:pt x="21599" y="4836"/>
                    <a:pt x="16764" y="0"/>
                    <a:pt x="10800" y="0"/>
                  </a:cubicBezTo>
                  <a:cubicBezTo>
                    <a:pt x="4834" y="0"/>
                    <a:pt x="0" y="4836"/>
                    <a:pt x="0" y="10801"/>
                  </a:cubicBezTo>
                  <a:cubicBezTo>
                    <a:pt x="-1" y="16765"/>
                    <a:pt x="4833" y="21600"/>
                    <a:pt x="10799" y="21600"/>
                  </a:cubicBezTo>
                  <a:close/>
                  <a:moveTo>
                    <a:pt x="10799" y="2160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31" name="AutoShape 539">
              <a:extLst>
                <a:ext uri="{FF2B5EF4-FFF2-40B4-BE49-F238E27FC236}">
                  <a16:creationId xmlns:a16="http://schemas.microsoft.com/office/drawing/2014/main" id="{833E6A8D-DDF1-45F7-BF5F-9F325EF009D7}"/>
                </a:ext>
              </a:extLst>
            </p:cNvPr>
            <p:cNvSpPr>
              <a:spLocks/>
            </p:cNvSpPr>
            <p:nvPr/>
          </p:nvSpPr>
          <p:spPr bwMode="auto">
            <a:xfrm>
              <a:off x="232" y="88"/>
              <a:ext cx="322" cy="286"/>
            </a:xfrm>
            <a:custGeom>
              <a:avLst/>
              <a:gdLst>
                <a:gd name="T0" fmla="*/ 0 w 21415"/>
                <a:gd name="T1" fmla="*/ 0 h 21600"/>
                <a:gd name="T2" fmla="*/ 0 w 21415"/>
                <a:gd name="T3" fmla="*/ 0 h 21600"/>
                <a:gd name="T4" fmla="*/ 0 w 21415"/>
                <a:gd name="T5" fmla="*/ 0 h 21600"/>
                <a:gd name="T6" fmla="*/ 0 w 21415"/>
                <a:gd name="T7" fmla="*/ 0 h 21600"/>
                <a:gd name="T8" fmla="*/ 0 w 21415"/>
                <a:gd name="T9" fmla="*/ 0 h 21600"/>
                <a:gd name="T10" fmla="*/ 0 w 21415"/>
                <a:gd name="T11" fmla="*/ 0 h 21600"/>
                <a:gd name="T12" fmla="*/ 0 w 21415"/>
                <a:gd name="T13" fmla="*/ 0 h 21600"/>
                <a:gd name="T14" fmla="*/ 0 w 21415"/>
                <a:gd name="T15" fmla="*/ 0 h 21600"/>
                <a:gd name="T16" fmla="*/ 0 w 21415"/>
                <a:gd name="T17" fmla="*/ 0 h 21600"/>
                <a:gd name="T18" fmla="*/ 0 w 21415"/>
                <a:gd name="T19" fmla="*/ 0 h 21600"/>
                <a:gd name="T20" fmla="*/ 0 w 21415"/>
                <a:gd name="T21" fmla="*/ 0 h 21600"/>
                <a:gd name="T22" fmla="*/ 0 w 21415"/>
                <a:gd name="T23" fmla="*/ 0 h 21600"/>
                <a:gd name="T24" fmla="*/ 0 w 21415"/>
                <a:gd name="T25" fmla="*/ 0 h 21600"/>
                <a:gd name="T26" fmla="*/ 0 w 21415"/>
                <a:gd name="T27" fmla="*/ 0 h 21600"/>
                <a:gd name="T28" fmla="*/ 0 w 21415"/>
                <a:gd name="T29" fmla="*/ 0 h 21600"/>
                <a:gd name="T30" fmla="*/ 0 w 21415"/>
                <a:gd name="T31" fmla="*/ 0 h 21600"/>
                <a:gd name="T32" fmla="*/ 0 w 21415"/>
                <a:gd name="T33" fmla="*/ 0 h 21600"/>
                <a:gd name="T34" fmla="*/ 0 w 21415"/>
                <a:gd name="T35" fmla="*/ 0 h 21600"/>
                <a:gd name="T36" fmla="*/ 0 w 21415"/>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15" h="21600">
                  <a:moveTo>
                    <a:pt x="13624" y="3906"/>
                  </a:moveTo>
                  <a:cubicBezTo>
                    <a:pt x="12433" y="3906"/>
                    <a:pt x="11308" y="4219"/>
                    <a:pt x="10297" y="4762"/>
                  </a:cubicBezTo>
                  <a:cubicBezTo>
                    <a:pt x="9660" y="5104"/>
                    <a:pt x="9069" y="5539"/>
                    <a:pt x="8541" y="6057"/>
                  </a:cubicBezTo>
                  <a:lnTo>
                    <a:pt x="2444" y="386"/>
                  </a:lnTo>
                  <a:cubicBezTo>
                    <a:pt x="2167" y="126"/>
                    <a:pt x="1830" y="0"/>
                    <a:pt x="1496" y="0"/>
                  </a:cubicBezTo>
                  <a:cubicBezTo>
                    <a:pt x="1065" y="0"/>
                    <a:pt x="634" y="213"/>
                    <a:pt x="340" y="622"/>
                  </a:cubicBezTo>
                  <a:cubicBezTo>
                    <a:pt x="-185" y="1348"/>
                    <a:pt x="-92" y="2419"/>
                    <a:pt x="549" y="3012"/>
                  </a:cubicBezTo>
                  <a:lnTo>
                    <a:pt x="6693" y="8727"/>
                  </a:lnTo>
                  <a:cubicBezTo>
                    <a:pt x="6373" y="9435"/>
                    <a:pt x="6130" y="10195"/>
                    <a:pt x="5988" y="10999"/>
                  </a:cubicBezTo>
                  <a:cubicBezTo>
                    <a:pt x="5912" y="11425"/>
                    <a:pt x="5872" y="11866"/>
                    <a:pt x="5853" y="12313"/>
                  </a:cubicBezTo>
                  <a:lnTo>
                    <a:pt x="9540" y="9994"/>
                  </a:lnTo>
                  <a:cubicBezTo>
                    <a:pt x="10205" y="9576"/>
                    <a:pt x="10956" y="9354"/>
                    <a:pt x="11714" y="9354"/>
                  </a:cubicBezTo>
                  <a:cubicBezTo>
                    <a:pt x="13346" y="9354"/>
                    <a:pt x="14851" y="10362"/>
                    <a:pt x="15642" y="11984"/>
                  </a:cubicBezTo>
                  <a:cubicBezTo>
                    <a:pt x="16840" y="14442"/>
                    <a:pt x="16053" y="17548"/>
                    <a:pt x="13889" y="18908"/>
                  </a:cubicBezTo>
                  <a:lnTo>
                    <a:pt x="10665" y="20935"/>
                  </a:lnTo>
                  <a:cubicBezTo>
                    <a:pt x="11578" y="21361"/>
                    <a:pt x="12577" y="21600"/>
                    <a:pt x="13624" y="21600"/>
                  </a:cubicBezTo>
                  <a:cubicBezTo>
                    <a:pt x="17927" y="21600"/>
                    <a:pt x="21415" y="17639"/>
                    <a:pt x="21415" y="12752"/>
                  </a:cubicBezTo>
                  <a:cubicBezTo>
                    <a:pt x="21415" y="7865"/>
                    <a:pt x="17927" y="3906"/>
                    <a:pt x="13624" y="3906"/>
                  </a:cubicBezTo>
                  <a:close/>
                  <a:moveTo>
                    <a:pt x="13624" y="3906"/>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32" name="AutoShape 540">
              <a:extLst>
                <a:ext uri="{FF2B5EF4-FFF2-40B4-BE49-F238E27FC236}">
                  <a16:creationId xmlns:a16="http://schemas.microsoft.com/office/drawing/2014/main" id="{452AAC37-35FA-42E8-8EA1-A6E3F277CA96}"/>
                </a:ext>
              </a:extLst>
            </p:cNvPr>
            <p:cNvSpPr>
              <a:spLocks/>
            </p:cNvSpPr>
            <p:nvPr/>
          </p:nvSpPr>
          <p:spPr bwMode="auto">
            <a:xfrm>
              <a:off x="0" y="248"/>
              <a:ext cx="447" cy="330"/>
            </a:xfrm>
            <a:custGeom>
              <a:avLst/>
              <a:gdLst>
                <a:gd name="T0" fmla="*/ 0 w 21346"/>
                <a:gd name="T1" fmla="*/ 0 h 21600"/>
                <a:gd name="T2" fmla="*/ 0 w 21346"/>
                <a:gd name="T3" fmla="*/ 0 h 21600"/>
                <a:gd name="T4" fmla="*/ 0 w 21346"/>
                <a:gd name="T5" fmla="*/ 0 h 21600"/>
                <a:gd name="T6" fmla="*/ 0 w 21346"/>
                <a:gd name="T7" fmla="*/ 0 h 21600"/>
                <a:gd name="T8" fmla="*/ 0 w 21346"/>
                <a:gd name="T9" fmla="*/ 0 h 21600"/>
                <a:gd name="T10" fmla="*/ 0 w 21346"/>
                <a:gd name="T11" fmla="*/ 0 h 21600"/>
                <a:gd name="T12" fmla="*/ 0 w 21346"/>
                <a:gd name="T13" fmla="*/ 0 h 21600"/>
                <a:gd name="T14" fmla="*/ 0 w 21346"/>
                <a:gd name="T15" fmla="*/ 0 h 21600"/>
                <a:gd name="T16" fmla="*/ 0 w 21346"/>
                <a:gd name="T17" fmla="*/ 0 h 21600"/>
                <a:gd name="T18" fmla="*/ 0 w 21346"/>
                <a:gd name="T19" fmla="*/ 0 h 21600"/>
                <a:gd name="T20" fmla="*/ 0 w 21346"/>
                <a:gd name="T21" fmla="*/ 0 h 21600"/>
                <a:gd name="T22" fmla="*/ 0 w 21346"/>
                <a:gd name="T23" fmla="*/ 0 h 21600"/>
                <a:gd name="T24" fmla="*/ 0 w 21346"/>
                <a:gd name="T25" fmla="*/ 0 h 21600"/>
                <a:gd name="T26" fmla="*/ 0 w 21346"/>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346" h="21600">
                  <a:moveTo>
                    <a:pt x="14485" y="9103"/>
                  </a:moveTo>
                  <a:lnTo>
                    <a:pt x="20423" y="4598"/>
                  </a:lnTo>
                  <a:cubicBezTo>
                    <a:pt x="21288" y="3943"/>
                    <a:pt x="21600" y="2451"/>
                    <a:pt x="21122" y="1265"/>
                  </a:cubicBezTo>
                  <a:cubicBezTo>
                    <a:pt x="20796" y="457"/>
                    <a:pt x="20185" y="0"/>
                    <a:pt x="19555" y="0"/>
                  </a:cubicBezTo>
                  <a:cubicBezTo>
                    <a:pt x="19261" y="0"/>
                    <a:pt x="18964" y="99"/>
                    <a:pt x="18690" y="307"/>
                  </a:cubicBezTo>
                  <a:lnTo>
                    <a:pt x="12803" y="4774"/>
                  </a:lnTo>
                  <a:cubicBezTo>
                    <a:pt x="12464" y="4260"/>
                    <a:pt x="12088" y="3795"/>
                    <a:pt x="11678" y="3385"/>
                  </a:cubicBezTo>
                  <a:cubicBezTo>
                    <a:pt x="10463" y="2171"/>
                    <a:pt x="8972" y="1445"/>
                    <a:pt x="7353" y="1445"/>
                  </a:cubicBezTo>
                  <a:cubicBezTo>
                    <a:pt x="3292" y="1445"/>
                    <a:pt x="0" y="5957"/>
                    <a:pt x="0" y="11522"/>
                  </a:cubicBezTo>
                  <a:cubicBezTo>
                    <a:pt x="0" y="17088"/>
                    <a:pt x="3292" y="21600"/>
                    <a:pt x="7353" y="21600"/>
                  </a:cubicBezTo>
                  <a:cubicBezTo>
                    <a:pt x="11415" y="21600"/>
                    <a:pt x="14708" y="17088"/>
                    <a:pt x="14708" y="11522"/>
                  </a:cubicBezTo>
                  <a:cubicBezTo>
                    <a:pt x="14708" y="11409"/>
                    <a:pt x="14698" y="11299"/>
                    <a:pt x="14695" y="11187"/>
                  </a:cubicBezTo>
                  <a:cubicBezTo>
                    <a:pt x="14678" y="10470"/>
                    <a:pt x="14606" y="9775"/>
                    <a:pt x="14485" y="9103"/>
                  </a:cubicBezTo>
                  <a:close/>
                  <a:moveTo>
                    <a:pt x="14485" y="9103"/>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grpSp>
      <p:grpSp>
        <p:nvGrpSpPr>
          <p:cNvPr id="43" name="Group 42">
            <a:extLst>
              <a:ext uri="{FF2B5EF4-FFF2-40B4-BE49-F238E27FC236}">
                <a16:creationId xmlns:a16="http://schemas.microsoft.com/office/drawing/2014/main" id="{CEB3447B-8339-478B-96B2-981EF99BB10D}"/>
              </a:ext>
            </a:extLst>
          </p:cNvPr>
          <p:cNvGrpSpPr/>
          <p:nvPr/>
        </p:nvGrpSpPr>
        <p:grpSpPr>
          <a:xfrm>
            <a:off x="11338559" y="6402760"/>
            <a:ext cx="361569" cy="337216"/>
            <a:chOff x="11338559" y="6428160"/>
            <a:chExt cx="361569" cy="337216"/>
          </a:xfrm>
        </p:grpSpPr>
        <p:sp>
          <p:nvSpPr>
            <p:cNvPr id="44" name="Oval 43">
              <a:extLst>
                <a:ext uri="{FF2B5EF4-FFF2-40B4-BE49-F238E27FC236}">
                  <a16:creationId xmlns:a16="http://schemas.microsoft.com/office/drawing/2014/main" id="{0D59FD0F-ACEA-494C-9F49-EF0FC29DC194}"/>
                </a:ext>
              </a:extLst>
            </p:cNvPr>
            <p:cNvSpPr/>
            <p:nvPr/>
          </p:nvSpPr>
          <p:spPr>
            <a:xfrm>
              <a:off x="11352679" y="6428160"/>
              <a:ext cx="336177" cy="33617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A4D233C0-0EA0-4264-9CB2-C510D113445B}"/>
                </a:ext>
              </a:extLst>
            </p:cNvPr>
            <p:cNvSpPr txBox="1"/>
            <p:nvPr/>
          </p:nvSpPr>
          <p:spPr>
            <a:xfrm>
              <a:off x="11338559" y="6457599"/>
              <a:ext cx="361569" cy="307777"/>
            </a:xfrm>
            <a:prstGeom prst="rect">
              <a:avLst/>
            </a:prstGeom>
            <a:noFill/>
          </p:spPr>
          <p:txBody>
            <a:bodyPr wrap="square" rtlCol="0">
              <a:spAutoFit/>
            </a:bodyPr>
            <a:lstStyle/>
            <a:p>
              <a:pPr algn="ctr"/>
              <a:fld id="{935BBC0D-156C-474B-BE53-7DA8707D3EBF}" type="slidenum">
                <a:rPr lang="en-US" sz="1400" smtClean="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rPr>
                <a:t>4</a:t>
              </a:fld>
              <a:endParaRPr lang="en-US" sz="1400" dirty="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endParaRPr>
            </a:p>
          </p:txBody>
        </p:sp>
      </p:grpSp>
      <p:grpSp>
        <p:nvGrpSpPr>
          <p:cNvPr id="20" name="Group 19">
            <a:extLst>
              <a:ext uri="{FF2B5EF4-FFF2-40B4-BE49-F238E27FC236}">
                <a16:creationId xmlns:a16="http://schemas.microsoft.com/office/drawing/2014/main" id="{ADCED7BC-841D-4C95-B489-39949FC9ECEF}"/>
              </a:ext>
            </a:extLst>
          </p:cNvPr>
          <p:cNvGrpSpPr/>
          <p:nvPr/>
        </p:nvGrpSpPr>
        <p:grpSpPr>
          <a:xfrm>
            <a:off x="4284130" y="1543750"/>
            <a:ext cx="6223001" cy="2348655"/>
            <a:chOff x="5320858" y="2140088"/>
            <a:chExt cx="1689775" cy="718092"/>
          </a:xfrm>
        </p:grpSpPr>
        <p:sp>
          <p:nvSpPr>
            <p:cNvPr id="21" name="Rounded Rectangle 2">
              <a:extLst>
                <a:ext uri="{FF2B5EF4-FFF2-40B4-BE49-F238E27FC236}">
                  <a16:creationId xmlns:a16="http://schemas.microsoft.com/office/drawing/2014/main" id="{7171199D-E65B-41BB-87C0-C414EC7626B0}"/>
                </a:ext>
              </a:extLst>
            </p:cNvPr>
            <p:cNvSpPr/>
            <p:nvPr/>
          </p:nvSpPr>
          <p:spPr>
            <a:xfrm>
              <a:off x="5320858" y="2140088"/>
              <a:ext cx="1689775" cy="718092"/>
            </a:xfrm>
            <a:prstGeom prst="roundRect">
              <a:avLst>
                <a:gd name="adj" fmla="val 726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dirty="0"/>
            </a:p>
          </p:txBody>
        </p:sp>
        <p:sp>
          <p:nvSpPr>
            <p:cNvPr id="22" name="TextBox 21">
              <a:extLst>
                <a:ext uri="{FF2B5EF4-FFF2-40B4-BE49-F238E27FC236}">
                  <a16:creationId xmlns:a16="http://schemas.microsoft.com/office/drawing/2014/main" id="{793A2BB1-347B-45BC-897D-E5ABCD27C9EB}"/>
                </a:ext>
              </a:extLst>
            </p:cNvPr>
            <p:cNvSpPr txBox="1"/>
            <p:nvPr/>
          </p:nvSpPr>
          <p:spPr>
            <a:xfrm>
              <a:off x="5394945" y="2200420"/>
              <a:ext cx="1541601" cy="630480"/>
            </a:xfrm>
            <a:prstGeom prst="rect">
              <a:avLst/>
            </a:prstGeom>
            <a:noFill/>
          </p:spPr>
          <p:txBody>
            <a:bodyPr wrap="square" lIns="91440" tIns="45720" rIns="91440" bIns="45720" rtlCol="0" anchor="t">
              <a:spAutoFit/>
            </a:bodyPr>
            <a:lstStyle/>
            <a:p>
              <a:pPr algn="just"/>
              <a:r>
                <a:rPr lang="en-US" sz="1600" dirty="0">
                  <a:latin typeface="Arial"/>
                  <a:ea typeface="+mn-lt"/>
                  <a:cs typeface="+mn-lt"/>
                </a:rPr>
                <a:t>In our nation, </a:t>
              </a:r>
              <a:r>
                <a:rPr lang="en-US" sz="1600" dirty="0">
                  <a:effectLst/>
                  <a:latin typeface="Arial"/>
                  <a:ea typeface="+mn-lt"/>
                  <a:cs typeface="+mn-lt"/>
                </a:rPr>
                <a:t>a </a:t>
              </a:r>
              <a:r>
                <a:rPr lang="en-US" sz="1600" dirty="0">
                  <a:latin typeface="Arial"/>
                  <a:ea typeface="+mn-lt"/>
                  <a:cs typeface="+mn-lt"/>
                </a:rPr>
                <a:t>large number of people live in villages, and there are fewer doctors than patients. Basically, most doctors reside </a:t>
              </a:r>
              <a:r>
                <a:rPr lang="en-US" sz="1600" dirty="0">
                  <a:effectLst/>
                  <a:latin typeface="Arial"/>
                  <a:ea typeface="+mn-lt"/>
                  <a:cs typeface="+mn-lt"/>
                </a:rPr>
                <a:t>in the </a:t>
              </a:r>
              <a:r>
                <a:rPr lang="en-US" sz="1600" dirty="0">
                  <a:latin typeface="Arial"/>
                  <a:ea typeface="+mn-lt"/>
                  <a:cs typeface="+mn-lt"/>
                </a:rPr>
                <a:t>city</a:t>
              </a:r>
              <a:r>
                <a:rPr lang="en-US" sz="1600" dirty="0">
                  <a:effectLst/>
                  <a:latin typeface="Arial"/>
                  <a:ea typeface="+mn-lt"/>
                  <a:cs typeface="+mn-lt"/>
                </a:rPr>
                <a:t>, </a:t>
              </a:r>
              <a:r>
                <a:rPr lang="en-US" sz="1600" dirty="0">
                  <a:latin typeface="Arial"/>
                  <a:ea typeface="+mn-lt"/>
                  <a:cs typeface="+mn-lt"/>
                </a:rPr>
                <a:t>so if we have any ailments</a:t>
              </a:r>
              <a:r>
                <a:rPr lang="en-US" sz="1600" dirty="0">
                  <a:effectLst/>
                  <a:latin typeface="Arial"/>
                  <a:ea typeface="+mn-lt"/>
                  <a:cs typeface="+mn-lt"/>
                </a:rPr>
                <a:t>, </a:t>
              </a:r>
              <a:r>
                <a:rPr lang="en-US" sz="1600" dirty="0">
                  <a:latin typeface="Arial"/>
                  <a:ea typeface="+mn-lt"/>
                  <a:cs typeface="+mn-lt"/>
                </a:rPr>
                <a:t>we </a:t>
              </a:r>
              <a:r>
                <a:rPr lang="en-US" sz="1600" dirty="0">
                  <a:effectLst/>
                  <a:latin typeface="Arial"/>
                  <a:ea typeface="+mn-lt"/>
                  <a:cs typeface="+mn-lt"/>
                </a:rPr>
                <a:t>must </a:t>
              </a:r>
              <a:r>
                <a:rPr lang="en-US" sz="1600" dirty="0">
                  <a:latin typeface="Arial"/>
                  <a:ea typeface="+mn-lt"/>
                  <a:cs typeface="+mn-lt"/>
                </a:rPr>
                <a:t>travel </a:t>
              </a:r>
              <a:r>
                <a:rPr lang="en-US" sz="1600" dirty="0">
                  <a:effectLst/>
                  <a:latin typeface="Arial"/>
                  <a:ea typeface="+mn-lt"/>
                  <a:cs typeface="+mn-lt"/>
                </a:rPr>
                <a:t>to the </a:t>
              </a:r>
              <a:r>
                <a:rPr lang="en-US" sz="1600" dirty="0">
                  <a:latin typeface="Arial"/>
                  <a:ea typeface="+mn-lt"/>
                  <a:cs typeface="+mn-lt"/>
                </a:rPr>
                <a:t>city for treatment</a:t>
              </a:r>
              <a:r>
                <a:rPr lang="en-US" sz="1600" dirty="0">
                  <a:effectLst/>
                  <a:latin typeface="Arial"/>
                  <a:ea typeface="+mn-lt"/>
                  <a:cs typeface="+mn-lt"/>
                </a:rPr>
                <a:t>. </a:t>
              </a:r>
              <a:r>
                <a:rPr lang="en-US" sz="1600" dirty="0">
                  <a:latin typeface="Arial"/>
                  <a:ea typeface="+mn-lt"/>
                  <a:cs typeface="+mn-lt"/>
                </a:rPr>
                <a:t>Once there, we must wait for a doctor and provide a serial number on the day we wish </a:t>
              </a:r>
              <a:r>
                <a:rPr lang="en-US" sz="1600" dirty="0">
                  <a:effectLst/>
                  <a:latin typeface="Arial"/>
                  <a:ea typeface="+mn-lt"/>
                  <a:cs typeface="+mn-lt"/>
                </a:rPr>
                <a:t>to </a:t>
              </a:r>
              <a:r>
                <a:rPr lang="en-US" sz="1600" dirty="0">
                  <a:latin typeface="Arial"/>
                  <a:ea typeface="+mn-lt"/>
                  <a:cs typeface="+mn-lt"/>
                </a:rPr>
                <a:t>meet </a:t>
              </a:r>
              <a:r>
                <a:rPr lang="en-US" sz="1600" dirty="0">
                  <a:effectLst/>
                  <a:latin typeface="Arial"/>
                  <a:ea typeface="+mn-lt"/>
                  <a:cs typeface="+mn-lt"/>
                </a:rPr>
                <a:t>with </a:t>
              </a:r>
              <a:r>
                <a:rPr lang="en-US" sz="1600" dirty="0">
                  <a:latin typeface="Arial"/>
                  <a:ea typeface="+mn-lt"/>
                  <a:cs typeface="+mn-lt"/>
                </a:rPr>
                <a:t>the </a:t>
              </a:r>
              <a:r>
                <a:rPr lang="en-US" sz="1600" dirty="0">
                  <a:effectLst/>
                  <a:latin typeface="Arial"/>
                  <a:ea typeface="+mn-lt"/>
                  <a:cs typeface="+mn-lt"/>
                </a:rPr>
                <a:t>doctors</a:t>
              </a:r>
              <a:r>
                <a:rPr lang="en-US" sz="1600" dirty="0">
                  <a:latin typeface="Arial"/>
                  <a:ea typeface="+mn-lt"/>
                  <a:cs typeface="+mn-lt"/>
                </a:rPr>
                <a:t>. As a result, we established a telemedicine system. People can take advantage of it</a:t>
              </a:r>
              <a:r>
                <a:rPr lang="en-US" sz="1600" dirty="0">
                  <a:effectLst/>
                  <a:latin typeface="Arial"/>
                  <a:ea typeface="+mn-lt"/>
                  <a:cs typeface="+mn-lt"/>
                </a:rPr>
                <a:t> to </a:t>
              </a:r>
              <a:r>
                <a:rPr lang="en-US" sz="1600" dirty="0">
                  <a:latin typeface="Arial"/>
                  <a:ea typeface="+mn-lt"/>
                  <a:cs typeface="+mn-lt"/>
                </a:rPr>
                <a:t>help lessen the country's doctor shortage</a:t>
              </a:r>
              <a:r>
                <a:rPr lang="en-US" sz="1600" dirty="0">
                  <a:effectLst/>
                  <a:latin typeface="Arial"/>
                  <a:ea typeface="+mn-lt"/>
                  <a:cs typeface="+mn-lt"/>
                </a:rPr>
                <a:t>.</a:t>
              </a:r>
              <a:endParaRPr lang="en-US" dirty="0">
                <a:latin typeface="Arial"/>
                <a:ea typeface="+mn-lt"/>
                <a:cs typeface="+mn-lt"/>
              </a:endParaRPr>
            </a:p>
          </p:txBody>
        </p:sp>
      </p:grpSp>
      <p:grpSp>
        <p:nvGrpSpPr>
          <p:cNvPr id="28" name="Group 27">
            <a:extLst>
              <a:ext uri="{FF2B5EF4-FFF2-40B4-BE49-F238E27FC236}">
                <a16:creationId xmlns:a16="http://schemas.microsoft.com/office/drawing/2014/main" id="{3FBC711F-C178-41AD-ADF4-FBF715D040E7}"/>
              </a:ext>
            </a:extLst>
          </p:cNvPr>
          <p:cNvGrpSpPr/>
          <p:nvPr/>
        </p:nvGrpSpPr>
        <p:grpSpPr>
          <a:xfrm>
            <a:off x="4266603" y="4266032"/>
            <a:ext cx="6258054" cy="2355856"/>
            <a:chOff x="7226544" y="3048978"/>
            <a:chExt cx="2018801" cy="667001"/>
          </a:xfrm>
        </p:grpSpPr>
        <p:sp>
          <p:nvSpPr>
            <p:cNvPr id="38" name="Rounded Rectangle 2">
              <a:extLst>
                <a:ext uri="{FF2B5EF4-FFF2-40B4-BE49-F238E27FC236}">
                  <a16:creationId xmlns:a16="http://schemas.microsoft.com/office/drawing/2014/main" id="{071D477E-FB8B-470D-BFF8-B43FF6C0C891}"/>
                </a:ext>
              </a:extLst>
            </p:cNvPr>
            <p:cNvSpPr/>
            <p:nvPr/>
          </p:nvSpPr>
          <p:spPr>
            <a:xfrm>
              <a:off x="7226544" y="3048978"/>
              <a:ext cx="2018801" cy="635819"/>
            </a:xfrm>
            <a:prstGeom prst="roundRect">
              <a:avLst>
                <a:gd name="adj" fmla="val 726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39" name="TextBox 38">
              <a:extLst>
                <a:ext uri="{FF2B5EF4-FFF2-40B4-BE49-F238E27FC236}">
                  <a16:creationId xmlns:a16="http://schemas.microsoft.com/office/drawing/2014/main" id="{3D947D7E-CCAC-48F9-AD8A-FCBB301FEA60}"/>
                </a:ext>
              </a:extLst>
            </p:cNvPr>
            <p:cNvSpPr txBox="1"/>
            <p:nvPr/>
          </p:nvSpPr>
          <p:spPr>
            <a:xfrm>
              <a:off x="7304949" y="3092268"/>
              <a:ext cx="1850683" cy="623711"/>
            </a:xfrm>
            <a:prstGeom prst="rect">
              <a:avLst/>
            </a:prstGeom>
            <a:noFill/>
          </p:spPr>
          <p:txBody>
            <a:bodyPr wrap="square" rtlCol="0">
              <a:spAutoFit/>
            </a:bodyPr>
            <a:lstStyle/>
            <a:p>
              <a:pPr algn="just"/>
              <a:r>
                <a:rPr lang="en-US" sz="1600" dirty="0">
                  <a:solidFill>
                    <a:srgbClr val="000000"/>
                  </a:solidFill>
                  <a:effectLst/>
                  <a:latin typeface="Arial" panose="020B0604020202020204" pitchFamily="34" charset="0"/>
                  <a:ea typeface="Calibri" panose="020F0502020204030204" pitchFamily="34" charset="0"/>
                </a:rPr>
                <a:t>In this era only blockchain has the functionality to ensure the ultimate level of security. Telemedicine is an information technology-based health service that allows patients to consult with doctors or other health experts without having to meet. This innovation in health services with the internet can help patients use their time more efficiently because they do not have to come to a hospital or health facility for a consultation.</a:t>
              </a:r>
              <a:endParaRPr lang="en-US" sz="1600" dirty="0"/>
            </a:p>
          </p:txBody>
        </p:sp>
      </p:grpSp>
    </p:spTree>
    <p:extLst>
      <p:ext uri="{BB962C8B-B14F-4D97-AF65-F5344CB8AC3E}">
        <p14:creationId xmlns:p14="http://schemas.microsoft.com/office/powerpoint/2010/main" val="2608818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8E017C3-A291-446C-A955-A48F7D89F27B}"/>
              </a:ext>
            </a:extLst>
          </p:cNvPr>
          <p:cNvSpPr txBox="1">
            <a:spLocks/>
          </p:cNvSpPr>
          <p:nvPr/>
        </p:nvSpPr>
        <p:spPr>
          <a:xfrm>
            <a:off x="1519519" y="426148"/>
            <a:ext cx="9144000" cy="6294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u="sng"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rPr>
              <a:t> Objective &amp; Motivation</a:t>
            </a:r>
          </a:p>
        </p:txBody>
      </p:sp>
      <p:grpSp>
        <p:nvGrpSpPr>
          <p:cNvPr id="29" name="Group 541">
            <a:extLst>
              <a:ext uri="{FF2B5EF4-FFF2-40B4-BE49-F238E27FC236}">
                <a16:creationId xmlns:a16="http://schemas.microsoft.com/office/drawing/2014/main" id="{C984B95F-E097-43DF-BD0E-20C5EF271416}"/>
              </a:ext>
            </a:extLst>
          </p:cNvPr>
          <p:cNvGrpSpPr>
            <a:grpSpLocks/>
          </p:cNvGrpSpPr>
          <p:nvPr/>
        </p:nvGrpSpPr>
        <p:grpSpPr bwMode="auto">
          <a:xfrm>
            <a:off x="624840" y="6438982"/>
            <a:ext cx="256073" cy="266970"/>
            <a:chOff x="0" y="0"/>
            <a:chExt cx="554" cy="578"/>
          </a:xfrm>
          <a:solidFill>
            <a:schemeClr val="tx1">
              <a:lumMod val="75000"/>
              <a:lumOff val="25000"/>
            </a:schemeClr>
          </a:solidFill>
        </p:grpSpPr>
        <p:sp>
          <p:nvSpPr>
            <p:cNvPr id="30" name="AutoShape 538">
              <a:extLst>
                <a:ext uri="{FF2B5EF4-FFF2-40B4-BE49-F238E27FC236}">
                  <a16:creationId xmlns:a16="http://schemas.microsoft.com/office/drawing/2014/main" id="{50B347F4-E383-4A61-8BD5-AB353D5DE2B0}"/>
                </a:ext>
              </a:extLst>
            </p:cNvPr>
            <p:cNvSpPr>
              <a:spLocks/>
            </p:cNvSpPr>
            <p:nvPr/>
          </p:nvSpPr>
          <p:spPr bwMode="auto">
            <a:xfrm>
              <a:off x="136" y="0"/>
              <a:ext cx="182" cy="182"/>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599" h="21600">
                  <a:moveTo>
                    <a:pt x="10799" y="21600"/>
                  </a:moveTo>
                  <a:cubicBezTo>
                    <a:pt x="11708" y="21600"/>
                    <a:pt x="12587" y="21475"/>
                    <a:pt x="13430" y="21264"/>
                  </a:cubicBezTo>
                  <a:lnTo>
                    <a:pt x="9739" y="18241"/>
                  </a:lnTo>
                  <a:cubicBezTo>
                    <a:pt x="8451" y="17189"/>
                    <a:pt x="7651" y="15697"/>
                    <a:pt x="7485" y="14041"/>
                  </a:cubicBezTo>
                  <a:cubicBezTo>
                    <a:pt x="7319" y="12386"/>
                    <a:pt x="7812" y="10765"/>
                    <a:pt x="8863" y="9483"/>
                  </a:cubicBezTo>
                  <a:cubicBezTo>
                    <a:pt x="10048" y="8031"/>
                    <a:pt x="11804" y="7199"/>
                    <a:pt x="13680" y="7199"/>
                  </a:cubicBezTo>
                  <a:cubicBezTo>
                    <a:pt x="15117" y="7199"/>
                    <a:pt x="16517" y="7701"/>
                    <a:pt x="17624" y="8609"/>
                  </a:cubicBezTo>
                  <a:lnTo>
                    <a:pt x="21547" y="11822"/>
                  </a:lnTo>
                  <a:cubicBezTo>
                    <a:pt x="21578" y="11487"/>
                    <a:pt x="21599" y="11146"/>
                    <a:pt x="21599" y="10801"/>
                  </a:cubicBezTo>
                  <a:cubicBezTo>
                    <a:pt x="21599" y="4836"/>
                    <a:pt x="16764" y="0"/>
                    <a:pt x="10800" y="0"/>
                  </a:cubicBezTo>
                  <a:cubicBezTo>
                    <a:pt x="4834" y="0"/>
                    <a:pt x="0" y="4836"/>
                    <a:pt x="0" y="10801"/>
                  </a:cubicBezTo>
                  <a:cubicBezTo>
                    <a:pt x="-1" y="16765"/>
                    <a:pt x="4833" y="21600"/>
                    <a:pt x="10799" y="21600"/>
                  </a:cubicBezTo>
                  <a:close/>
                  <a:moveTo>
                    <a:pt x="10799" y="21600"/>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31" name="AutoShape 539">
              <a:extLst>
                <a:ext uri="{FF2B5EF4-FFF2-40B4-BE49-F238E27FC236}">
                  <a16:creationId xmlns:a16="http://schemas.microsoft.com/office/drawing/2014/main" id="{833E6A8D-DDF1-45F7-BF5F-9F325EF009D7}"/>
                </a:ext>
              </a:extLst>
            </p:cNvPr>
            <p:cNvSpPr>
              <a:spLocks/>
            </p:cNvSpPr>
            <p:nvPr/>
          </p:nvSpPr>
          <p:spPr bwMode="auto">
            <a:xfrm>
              <a:off x="232" y="88"/>
              <a:ext cx="322" cy="286"/>
            </a:xfrm>
            <a:custGeom>
              <a:avLst/>
              <a:gdLst>
                <a:gd name="T0" fmla="*/ 0 w 21415"/>
                <a:gd name="T1" fmla="*/ 0 h 21600"/>
                <a:gd name="T2" fmla="*/ 0 w 21415"/>
                <a:gd name="T3" fmla="*/ 0 h 21600"/>
                <a:gd name="T4" fmla="*/ 0 w 21415"/>
                <a:gd name="T5" fmla="*/ 0 h 21600"/>
                <a:gd name="T6" fmla="*/ 0 w 21415"/>
                <a:gd name="T7" fmla="*/ 0 h 21600"/>
                <a:gd name="T8" fmla="*/ 0 w 21415"/>
                <a:gd name="T9" fmla="*/ 0 h 21600"/>
                <a:gd name="T10" fmla="*/ 0 w 21415"/>
                <a:gd name="T11" fmla="*/ 0 h 21600"/>
                <a:gd name="T12" fmla="*/ 0 w 21415"/>
                <a:gd name="T13" fmla="*/ 0 h 21600"/>
                <a:gd name="T14" fmla="*/ 0 w 21415"/>
                <a:gd name="T15" fmla="*/ 0 h 21600"/>
                <a:gd name="T16" fmla="*/ 0 w 21415"/>
                <a:gd name="T17" fmla="*/ 0 h 21600"/>
                <a:gd name="T18" fmla="*/ 0 w 21415"/>
                <a:gd name="T19" fmla="*/ 0 h 21600"/>
                <a:gd name="T20" fmla="*/ 0 w 21415"/>
                <a:gd name="T21" fmla="*/ 0 h 21600"/>
                <a:gd name="T22" fmla="*/ 0 w 21415"/>
                <a:gd name="T23" fmla="*/ 0 h 21600"/>
                <a:gd name="T24" fmla="*/ 0 w 21415"/>
                <a:gd name="T25" fmla="*/ 0 h 21600"/>
                <a:gd name="T26" fmla="*/ 0 w 21415"/>
                <a:gd name="T27" fmla="*/ 0 h 21600"/>
                <a:gd name="T28" fmla="*/ 0 w 21415"/>
                <a:gd name="T29" fmla="*/ 0 h 21600"/>
                <a:gd name="T30" fmla="*/ 0 w 21415"/>
                <a:gd name="T31" fmla="*/ 0 h 21600"/>
                <a:gd name="T32" fmla="*/ 0 w 21415"/>
                <a:gd name="T33" fmla="*/ 0 h 21600"/>
                <a:gd name="T34" fmla="*/ 0 w 21415"/>
                <a:gd name="T35" fmla="*/ 0 h 21600"/>
                <a:gd name="T36" fmla="*/ 0 w 21415"/>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15" h="21600">
                  <a:moveTo>
                    <a:pt x="13624" y="3906"/>
                  </a:moveTo>
                  <a:cubicBezTo>
                    <a:pt x="12433" y="3906"/>
                    <a:pt x="11308" y="4219"/>
                    <a:pt x="10297" y="4762"/>
                  </a:cubicBezTo>
                  <a:cubicBezTo>
                    <a:pt x="9660" y="5104"/>
                    <a:pt x="9069" y="5539"/>
                    <a:pt x="8541" y="6057"/>
                  </a:cubicBezTo>
                  <a:lnTo>
                    <a:pt x="2444" y="386"/>
                  </a:lnTo>
                  <a:cubicBezTo>
                    <a:pt x="2167" y="126"/>
                    <a:pt x="1830" y="0"/>
                    <a:pt x="1496" y="0"/>
                  </a:cubicBezTo>
                  <a:cubicBezTo>
                    <a:pt x="1065" y="0"/>
                    <a:pt x="634" y="213"/>
                    <a:pt x="340" y="622"/>
                  </a:cubicBezTo>
                  <a:cubicBezTo>
                    <a:pt x="-185" y="1348"/>
                    <a:pt x="-92" y="2419"/>
                    <a:pt x="549" y="3012"/>
                  </a:cubicBezTo>
                  <a:lnTo>
                    <a:pt x="6693" y="8727"/>
                  </a:lnTo>
                  <a:cubicBezTo>
                    <a:pt x="6373" y="9435"/>
                    <a:pt x="6130" y="10195"/>
                    <a:pt x="5988" y="10999"/>
                  </a:cubicBezTo>
                  <a:cubicBezTo>
                    <a:pt x="5912" y="11425"/>
                    <a:pt x="5872" y="11866"/>
                    <a:pt x="5853" y="12313"/>
                  </a:cubicBezTo>
                  <a:lnTo>
                    <a:pt x="9540" y="9994"/>
                  </a:lnTo>
                  <a:cubicBezTo>
                    <a:pt x="10205" y="9576"/>
                    <a:pt x="10956" y="9354"/>
                    <a:pt x="11714" y="9354"/>
                  </a:cubicBezTo>
                  <a:cubicBezTo>
                    <a:pt x="13346" y="9354"/>
                    <a:pt x="14851" y="10362"/>
                    <a:pt x="15642" y="11984"/>
                  </a:cubicBezTo>
                  <a:cubicBezTo>
                    <a:pt x="16840" y="14442"/>
                    <a:pt x="16053" y="17548"/>
                    <a:pt x="13889" y="18908"/>
                  </a:cubicBezTo>
                  <a:lnTo>
                    <a:pt x="10665" y="20935"/>
                  </a:lnTo>
                  <a:cubicBezTo>
                    <a:pt x="11578" y="21361"/>
                    <a:pt x="12577" y="21600"/>
                    <a:pt x="13624" y="21600"/>
                  </a:cubicBezTo>
                  <a:cubicBezTo>
                    <a:pt x="17927" y="21600"/>
                    <a:pt x="21415" y="17639"/>
                    <a:pt x="21415" y="12752"/>
                  </a:cubicBezTo>
                  <a:cubicBezTo>
                    <a:pt x="21415" y="7865"/>
                    <a:pt x="17927" y="3906"/>
                    <a:pt x="13624" y="3906"/>
                  </a:cubicBezTo>
                  <a:close/>
                  <a:moveTo>
                    <a:pt x="13624" y="3906"/>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32" name="AutoShape 540">
              <a:extLst>
                <a:ext uri="{FF2B5EF4-FFF2-40B4-BE49-F238E27FC236}">
                  <a16:creationId xmlns:a16="http://schemas.microsoft.com/office/drawing/2014/main" id="{452AAC37-35FA-42E8-8EA1-A6E3F277CA96}"/>
                </a:ext>
              </a:extLst>
            </p:cNvPr>
            <p:cNvSpPr>
              <a:spLocks/>
            </p:cNvSpPr>
            <p:nvPr/>
          </p:nvSpPr>
          <p:spPr bwMode="auto">
            <a:xfrm>
              <a:off x="0" y="248"/>
              <a:ext cx="447" cy="330"/>
            </a:xfrm>
            <a:custGeom>
              <a:avLst/>
              <a:gdLst>
                <a:gd name="T0" fmla="*/ 0 w 21346"/>
                <a:gd name="T1" fmla="*/ 0 h 21600"/>
                <a:gd name="T2" fmla="*/ 0 w 21346"/>
                <a:gd name="T3" fmla="*/ 0 h 21600"/>
                <a:gd name="T4" fmla="*/ 0 w 21346"/>
                <a:gd name="T5" fmla="*/ 0 h 21600"/>
                <a:gd name="T6" fmla="*/ 0 w 21346"/>
                <a:gd name="T7" fmla="*/ 0 h 21600"/>
                <a:gd name="T8" fmla="*/ 0 w 21346"/>
                <a:gd name="T9" fmla="*/ 0 h 21600"/>
                <a:gd name="T10" fmla="*/ 0 w 21346"/>
                <a:gd name="T11" fmla="*/ 0 h 21600"/>
                <a:gd name="T12" fmla="*/ 0 w 21346"/>
                <a:gd name="T13" fmla="*/ 0 h 21600"/>
                <a:gd name="T14" fmla="*/ 0 w 21346"/>
                <a:gd name="T15" fmla="*/ 0 h 21600"/>
                <a:gd name="T16" fmla="*/ 0 w 21346"/>
                <a:gd name="T17" fmla="*/ 0 h 21600"/>
                <a:gd name="T18" fmla="*/ 0 w 21346"/>
                <a:gd name="T19" fmla="*/ 0 h 21600"/>
                <a:gd name="T20" fmla="*/ 0 w 21346"/>
                <a:gd name="T21" fmla="*/ 0 h 21600"/>
                <a:gd name="T22" fmla="*/ 0 w 21346"/>
                <a:gd name="T23" fmla="*/ 0 h 21600"/>
                <a:gd name="T24" fmla="*/ 0 w 21346"/>
                <a:gd name="T25" fmla="*/ 0 h 21600"/>
                <a:gd name="T26" fmla="*/ 0 w 21346"/>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346" h="21600">
                  <a:moveTo>
                    <a:pt x="14485" y="9103"/>
                  </a:moveTo>
                  <a:lnTo>
                    <a:pt x="20423" y="4598"/>
                  </a:lnTo>
                  <a:cubicBezTo>
                    <a:pt x="21288" y="3943"/>
                    <a:pt x="21600" y="2451"/>
                    <a:pt x="21122" y="1265"/>
                  </a:cubicBezTo>
                  <a:cubicBezTo>
                    <a:pt x="20796" y="457"/>
                    <a:pt x="20185" y="0"/>
                    <a:pt x="19555" y="0"/>
                  </a:cubicBezTo>
                  <a:cubicBezTo>
                    <a:pt x="19261" y="0"/>
                    <a:pt x="18964" y="99"/>
                    <a:pt x="18690" y="307"/>
                  </a:cubicBezTo>
                  <a:lnTo>
                    <a:pt x="12803" y="4774"/>
                  </a:lnTo>
                  <a:cubicBezTo>
                    <a:pt x="12464" y="4260"/>
                    <a:pt x="12088" y="3795"/>
                    <a:pt x="11678" y="3385"/>
                  </a:cubicBezTo>
                  <a:cubicBezTo>
                    <a:pt x="10463" y="2171"/>
                    <a:pt x="8972" y="1445"/>
                    <a:pt x="7353" y="1445"/>
                  </a:cubicBezTo>
                  <a:cubicBezTo>
                    <a:pt x="3292" y="1445"/>
                    <a:pt x="0" y="5957"/>
                    <a:pt x="0" y="11522"/>
                  </a:cubicBezTo>
                  <a:cubicBezTo>
                    <a:pt x="0" y="17088"/>
                    <a:pt x="3292" y="21600"/>
                    <a:pt x="7353" y="21600"/>
                  </a:cubicBezTo>
                  <a:cubicBezTo>
                    <a:pt x="11415" y="21600"/>
                    <a:pt x="14708" y="17088"/>
                    <a:pt x="14708" y="11522"/>
                  </a:cubicBezTo>
                  <a:cubicBezTo>
                    <a:pt x="14708" y="11409"/>
                    <a:pt x="14698" y="11299"/>
                    <a:pt x="14695" y="11187"/>
                  </a:cubicBezTo>
                  <a:cubicBezTo>
                    <a:pt x="14678" y="10470"/>
                    <a:pt x="14606" y="9775"/>
                    <a:pt x="14485" y="9103"/>
                  </a:cubicBezTo>
                  <a:close/>
                  <a:moveTo>
                    <a:pt x="14485" y="9103"/>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grpSp>
      <p:grpSp>
        <p:nvGrpSpPr>
          <p:cNvPr id="43" name="Group 42">
            <a:extLst>
              <a:ext uri="{FF2B5EF4-FFF2-40B4-BE49-F238E27FC236}">
                <a16:creationId xmlns:a16="http://schemas.microsoft.com/office/drawing/2014/main" id="{CEB3447B-8339-478B-96B2-981EF99BB10D}"/>
              </a:ext>
            </a:extLst>
          </p:cNvPr>
          <p:cNvGrpSpPr/>
          <p:nvPr/>
        </p:nvGrpSpPr>
        <p:grpSpPr>
          <a:xfrm>
            <a:off x="11338559" y="6402760"/>
            <a:ext cx="361569" cy="337216"/>
            <a:chOff x="11338559" y="6428160"/>
            <a:chExt cx="361569" cy="337216"/>
          </a:xfrm>
        </p:grpSpPr>
        <p:sp>
          <p:nvSpPr>
            <p:cNvPr id="44" name="Oval 43">
              <a:extLst>
                <a:ext uri="{FF2B5EF4-FFF2-40B4-BE49-F238E27FC236}">
                  <a16:creationId xmlns:a16="http://schemas.microsoft.com/office/drawing/2014/main" id="{0D59FD0F-ACEA-494C-9F49-EF0FC29DC194}"/>
                </a:ext>
              </a:extLst>
            </p:cNvPr>
            <p:cNvSpPr/>
            <p:nvPr/>
          </p:nvSpPr>
          <p:spPr>
            <a:xfrm>
              <a:off x="11352679" y="6428160"/>
              <a:ext cx="336177" cy="33617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A4D233C0-0EA0-4264-9CB2-C510D113445B}"/>
                </a:ext>
              </a:extLst>
            </p:cNvPr>
            <p:cNvSpPr txBox="1"/>
            <p:nvPr/>
          </p:nvSpPr>
          <p:spPr>
            <a:xfrm>
              <a:off x="11338559" y="6457599"/>
              <a:ext cx="361569" cy="307777"/>
            </a:xfrm>
            <a:prstGeom prst="rect">
              <a:avLst/>
            </a:prstGeom>
            <a:noFill/>
          </p:spPr>
          <p:txBody>
            <a:bodyPr wrap="square" rtlCol="0">
              <a:spAutoFit/>
            </a:bodyPr>
            <a:lstStyle/>
            <a:p>
              <a:pPr algn="ctr"/>
              <a:fld id="{935BBC0D-156C-474B-BE53-7DA8707D3EBF}" type="slidenum">
                <a:rPr lang="en-US" sz="1400" smtClean="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rPr>
                <a:t>5</a:t>
              </a:fld>
              <a:endParaRPr lang="en-US" sz="1400" dirty="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endParaRPr>
            </a:p>
          </p:txBody>
        </p:sp>
      </p:grpSp>
      <p:grpSp>
        <p:nvGrpSpPr>
          <p:cNvPr id="10" name="Group 9">
            <a:extLst>
              <a:ext uri="{FF2B5EF4-FFF2-40B4-BE49-F238E27FC236}">
                <a16:creationId xmlns:a16="http://schemas.microsoft.com/office/drawing/2014/main" id="{3AA575A4-F830-4C28-AC4B-353512619526}"/>
              </a:ext>
            </a:extLst>
          </p:cNvPr>
          <p:cNvGrpSpPr/>
          <p:nvPr/>
        </p:nvGrpSpPr>
        <p:grpSpPr>
          <a:xfrm>
            <a:off x="1392352" y="2064627"/>
            <a:ext cx="2018801" cy="635819"/>
            <a:chOff x="5320858" y="2140088"/>
            <a:chExt cx="2018801" cy="635819"/>
          </a:xfrm>
        </p:grpSpPr>
        <p:sp>
          <p:nvSpPr>
            <p:cNvPr id="11" name="Rounded Rectangle 2">
              <a:extLst>
                <a:ext uri="{FF2B5EF4-FFF2-40B4-BE49-F238E27FC236}">
                  <a16:creationId xmlns:a16="http://schemas.microsoft.com/office/drawing/2014/main" id="{B093C68A-2F7E-4095-B36F-46B6D02E527A}"/>
                </a:ext>
              </a:extLst>
            </p:cNvPr>
            <p:cNvSpPr/>
            <p:nvPr/>
          </p:nvSpPr>
          <p:spPr>
            <a:xfrm>
              <a:off x="5320858" y="2140088"/>
              <a:ext cx="2018801" cy="635819"/>
            </a:xfrm>
            <a:prstGeom prst="roundRect">
              <a:avLst>
                <a:gd name="adj" fmla="val 726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grpSp>
          <p:nvGrpSpPr>
            <p:cNvPr id="12" name="Group 11">
              <a:extLst>
                <a:ext uri="{FF2B5EF4-FFF2-40B4-BE49-F238E27FC236}">
                  <a16:creationId xmlns:a16="http://schemas.microsoft.com/office/drawing/2014/main" id="{52DC0604-B855-4A1E-B45A-25B87F86BCDB}"/>
                </a:ext>
              </a:extLst>
            </p:cNvPr>
            <p:cNvGrpSpPr/>
            <p:nvPr/>
          </p:nvGrpSpPr>
          <p:grpSpPr>
            <a:xfrm>
              <a:off x="5466273" y="2178180"/>
              <a:ext cx="1743075" cy="541241"/>
              <a:chOff x="2463840" y="3168046"/>
              <a:chExt cx="1743075" cy="541241"/>
            </a:xfrm>
          </p:grpSpPr>
          <p:sp>
            <p:nvSpPr>
              <p:cNvPr id="13" name="TextBox 12">
                <a:extLst>
                  <a:ext uri="{FF2B5EF4-FFF2-40B4-BE49-F238E27FC236}">
                    <a16:creationId xmlns:a16="http://schemas.microsoft.com/office/drawing/2014/main" id="{3D130F7E-D2FD-444A-88BB-BB641D0F41DD}"/>
                  </a:ext>
                </a:extLst>
              </p:cNvPr>
              <p:cNvSpPr txBox="1"/>
              <p:nvPr/>
            </p:nvSpPr>
            <p:spPr>
              <a:xfrm>
                <a:off x="2833940" y="3168046"/>
                <a:ext cx="987771" cy="423449"/>
              </a:xfrm>
              <a:prstGeom prst="rect">
                <a:avLst/>
              </a:prstGeom>
              <a:noFill/>
            </p:spPr>
            <p:txBody>
              <a:bodyPr wrap="none" rtlCol="0">
                <a:spAutoFit/>
              </a:bodyPr>
              <a:lstStyle/>
              <a:p>
                <a:pPr algn="ctr">
                  <a:lnSpc>
                    <a:spcPct val="150000"/>
                  </a:lnSpc>
                </a:pPr>
                <a:r>
                  <a:rPr lang="en-US" sz="1600" b="1" i="1" dirty="0">
                    <a:solidFill>
                      <a:schemeClr val="bg1"/>
                    </a:solidFill>
                    <a:latin typeface="Clear Sans" panose="020B0503030202020304" pitchFamily="34" charset="0"/>
                    <a:ea typeface="Fira Sans SemiBold Italic" panose="00000700000000000000" pitchFamily="50" charset="0"/>
                    <a:cs typeface="Clear Sans" panose="020B0503030202020304" pitchFamily="34" charset="0"/>
                  </a:rPr>
                  <a:t>Objective</a:t>
                </a:r>
              </a:p>
            </p:txBody>
          </p:sp>
          <p:sp>
            <p:nvSpPr>
              <p:cNvPr id="14" name="TextBox 13">
                <a:extLst>
                  <a:ext uri="{FF2B5EF4-FFF2-40B4-BE49-F238E27FC236}">
                    <a16:creationId xmlns:a16="http://schemas.microsoft.com/office/drawing/2014/main" id="{EFAA8E50-5783-49F1-8F42-BA2FBE75AC00}"/>
                  </a:ext>
                </a:extLst>
              </p:cNvPr>
              <p:cNvSpPr txBox="1"/>
              <p:nvPr/>
            </p:nvSpPr>
            <p:spPr>
              <a:xfrm>
                <a:off x="2463840" y="3376439"/>
                <a:ext cx="1743075" cy="332848"/>
              </a:xfrm>
              <a:prstGeom prst="rect">
                <a:avLst/>
              </a:prstGeom>
              <a:noFill/>
            </p:spPr>
            <p:txBody>
              <a:bodyPr wrap="square" rtlCol="0" anchor="ctr">
                <a:spAutoFit/>
              </a:bodyPr>
              <a:lstStyle/>
              <a:p>
                <a:pPr algn="ctr">
                  <a:lnSpc>
                    <a:spcPct val="150000"/>
                  </a:lnSpc>
                </a:pPr>
                <a:endParaRPr lang="en-US" sz="1200" dirty="0">
                  <a:solidFill>
                    <a:schemeClr val="bg1"/>
                  </a:solidFill>
                  <a:latin typeface="Lato Light" panose="020F0302020204030203" pitchFamily="34" charset="0"/>
                  <a:ea typeface="Open Sans" panose="020B0606030504020204" pitchFamily="34" charset="0"/>
                  <a:cs typeface="Open Sans" panose="020B0606030504020204" pitchFamily="34" charset="0"/>
                </a:endParaRPr>
              </a:p>
            </p:txBody>
          </p:sp>
        </p:grpSp>
      </p:grpSp>
      <p:grpSp>
        <p:nvGrpSpPr>
          <p:cNvPr id="18" name="Group 17">
            <a:extLst>
              <a:ext uri="{FF2B5EF4-FFF2-40B4-BE49-F238E27FC236}">
                <a16:creationId xmlns:a16="http://schemas.microsoft.com/office/drawing/2014/main" id="{D8B9DF91-FF0F-4615-9A6F-B2A709AC01CF}"/>
              </a:ext>
            </a:extLst>
          </p:cNvPr>
          <p:cNvGrpSpPr/>
          <p:nvPr/>
        </p:nvGrpSpPr>
        <p:grpSpPr>
          <a:xfrm>
            <a:off x="1392352" y="4730480"/>
            <a:ext cx="2018801" cy="635819"/>
            <a:chOff x="5320858" y="2140088"/>
            <a:chExt cx="2018801" cy="635819"/>
          </a:xfrm>
        </p:grpSpPr>
        <p:sp>
          <p:nvSpPr>
            <p:cNvPr id="19" name="Rounded Rectangle 2">
              <a:extLst>
                <a:ext uri="{FF2B5EF4-FFF2-40B4-BE49-F238E27FC236}">
                  <a16:creationId xmlns:a16="http://schemas.microsoft.com/office/drawing/2014/main" id="{2E5DC260-9BA8-4571-903E-999965ED96C8}"/>
                </a:ext>
              </a:extLst>
            </p:cNvPr>
            <p:cNvSpPr/>
            <p:nvPr/>
          </p:nvSpPr>
          <p:spPr>
            <a:xfrm>
              <a:off x="5320858" y="2140088"/>
              <a:ext cx="2018801" cy="635819"/>
            </a:xfrm>
            <a:prstGeom prst="roundRect">
              <a:avLst>
                <a:gd name="adj" fmla="val 726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grpSp>
          <p:nvGrpSpPr>
            <p:cNvPr id="20" name="Group 19">
              <a:extLst>
                <a:ext uri="{FF2B5EF4-FFF2-40B4-BE49-F238E27FC236}">
                  <a16:creationId xmlns:a16="http://schemas.microsoft.com/office/drawing/2014/main" id="{63A869B3-71F6-45A7-A036-A8C5DA7E7B9B}"/>
                </a:ext>
              </a:extLst>
            </p:cNvPr>
            <p:cNvGrpSpPr/>
            <p:nvPr/>
          </p:nvGrpSpPr>
          <p:grpSpPr>
            <a:xfrm>
              <a:off x="5466273" y="2178180"/>
              <a:ext cx="1743075" cy="541241"/>
              <a:chOff x="2463840" y="3168046"/>
              <a:chExt cx="1743075" cy="541241"/>
            </a:xfrm>
          </p:grpSpPr>
          <p:sp>
            <p:nvSpPr>
              <p:cNvPr id="21" name="TextBox 20">
                <a:extLst>
                  <a:ext uri="{FF2B5EF4-FFF2-40B4-BE49-F238E27FC236}">
                    <a16:creationId xmlns:a16="http://schemas.microsoft.com/office/drawing/2014/main" id="{3283354A-9658-46C9-97AF-0E4B7481A0DC}"/>
                  </a:ext>
                </a:extLst>
              </p:cNvPr>
              <p:cNvSpPr txBox="1"/>
              <p:nvPr/>
            </p:nvSpPr>
            <p:spPr>
              <a:xfrm>
                <a:off x="2759401" y="3168046"/>
                <a:ext cx="1136851" cy="423449"/>
              </a:xfrm>
              <a:prstGeom prst="rect">
                <a:avLst/>
              </a:prstGeom>
              <a:noFill/>
            </p:spPr>
            <p:txBody>
              <a:bodyPr wrap="none" rtlCol="0">
                <a:spAutoFit/>
              </a:bodyPr>
              <a:lstStyle/>
              <a:p>
                <a:pPr algn="ctr">
                  <a:lnSpc>
                    <a:spcPct val="150000"/>
                  </a:lnSpc>
                </a:pPr>
                <a:r>
                  <a:rPr lang="en-US" sz="1600" b="1" i="1" dirty="0">
                    <a:solidFill>
                      <a:schemeClr val="bg1"/>
                    </a:solidFill>
                    <a:latin typeface="Clear Sans" panose="020B0503030202020304" pitchFamily="34" charset="0"/>
                    <a:ea typeface="Fira Sans SemiBold Italic" panose="00000700000000000000" pitchFamily="50" charset="0"/>
                    <a:cs typeface="Clear Sans" panose="020B0503030202020304" pitchFamily="34" charset="0"/>
                  </a:rPr>
                  <a:t>Motivation</a:t>
                </a:r>
              </a:p>
            </p:txBody>
          </p:sp>
          <p:sp>
            <p:nvSpPr>
              <p:cNvPr id="22" name="TextBox 21">
                <a:extLst>
                  <a:ext uri="{FF2B5EF4-FFF2-40B4-BE49-F238E27FC236}">
                    <a16:creationId xmlns:a16="http://schemas.microsoft.com/office/drawing/2014/main" id="{29391E18-40F9-4D50-B150-00869BF7B617}"/>
                  </a:ext>
                </a:extLst>
              </p:cNvPr>
              <p:cNvSpPr txBox="1"/>
              <p:nvPr/>
            </p:nvSpPr>
            <p:spPr>
              <a:xfrm>
                <a:off x="2463840" y="3376439"/>
                <a:ext cx="1743075" cy="332848"/>
              </a:xfrm>
              <a:prstGeom prst="rect">
                <a:avLst/>
              </a:prstGeom>
              <a:noFill/>
            </p:spPr>
            <p:txBody>
              <a:bodyPr wrap="square" rtlCol="0" anchor="ctr">
                <a:spAutoFit/>
              </a:bodyPr>
              <a:lstStyle/>
              <a:p>
                <a:pPr algn="ctr">
                  <a:lnSpc>
                    <a:spcPct val="150000"/>
                  </a:lnSpc>
                </a:pPr>
                <a:endParaRPr lang="en-US" sz="1200" dirty="0">
                  <a:solidFill>
                    <a:schemeClr val="bg1"/>
                  </a:solidFill>
                  <a:latin typeface="Lato Light" panose="020F0302020204030203" pitchFamily="34" charset="0"/>
                  <a:ea typeface="Open Sans" panose="020B0606030504020204" pitchFamily="34" charset="0"/>
                  <a:cs typeface="Open Sans" panose="020B0606030504020204" pitchFamily="34" charset="0"/>
                </a:endParaRPr>
              </a:p>
            </p:txBody>
          </p:sp>
        </p:grpSp>
      </p:grpSp>
      <p:grpSp>
        <p:nvGrpSpPr>
          <p:cNvPr id="28" name="Group 27">
            <a:extLst>
              <a:ext uri="{FF2B5EF4-FFF2-40B4-BE49-F238E27FC236}">
                <a16:creationId xmlns:a16="http://schemas.microsoft.com/office/drawing/2014/main" id="{9C3A32AC-82B0-46B5-A6D7-AE2560AA5370}"/>
              </a:ext>
            </a:extLst>
          </p:cNvPr>
          <p:cNvGrpSpPr/>
          <p:nvPr/>
        </p:nvGrpSpPr>
        <p:grpSpPr>
          <a:xfrm>
            <a:off x="4284132" y="1707635"/>
            <a:ext cx="6223001" cy="1386866"/>
            <a:chOff x="5320858" y="2140088"/>
            <a:chExt cx="1689775" cy="463950"/>
          </a:xfrm>
        </p:grpSpPr>
        <p:sp>
          <p:nvSpPr>
            <p:cNvPr id="33" name="Rounded Rectangle 2">
              <a:extLst>
                <a:ext uri="{FF2B5EF4-FFF2-40B4-BE49-F238E27FC236}">
                  <a16:creationId xmlns:a16="http://schemas.microsoft.com/office/drawing/2014/main" id="{866D30D8-6F46-4D12-B8F7-BDA561317319}"/>
                </a:ext>
              </a:extLst>
            </p:cNvPr>
            <p:cNvSpPr/>
            <p:nvPr/>
          </p:nvSpPr>
          <p:spPr>
            <a:xfrm>
              <a:off x="5320858" y="2140088"/>
              <a:ext cx="1689775" cy="463950"/>
            </a:xfrm>
            <a:prstGeom prst="roundRect">
              <a:avLst>
                <a:gd name="adj" fmla="val 726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dirty="0"/>
            </a:p>
          </p:txBody>
        </p:sp>
        <p:sp>
          <p:nvSpPr>
            <p:cNvPr id="35" name="TextBox 34">
              <a:extLst>
                <a:ext uri="{FF2B5EF4-FFF2-40B4-BE49-F238E27FC236}">
                  <a16:creationId xmlns:a16="http://schemas.microsoft.com/office/drawing/2014/main" id="{EDC0ADE1-426E-40FC-BBA5-3E66E9BB6FF6}"/>
                </a:ext>
              </a:extLst>
            </p:cNvPr>
            <p:cNvSpPr txBox="1"/>
            <p:nvPr/>
          </p:nvSpPr>
          <p:spPr>
            <a:xfrm>
              <a:off x="5394945" y="2200420"/>
              <a:ext cx="1541601" cy="277994"/>
            </a:xfrm>
            <a:prstGeom prst="rect">
              <a:avLst/>
            </a:prstGeom>
            <a:noFill/>
          </p:spPr>
          <p:txBody>
            <a:bodyPr wrap="square" rtlCol="0">
              <a:spAutoFit/>
            </a:bodyPr>
            <a:lstStyle/>
            <a:p>
              <a:pPr algn="just"/>
              <a:r>
                <a:rPr lang="en-US" sz="1600" dirty="0">
                  <a:solidFill>
                    <a:srgbClr val="000000"/>
                  </a:solidFill>
                  <a:effectLst/>
                  <a:latin typeface="Arial" panose="020B0604020202020204" pitchFamily="34" charset="0"/>
                  <a:ea typeface="Times New Roman" panose="02020603050405020304" pitchFamily="18" charset="0"/>
                </a:rPr>
                <a:t>The objective of this project is to develop a secure telemedicine web application which is integrated with the blockchain technology to make the system more secure and robust.</a:t>
              </a:r>
              <a:endParaRPr lang="en-US" sz="1600" dirty="0"/>
            </a:p>
          </p:txBody>
        </p:sp>
      </p:grpSp>
      <p:grpSp>
        <p:nvGrpSpPr>
          <p:cNvPr id="37" name="Group 36">
            <a:extLst>
              <a:ext uri="{FF2B5EF4-FFF2-40B4-BE49-F238E27FC236}">
                <a16:creationId xmlns:a16="http://schemas.microsoft.com/office/drawing/2014/main" id="{6B08A9C7-E13A-4D20-91EF-ADAEA1FFADE8}"/>
              </a:ext>
            </a:extLst>
          </p:cNvPr>
          <p:cNvGrpSpPr/>
          <p:nvPr/>
        </p:nvGrpSpPr>
        <p:grpSpPr>
          <a:xfrm>
            <a:off x="4284131" y="3997325"/>
            <a:ext cx="6258054" cy="2102134"/>
            <a:chOff x="7226544" y="3048978"/>
            <a:chExt cx="2018801" cy="635819"/>
          </a:xfrm>
        </p:grpSpPr>
        <p:sp>
          <p:nvSpPr>
            <p:cNvPr id="38" name="Rounded Rectangle 2">
              <a:extLst>
                <a:ext uri="{FF2B5EF4-FFF2-40B4-BE49-F238E27FC236}">
                  <a16:creationId xmlns:a16="http://schemas.microsoft.com/office/drawing/2014/main" id="{4B813CC6-B6AB-4C93-A79B-EB18C7424567}"/>
                </a:ext>
              </a:extLst>
            </p:cNvPr>
            <p:cNvSpPr/>
            <p:nvPr/>
          </p:nvSpPr>
          <p:spPr>
            <a:xfrm>
              <a:off x="7226544" y="3048978"/>
              <a:ext cx="2018801" cy="635819"/>
            </a:xfrm>
            <a:prstGeom prst="roundRect">
              <a:avLst>
                <a:gd name="adj" fmla="val 726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40" name="TextBox 39">
              <a:extLst>
                <a:ext uri="{FF2B5EF4-FFF2-40B4-BE49-F238E27FC236}">
                  <a16:creationId xmlns:a16="http://schemas.microsoft.com/office/drawing/2014/main" id="{577AFEF5-8380-4C51-AB68-A23171FA8D33}"/>
                </a:ext>
              </a:extLst>
            </p:cNvPr>
            <p:cNvSpPr txBox="1"/>
            <p:nvPr/>
          </p:nvSpPr>
          <p:spPr>
            <a:xfrm>
              <a:off x="7304949" y="3092268"/>
              <a:ext cx="1850683" cy="549238"/>
            </a:xfrm>
            <a:prstGeom prst="rect">
              <a:avLst/>
            </a:prstGeom>
            <a:noFill/>
          </p:spPr>
          <p:txBody>
            <a:bodyPr wrap="square" rtlCol="0">
              <a:spAutoFit/>
            </a:bodyPr>
            <a:lstStyle/>
            <a:p>
              <a:pPr algn="just"/>
              <a:r>
                <a:rPr lang="en-US" sz="1600" dirty="0">
                  <a:solidFill>
                    <a:srgbClr val="000000"/>
                  </a:solidFill>
                  <a:effectLst/>
                  <a:latin typeface="Arial" panose="020B0604020202020204" pitchFamily="34" charset="0"/>
                  <a:ea typeface="Calibri" panose="020F0502020204030204" pitchFamily="34" charset="0"/>
                </a:rPr>
                <a:t>During the pandemic period, there was a high demand for telemedicine in 2020. Covid patients need instant health care service as early as possible. So, we want to develop a secure blockchain-based web application that can be a possible solution to overcome this problem in the telemedicine sector. Blockchain can secure the telemedicine system &amp; Patients can get a trustable service from it without any vexation. </a:t>
              </a:r>
              <a:endParaRPr lang="en-US" sz="1600" dirty="0"/>
            </a:p>
          </p:txBody>
        </p:sp>
      </p:grpSp>
    </p:spTree>
    <p:extLst>
      <p:ext uri="{BB962C8B-B14F-4D97-AF65-F5344CB8AC3E}">
        <p14:creationId xmlns:p14="http://schemas.microsoft.com/office/powerpoint/2010/main" val="73955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AutoShape 9">
            <a:extLst>
              <a:ext uri="{FF2B5EF4-FFF2-40B4-BE49-F238E27FC236}">
                <a16:creationId xmlns:a16="http://schemas.microsoft.com/office/drawing/2014/main" id="{B739FD58-7FD4-4CE3-A4F8-6586A25BAF49}"/>
              </a:ext>
            </a:extLst>
          </p:cNvPr>
          <p:cNvSpPr>
            <a:spLocks/>
          </p:cNvSpPr>
          <p:nvPr/>
        </p:nvSpPr>
        <p:spPr bwMode="auto">
          <a:xfrm>
            <a:off x="6657676" y="1731775"/>
            <a:ext cx="1921673" cy="2216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tx1">
              <a:lumMod val="75000"/>
              <a:lumOff val="25000"/>
            </a:schemeClr>
          </a:solidFill>
          <a:ln w="9525" cap="flat" cmpd="sng">
            <a:noFill/>
            <a:prstDash val="solid"/>
            <a:miter lim="0"/>
            <a:headEnd/>
            <a:tailEnd/>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lvl="0" algn="ctr">
              <a:defRPr/>
            </a:pPr>
            <a:r>
              <a:rPr lang="en-US" sz="1600" dirty="0">
                <a:solidFill>
                  <a:schemeClr val="bg1"/>
                </a:solidFill>
              </a:rPr>
              <a:t>Coding-&gt;Back-End Development</a:t>
            </a:r>
            <a:endParaRPr kumimoji="0" lang="en-US" sz="1050" b="0" i="0" u="none" strike="noStrike" kern="0" cap="none" spc="0" normalizeH="0" baseline="0" noProof="0" dirty="0">
              <a:ln>
                <a:noFill/>
              </a:ln>
              <a:solidFill>
                <a:schemeClr val="bg1"/>
              </a:solidFill>
              <a:uLnTx/>
              <a:uFillTx/>
              <a:sym typeface="Gill Sans" charset="0"/>
            </a:endParaRPr>
          </a:p>
        </p:txBody>
      </p:sp>
      <p:sp>
        <p:nvSpPr>
          <p:cNvPr id="104" name="AutoShape 9">
            <a:extLst>
              <a:ext uri="{FF2B5EF4-FFF2-40B4-BE49-F238E27FC236}">
                <a16:creationId xmlns:a16="http://schemas.microsoft.com/office/drawing/2014/main" id="{1AE146C9-1B70-4D3F-9743-F572CA2B41B8}"/>
              </a:ext>
            </a:extLst>
          </p:cNvPr>
          <p:cNvSpPr>
            <a:spLocks/>
          </p:cNvSpPr>
          <p:nvPr/>
        </p:nvSpPr>
        <p:spPr bwMode="auto">
          <a:xfrm>
            <a:off x="2619947" y="1738729"/>
            <a:ext cx="1921673" cy="2216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tx1">
              <a:lumMod val="75000"/>
              <a:lumOff val="25000"/>
            </a:schemeClr>
          </a:solidFill>
          <a:ln w="9525" cap="flat" cmpd="sng">
            <a:noFill/>
            <a:prstDash val="solid"/>
            <a:miter lim="0"/>
            <a:headEnd/>
            <a:tailEnd/>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lvl="0" algn="ctr">
              <a:defRPr/>
            </a:pPr>
            <a:r>
              <a:rPr lang="en-US" sz="1800" dirty="0">
                <a:solidFill>
                  <a:schemeClr val="bg1"/>
                </a:solidFill>
              </a:rPr>
              <a:t>Literature Review &amp; System Requirements.</a:t>
            </a:r>
            <a:endParaRPr kumimoji="0" lang="en-US" sz="1100" b="0" i="0" u="none" strike="noStrike" kern="0" cap="none" spc="0" normalizeH="0" baseline="0" noProof="0" dirty="0">
              <a:ln>
                <a:noFill/>
              </a:ln>
              <a:solidFill>
                <a:schemeClr val="bg1"/>
              </a:solidFill>
              <a:uLnTx/>
              <a:uFillTx/>
              <a:sym typeface="Gill Sans" charset="0"/>
            </a:endParaRPr>
          </a:p>
        </p:txBody>
      </p:sp>
      <p:sp>
        <p:nvSpPr>
          <p:cNvPr id="105" name="AutoShape 9">
            <a:extLst>
              <a:ext uri="{FF2B5EF4-FFF2-40B4-BE49-F238E27FC236}">
                <a16:creationId xmlns:a16="http://schemas.microsoft.com/office/drawing/2014/main" id="{814B74D2-5948-42B3-BCF7-82297EE81639}"/>
              </a:ext>
            </a:extLst>
          </p:cNvPr>
          <p:cNvSpPr>
            <a:spLocks/>
          </p:cNvSpPr>
          <p:nvPr/>
        </p:nvSpPr>
        <p:spPr bwMode="auto">
          <a:xfrm>
            <a:off x="3651070" y="3484101"/>
            <a:ext cx="1921673" cy="2216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tx1">
              <a:lumMod val="75000"/>
              <a:lumOff val="25000"/>
            </a:schemeClr>
          </a:solidFill>
          <a:ln w="9525" cap="flat" cmpd="sng">
            <a:noFill/>
            <a:prstDash val="solid"/>
            <a:miter lim="0"/>
            <a:headEnd/>
            <a:tailEnd/>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lvl="0" algn="ctr">
              <a:defRPr/>
            </a:pPr>
            <a:r>
              <a:rPr lang="en-US" sz="1600" dirty="0">
                <a:solidFill>
                  <a:schemeClr val="bg1"/>
                </a:solidFill>
              </a:rPr>
              <a:t>Coding-&gt;Front-End Development</a:t>
            </a:r>
            <a:endParaRPr kumimoji="0" lang="en-US" sz="1050" b="0" i="0" u="none" strike="noStrike" kern="0" cap="none" spc="0" normalizeH="0" baseline="0" noProof="0" dirty="0">
              <a:ln>
                <a:noFill/>
              </a:ln>
              <a:solidFill>
                <a:schemeClr val="bg1"/>
              </a:solidFill>
              <a:uLnTx/>
              <a:uFillTx/>
              <a:sym typeface="Gill Sans" charset="0"/>
            </a:endParaRPr>
          </a:p>
        </p:txBody>
      </p:sp>
      <p:sp>
        <p:nvSpPr>
          <p:cNvPr id="106" name="AutoShape 9">
            <a:extLst>
              <a:ext uri="{FF2B5EF4-FFF2-40B4-BE49-F238E27FC236}">
                <a16:creationId xmlns:a16="http://schemas.microsoft.com/office/drawing/2014/main" id="{5A2B2902-16A3-4CF1-9FF1-84C992AF7944}"/>
              </a:ext>
            </a:extLst>
          </p:cNvPr>
          <p:cNvSpPr>
            <a:spLocks/>
          </p:cNvSpPr>
          <p:nvPr/>
        </p:nvSpPr>
        <p:spPr bwMode="auto">
          <a:xfrm>
            <a:off x="7628942" y="3484100"/>
            <a:ext cx="1921673" cy="2216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tx1">
              <a:lumMod val="75000"/>
              <a:lumOff val="25000"/>
            </a:schemeClr>
          </a:solidFill>
          <a:ln w="9525" cap="flat" cmpd="sng">
            <a:noFill/>
            <a:prstDash val="solid"/>
            <a:miter lim="0"/>
            <a:headEnd/>
            <a:tailEnd/>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lvl="0" algn="ctr">
              <a:defRPr/>
            </a:pPr>
            <a:r>
              <a:rPr lang="en-US" sz="1600" dirty="0">
                <a:solidFill>
                  <a:schemeClr val="bg1"/>
                </a:solidFill>
              </a:rPr>
              <a:t>Bug Fixing-&gt;testing</a:t>
            </a:r>
            <a:endParaRPr kumimoji="0" lang="en-US" sz="1050" b="0" i="0" u="none" strike="noStrike" kern="0" cap="none" spc="0" normalizeH="0" baseline="0" noProof="0" dirty="0">
              <a:ln>
                <a:noFill/>
              </a:ln>
              <a:solidFill>
                <a:schemeClr val="bg1"/>
              </a:solidFill>
              <a:uLnTx/>
              <a:uFillTx/>
              <a:sym typeface="Gill Sans" charset="0"/>
            </a:endParaRPr>
          </a:p>
        </p:txBody>
      </p:sp>
      <p:sp>
        <p:nvSpPr>
          <p:cNvPr id="107" name="Title 1">
            <a:extLst>
              <a:ext uri="{FF2B5EF4-FFF2-40B4-BE49-F238E27FC236}">
                <a16:creationId xmlns:a16="http://schemas.microsoft.com/office/drawing/2014/main" id="{E346C46E-F867-47DC-8292-0C36CCBC8A92}"/>
              </a:ext>
            </a:extLst>
          </p:cNvPr>
          <p:cNvSpPr txBox="1">
            <a:spLocks/>
          </p:cNvSpPr>
          <p:nvPr/>
        </p:nvSpPr>
        <p:spPr>
          <a:xfrm>
            <a:off x="1519519" y="426148"/>
            <a:ext cx="9144000" cy="6294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u="sng"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rPr>
              <a:t> Major Milestones </a:t>
            </a:r>
          </a:p>
        </p:txBody>
      </p:sp>
      <p:sp>
        <p:nvSpPr>
          <p:cNvPr id="108" name="Subtitle 2">
            <a:extLst>
              <a:ext uri="{FF2B5EF4-FFF2-40B4-BE49-F238E27FC236}">
                <a16:creationId xmlns:a16="http://schemas.microsoft.com/office/drawing/2014/main" id="{6785CF29-9EEC-41BF-AB77-3C2E6838BB39}"/>
              </a:ext>
            </a:extLst>
          </p:cNvPr>
          <p:cNvSpPr txBox="1">
            <a:spLocks/>
          </p:cNvSpPr>
          <p:nvPr/>
        </p:nvSpPr>
        <p:spPr>
          <a:xfrm>
            <a:off x="2444750" y="946710"/>
            <a:ext cx="7308850" cy="369332"/>
          </a:xfrm>
          <a:prstGeom prst="rect">
            <a:avLst/>
          </a:prstGeom>
        </p:spPr>
        <p:txBody>
          <a:bodyPr vert="horz" wrap="square" lIns="121920" tIns="60960" rIns="121920" bIns="60960" rtlCol="0">
            <a:spAutoFit/>
          </a:bodyPr>
          <a:lstStyle/>
          <a:p>
            <a:pPr algn="ctr" defTabSz="1219050">
              <a:spcBef>
                <a:spcPct val="20000"/>
              </a:spcBef>
              <a:defRPr/>
            </a:pPr>
            <a:r>
              <a:rPr lang="en-US" sz="1600" dirty="0">
                <a:solidFill>
                  <a:schemeClr val="tx1">
                    <a:lumMod val="65000"/>
                    <a:lumOff val="35000"/>
                  </a:schemeClr>
                </a:solidFill>
                <a:latin typeface="Lato Light" panose="020F0302020204030203" pitchFamily="34" charset="0"/>
                <a:ea typeface="Open Sans" panose="020B0606030504020204" pitchFamily="34" charset="0"/>
                <a:cs typeface="Open Sans" panose="020B0606030504020204" pitchFamily="34" charset="0"/>
              </a:rPr>
              <a:t>.</a:t>
            </a:r>
          </a:p>
        </p:txBody>
      </p:sp>
      <p:grpSp>
        <p:nvGrpSpPr>
          <p:cNvPr id="109" name="Group 108">
            <a:extLst>
              <a:ext uri="{FF2B5EF4-FFF2-40B4-BE49-F238E27FC236}">
                <a16:creationId xmlns:a16="http://schemas.microsoft.com/office/drawing/2014/main" id="{E04FFD52-DD4C-4A29-B365-7374DC7FBBB1}"/>
              </a:ext>
            </a:extLst>
          </p:cNvPr>
          <p:cNvGrpSpPr/>
          <p:nvPr/>
        </p:nvGrpSpPr>
        <p:grpSpPr>
          <a:xfrm>
            <a:off x="11338559" y="6402760"/>
            <a:ext cx="361569" cy="337216"/>
            <a:chOff x="11338559" y="6428160"/>
            <a:chExt cx="361569" cy="337216"/>
          </a:xfrm>
        </p:grpSpPr>
        <p:sp>
          <p:nvSpPr>
            <p:cNvPr id="110" name="Oval 109">
              <a:extLst>
                <a:ext uri="{FF2B5EF4-FFF2-40B4-BE49-F238E27FC236}">
                  <a16:creationId xmlns:a16="http://schemas.microsoft.com/office/drawing/2014/main" id="{7AB815C5-2BA5-44DA-9579-908D16DFDE98}"/>
                </a:ext>
              </a:extLst>
            </p:cNvPr>
            <p:cNvSpPr/>
            <p:nvPr/>
          </p:nvSpPr>
          <p:spPr>
            <a:xfrm>
              <a:off x="11352679" y="6428160"/>
              <a:ext cx="336177" cy="33617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a:extLst>
                <a:ext uri="{FF2B5EF4-FFF2-40B4-BE49-F238E27FC236}">
                  <a16:creationId xmlns:a16="http://schemas.microsoft.com/office/drawing/2014/main" id="{C83C99AC-E213-40C2-B3AC-5B37A9C61192}"/>
                </a:ext>
              </a:extLst>
            </p:cNvPr>
            <p:cNvSpPr txBox="1"/>
            <p:nvPr/>
          </p:nvSpPr>
          <p:spPr>
            <a:xfrm>
              <a:off x="11338559" y="6457599"/>
              <a:ext cx="361569" cy="307777"/>
            </a:xfrm>
            <a:prstGeom prst="rect">
              <a:avLst/>
            </a:prstGeom>
            <a:noFill/>
          </p:spPr>
          <p:txBody>
            <a:bodyPr wrap="square" rtlCol="0">
              <a:spAutoFit/>
            </a:bodyPr>
            <a:lstStyle/>
            <a:p>
              <a:pPr algn="ctr"/>
              <a:fld id="{935BBC0D-156C-474B-BE53-7DA8707D3EBF}" type="slidenum">
                <a:rPr lang="en-US" sz="1400" smtClean="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rPr>
                <a:t>6</a:t>
              </a:fld>
              <a:endParaRPr lang="en-US" sz="1400" dirty="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endParaRPr>
            </a:p>
          </p:txBody>
        </p:sp>
      </p:grpSp>
      <p:grpSp>
        <p:nvGrpSpPr>
          <p:cNvPr id="115" name="Group 541">
            <a:extLst>
              <a:ext uri="{FF2B5EF4-FFF2-40B4-BE49-F238E27FC236}">
                <a16:creationId xmlns:a16="http://schemas.microsoft.com/office/drawing/2014/main" id="{0F91A282-B72E-4C7D-A46C-82F4AD682EEF}"/>
              </a:ext>
            </a:extLst>
          </p:cNvPr>
          <p:cNvGrpSpPr>
            <a:grpSpLocks/>
          </p:cNvGrpSpPr>
          <p:nvPr/>
        </p:nvGrpSpPr>
        <p:grpSpPr bwMode="auto">
          <a:xfrm>
            <a:off x="624840" y="6438982"/>
            <a:ext cx="256073" cy="266970"/>
            <a:chOff x="0" y="0"/>
            <a:chExt cx="554" cy="578"/>
          </a:xfrm>
          <a:solidFill>
            <a:schemeClr val="tx1">
              <a:lumMod val="75000"/>
              <a:lumOff val="25000"/>
            </a:schemeClr>
          </a:solidFill>
        </p:grpSpPr>
        <p:sp>
          <p:nvSpPr>
            <p:cNvPr id="116" name="AutoShape 538">
              <a:extLst>
                <a:ext uri="{FF2B5EF4-FFF2-40B4-BE49-F238E27FC236}">
                  <a16:creationId xmlns:a16="http://schemas.microsoft.com/office/drawing/2014/main" id="{90BB1BF4-02FB-4AD7-A89B-4EE8F15BE4F0}"/>
                </a:ext>
              </a:extLst>
            </p:cNvPr>
            <p:cNvSpPr>
              <a:spLocks/>
            </p:cNvSpPr>
            <p:nvPr/>
          </p:nvSpPr>
          <p:spPr bwMode="auto">
            <a:xfrm>
              <a:off x="136" y="0"/>
              <a:ext cx="182" cy="182"/>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599" h="21600">
                  <a:moveTo>
                    <a:pt x="10799" y="21600"/>
                  </a:moveTo>
                  <a:cubicBezTo>
                    <a:pt x="11708" y="21600"/>
                    <a:pt x="12587" y="21475"/>
                    <a:pt x="13430" y="21264"/>
                  </a:cubicBezTo>
                  <a:lnTo>
                    <a:pt x="9739" y="18241"/>
                  </a:lnTo>
                  <a:cubicBezTo>
                    <a:pt x="8451" y="17189"/>
                    <a:pt x="7651" y="15697"/>
                    <a:pt x="7485" y="14041"/>
                  </a:cubicBezTo>
                  <a:cubicBezTo>
                    <a:pt x="7319" y="12386"/>
                    <a:pt x="7812" y="10765"/>
                    <a:pt x="8863" y="9483"/>
                  </a:cubicBezTo>
                  <a:cubicBezTo>
                    <a:pt x="10048" y="8031"/>
                    <a:pt x="11804" y="7199"/>
                    <a:pt x="13680" y="7199"/>
                  </a:cubicBezTo>
                  <a:cubicBezTo>
                    <a:pt x="15117" y="7199"/>
                    <a:pt x="16517" y="7701"/>
                    <a:pt x="17624" y="8609"/>
                  </a:cubicBezTo>
                  <a:lnTo>
                    <a:pt x="21547" y="11822"/>
                  </a:lnTo>
                  <a:cubicBezTo>
                    <a:pt x="21578" y="11487"/>
                    <a:pt x="21599" y="11146"/>
                    <a:pt x="21599" y="10801"/>
                  </a:cubicBezTo>
                  <a:cubicBezTo>
                    <a:pt x="21599" y="4836"/>
                    <a:pt x="16764" y="0"/>
                    <a:pt x="10800" y="0"/>
                  </a:cubicBezTo>
                  <a:cubicBezTo>
                    <a:pt x="4834" y="0"/>
                    <a:pt x="0" y="4836"/>
                    <a:pt x="0" y="10801"/>
                  </a:cubicBezTo>
                  <a:cubicBezTo>
                    <a:pt x="-1" y="16765"/>
                    <a:pt x="4833" y="21600"/>
                    <a:pt x="10799" y="21600"/>
                  </a:cubicBezTo>
                  <a:close/>
                  <a:moveTo>
                    <a:pt x="10799" y="2160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117" name="AutoShape 539">
              <a:extLst>
                <a:ext uri="{FF2B5EF4-FFF2-40B4-BE49-F238E27FC236}">
                  <a16:creationId xmlns:a16="http://schemas.microsoft.com/office/drawing/2014/main" id="{18825E78-6AF6-4264-85EE-709F3751598E}"/>
                </a:ext>
              </a:extLst>
            </p:cNvPr>
            <p:cNvSpPr>
              <a:spLocks/>
            </p:cNvSpPr>
            <p:nvPr/>
          </p:nvSpPr>
          <p:spPr bwMode="auto">
            <a:xfrm>
              <a:off x="232" y="88"/>
              <a:ext cx="322" cy="286"/>
            </a:xfrm>
            <a:custGeom>
              <a:avLst/>
              <a:gdLst>
                <a:gd name="T0" fmla="*/ 0 w 21415"/>
                <a:gd name="T1" fmla="*/ 0 h 21600"/>
                <a:gd name="T2" fmla="*/ 0 w 21415"/>
                <a:gd name="T3" fmla="*/ 0 h 21600"/>
                <a:gd name="T4" fmla="*/ 0 w 21415"/>
                <a:gd name="T5" fmla="*/ 0 h 21600"/>
                <a:gd name="T6" fmla="*/ 0 w 21415"/>
                <a:gd name="T7" fmla="*/ 0 h 21600"/>
                <a:gd name="T8" fmla="*/ 0 w 21415"/>
                <a:gd name="T9" fmla="*/ 0 h 21600"/>
                <a:gd name="T10" fmla="*/ 0 w 21415"/>
                <a:gd name="T11" fmla="*/ 0 h 21600"/>
                <a:gd name="T12" fmla="*/ 0 w 21415"/>
                <a:gd name="T13" fmla="*/ 0 h 21600"/>
                <a:gd name="T14" fmla="*/ 0 w 21415"/>
                <a:gd name="T15" fmla="*/ 0 h 21600"/>
                <a:gd name="T16" fmla="*/ 0 w 21415"/>
                <a:gd name="T17" fmla="*/ 0 h 21600"/>
                <a:gd name="T18" fmla="*/ 0 w 21415"/>
                <a:gd name="T19" fmla="*/ 0 h 21600"/>
                <a:gd name="T20" fmla="*/ 0 w 21415"/>
                <a:gd name="T21" fmla="*/ 0 h 21600"/>
                <a:gd name="T22" fmla="*/ 0 w 21415"/>
                <a:gd name="T23" fmla="*/ 0 h 21600"/>
                <a:gd name="T24" fmla="*/ 0 w 21415"/>
                <a:gd name="T25" fmla="*/ 0 h 21600"/>
                <a:gd name="T26" fmla="*/ 0 w 21415"/>
                <a:gd name="T27" fmla="*/ 0 h 21600"/>
                <a:gd name="T28" fmla="*/ 0 w 21415"/>
                <a:gd name="T29" fmla="*/ 0 h 21600"/>
                <a:gd name="T30" fmla="*/ 0 w 21415"/>
                <a:gd name="T31" fmla="*/ 0 h 21600"/>
                <a:gd name="T32" fmla="*/ 0 w 21415"/>
                <a:gd name="T33" fmla="*/ 0 h 21600"/>
                <a:gd name="T34" fmla="*/ 0 w 21415"/>
                <a:gd name="T35" fmla="*/ 0 h 21600"/>
                <a:gd name="T36" fmla="*/ 0 w 21415"/>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15" h="21600">
                  <a:moveTo>
                    <a:pt x="13624" y="3906"/>
                  </a:moveTo>
                  <a:cubicBezTo>
                    <a:pt x="12433" y="3906"/>
                    <a:pt x="11308" y="4219"/>
                    <a:pt x="10297" y="4762"/>
                  </a:cubicBezTo>
                  <a:cubicBezTo>
                    <a:pt x="9660" y="5104"/>
                    <a:pt x="9069" y="5539"/>
                    <a:pt x="8541" y="6057"/>
                  </a:cubicBezTo>
                  <a:lnTo>
                    <a:pt x="2444" y="386"/>
                  </a:lnTo>
                  <a:cubicBezTo>
                    <a:pt x="2167" y="126"/>
                    <a:pt x="1830" y="0"/>
                    <a:pt x="1496" y="0"/>
                  </a:cubicBezTo>
                  <a:cubicBezTo>
                    <a:pt x="1065" y="0"/>
                    <a:pt x="634" y="213"/>
                    <a:pt x="340" y="622"/>
                  </a:cubicBezTo>
                  <a:cubicBezTo>
                    <a:pt x="-185" y="1348"/>
                    <a:pt x="-92" y="2419"/>
                    <a:pt x="549" y="3012"/>
                  </a:cubicBezTo>
                  <a:lnTo>
                    <a:pt x="6693" y="8727"/>
                  </a:lnTo>
                  <a:cubicBezTo>
                    <a:pt x="6373" y="9435"/>
                    <a:pt x="6130" y="10195"/>
                    <a:pt x="5988" y="10999"/>
                  </a:cubicBezTo>
                  <a:cubicBezTo>
                    <a:pt x="5912" y="11425"/>
                    <a:pt x="5872" y="11866"/>
                    <a:pt x="5853" y="12313"/>
                  </a:cubicBezTo>
                  <a:lnTo>
                    <a:pt x="9540" y="9994"/>
                  </a:lnTo>
                  <a:cubicBezTo>
                    <a:pt x="10205" y="9576"/>
                    <a:pt x="10956" y="9354"/>
                    <a:pt x="11714" y="9354"/>
                  </a:cubicBezTo>
                  <a:cubicBezTo>
                    <a:pt x="13346" y="9354"/>
                    <a:pt x="14851" y="10362"/>
                    <a:pt x="15642" y="11984"/>
                  </a:cubicBezTo>
                  <a:cubicBezTo>
                    <a:pt x="16840" y="14442"/>
                    <a:pt x="16053" y="17548"/>
                    <a:pt x="13889" y="18908"/>
                  </a:cubicBezTo>
                  <a:lnTo>
                    <a:pt x="10665" y="20935"/>
                  </a:lnTo>
                  <a:cubicBezTo>
                    <a:pt x="11578" y="21361"/>
                    <a:pt x="12577" y="21600"/>
                    <a:pt x="13624" y="21600"/>
                  </a:cubicBezTo>
                  <a:cubicBezTo>
                    <a:pt x="17927" y="21600"/>
                    <a:pt x="21415" y="17639"/>
                    <a:pt x="21415" y="12752"/>
                  </a:cubicBezTo>
                  <a:cubicBezTo>
                    <a:pt x="21415" y="7865"/>
                    <a:pt x="17927" y="3906"/>
                    <a:pt x="13624" y="3906"/>
                  </a:cubicBezTo>
                  <a:close/>
                  <a:moveTo>
                    <a:pt x="13624" y="3906"/>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118" name="AutoShape 540">
              <a:extLst>
                <a:ext uri="{FF2B5EF4-FFF2-40B4-BE49-F238E27FC236}">
                  <a16:creationId xmlns:a16="http://schemas.microsoft.com/office/drawing/2014/main" id="{DA2C442D-1608-4AB3-B680-2369CF25DDD5}"/>
                </a:ext>
              </a:extLst>
            </p:cNvPr>
            <p:cNvSpPr>
              <a:spLocks/>
            </p:cNvSpPr>
            <p:nvPr/>
          </p:nvSpPr>
          <p:spPr bwMode="auto">
            <a:xfrm>
              <a:off x="0" y="248"/>
              <a:ext cx="447" cy="330"/>
            </a:xfrm>
            <a:custGeom>
              <a:avLst/>
              <a:gdLst>
                <a:gd name="T0" fmla="*/ 0 w 21346"/>
                <a:gd name="T1" fmla="*/ 0 h 21600"/>
                <a:gd name="T2" fmla="*/ 0 w 21346"/>
                <a:gd name="T3" fmla="*/ 0 h 21600"/>
                <a:gd name="T4" fmla="*/ 0 w 21346"/>
                <a:gd name="T5" fmla="*/ 0 h 21600"/>
                <a:gd name="T6" fmla="*/ 0 w 21346"/>
                <a:gd name="T7" fmla="*/ 0 h 21600"/>
                <a:gd name="T8" fmla="*/ 0 w 21346"/>
                <a:gd name="T9" fmla="*/ 0 h 21600"/>
                <a:gd name="T10" fmla="*/ 0 w 21346"/>
                <a:gd name="T11" fmla="*/ 0 h 21600"/>
                <a:gd name="T12" fmla="*/ 0 w 21346"/>
                <a:gd name="T13" fmla="*/ 0 h 21600"/>
                <a:gd name="T14" fmla="*/ 0 w 21346"/>
                <a:gd name="T15" fmla="*/ 0 h 21600"/>
                <a:gd name="T16" fmla="*/ 0 w 21346"/>
                <a:gd name="T17" fmla="*/ 0 h 21600"/>
                <a:gd name="T18" fmla="*/ 0 w 21346"/>
                <a:gd name="T19" fmla="*/ 0 h 21600"/>
                <a:gd name="T20" fmla="*/ 0 w 21346"/>
                <a:gd name="T21" fmla="*/ 0 h 21600"/>
                <a:gd name="T22" fmla="*/ 0 w 21346"/>
                <a:gd name="T23" fmla="*/ 0 h 21600"/>
                <a:gd name="T24" fmla="*/ 0 w 21346"/>
                <a:gd name="T25" fmla="*/ 0 h 21600"/>
                <a:gd name="T26" fmla="*/ 0 w 21346"/>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346" h="21600">
                  <a:moveTo>
                    <a:pt x="14485" y="9103"/>
                  </a:moveTo>
                  <a:lnTo>
                    <a:pt x="20423" y="4598"/>
                  </a:lnTo>
                  <a:cubicBezTo>
                    <a:pt x="21288" y="3943"/>
                    <a:pt x="21600" y="2451"/>
                    <a:pt x="21122" y="1265"/>
                  </a:cubicBezTo>
                  <a:cubicBezTo>
                    <a:pt x="20796" y="457"/>
                    <a:pt x="20185" y="0"/>
                    <a:pt x="19555" y="0"/>
                  </a:cubicBezTo>
                  <a:cubicBezTo>
                    <a:pt x="19261" y="0"/>
                    <a:pt x="18964" y="99"/>
                    <a:pt x="18690" y="307"/>
                  </a:cubicBezTo>
                  <a:lnTo>
                    <a:pt x="12803" y="4774"/>
                  </a:lnTo>
                  <a:cubicBezTo>
                    <a:pt x="12464" y="4260"/>
                    <a:pt x="12088" y="3795"/>
                    <a:pt x="11678" y="3385"/>
                  </a:cubicBezTo>
                  <a:cubicBezTo>
                    <a:pt x="10463" y="2171"/>
                    <a:pt x="8972" y="1445"/>
                    <a:pt x="7353" y="1445"/>
                  </a:cubicBezTo>
                  <a:cubicBezTo>
                    <a:pt x="3292" y="1445"/>
                    <a:pt x="0" y="5957"/>
                    <a:pt x="0" y="11522"/>
                  </a:cubicBezTo>
                  <a:cubicBezTo>
                    <a:pt x="0" y="17088"/>
                    <a:pt x="3292" y="21600"/>
                    <a:pt x="7353" y="21600"/>
                  </a:cubicBezTo>
                  <a:cubicBezTo>
                    <a:pt x="11415" y="21600"/>
                    <a:pt x="14708" y="17088"/>
                    <a:pt x="14708" y="11522"/>
                  </a:cubicBezTo>
                  <a:cubicBezTo>
                    <a:pt x="14708" y="11409"/>
                    <a:pt x="14698" y="11299"/>
                    <a:pt x="14695" y="11187"/>
                  </a:cubicBezTo>
                  <a:cubicBezTo>
                    <a:pt x="14678" y="10470"/>
                    <a:pt x="14606" y="9775"/>
                    <a:pt x="14485" y="9103"/>
                  </a:cubicBezTo>
                  <a:close/>
                  <a:moveTo>
                    <a:pt x="14485" y="9103"/>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grpSp>
      <p:grpSp>
        <p:nvGrpSpPr>
          <p:cNvPr id="119" name="Group 118">
            <a:extLst>
              <a:ext uri="{FF2B5EF4-FFF2-40B4-BE49-F238E27FC236}">
                <a16:creationId xmlns:a16="http://schemas.microsoft.com/office/drawing/2014/main" id="{83F549FE-6BA7-462A-9B3C-6FFE9117A578}"/>
              </a:ext>
            </a:extLst>
          </p:cNvPr>
          <p:cNvGrpSpPr/>
          <p:nvPr/>
        </p:nvGrpSpPr>
        <p:grpSpPr>
          <a:xfrm>
            <a:off x="1661851" y="3484101"/>
            <a:ext cx="1921673" cy="2216769"/>
            <a:chOff x="1661851" y="3484101"/>
            <a:chExt cx="1921673" cy="2216769"/>
          </a:xfrm>
        </p:grpSpPr>
        <p:sp>
          <p:nvSpPr>
            <p:cNvPr id="120" name="AutoShape 9">
              <a:extLst>
                <a:ext uri="{FF2B5EF4-FFF2-40B4-BE49-F238E27FC236}">
                  <a16:creationId xmlns:a16="http://schemas.microsoft.com/office/drawing/2014/main" id="{C503D88E-663D-4E0A-B941-454E99BE50D6}"/>
                </a:ext>
              </a:extLst>
            </p:cNvPr>
            <p:cNvSpPr>
              <a:spLocks/>
            </p:cNvSpPr>
            <p:nvPr/>
          </p:nvSpPr>
          <p:spPr bwMode="auto">
            <a:xfrm>
              <a:off x="1661851" y="3484101"/>
              <a:ext cx="1921673" cy="2216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3">
                <a:lumMod val="75000"/>
              </a:schemeClr>
            </a:solidFill>
            <a:ln w="25400" cap="flat" cmpd="sng">
              <a:solidFill>
                <a:srgbClr val="000000">
                  <a:alpha val="0"/>
                </a:srgbClr>
              </a:solidFill>
              <a:prstDash val="solid"/>
              <a:miter lim="0"/>
              <a:headEnd/>
              <a:tailEnd/>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584200" eaLnBrk="1" fontAlgn="auto" latinLnBrk="0" hangingPunct="1">
                <a:lnSpc>
                  <a:spcPct val="100000"/>
                </a:lnSpc>
                <a:spcBef>
                  <a:spcPts val="0"/>
                </a:spcBef>
                <a:spcAft>
                  <a:spcPts val="0"/>
                </a:spcAft>
                <a:buClrTx/>
                <a:buSzTx/>
                <a:buFontTx/>
                <a:buNone/>
                <a:tabLst/>
                <a:defRPr/>
              </a:pPr>
              <a:endParaRPr kumimoji="0" lang="en-US" sz="13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nvGrpSpPr>
            <p:cNvPr id="121" name="Group 120">
              <a:extLst>
                <a:ext uri="{FF2B5EF4-FFF2-40B4-BE49-F238E27FC236}">
                  <a16:creationId xmlns:a16="http://schemas.microsoft.com/office/drawing/2014/main" id="{DD4EE361-746B-4F9D-BC06-96AA681C71F5}"/>
                </a:ext>
              </a:extLst>
            </p:cNvPr>
            <p:cNvGrpSpPr/>
            <p:nvPr/>
          </p:nvGrpSpPr>
          <p:grpSpPr>
            <a:xfrm>
              <a:off x="1661851" y="4295598"/>
              <a:ext cx="1921673" cy="584775"/>
              <a:chOff x="1661851" y="4272738"/>
              <a:chExt cx="1921673" cy="584775"/>
            </a:xfrm>
          </p:grpSpPr>
          <p:sp>
            <p:nvSpPr>
              <p:cNvPr id="122" name="Rectangle 121">
                <a:extLst>
                  <a:ext uri="{FF2B5EF4-FFF2-40B4-BE49-F238E27FC236}">
                    <a16:creationId xmlns:a16="http://schemas.microsoft.com/office/drawing/2014/main" id="{3EAD4008-7431-4A59-8384-FE69C9645542}"/>
                  </a:ext>
                </a:extLst>
              </p:cNvPr>
              <p:cNvSpPr/>
              <p:nvPr/>
            </p:nvSpPr>
            <p:spPr>
              <a:xfrm>
                <a:off x="1830906" y="4272738"/>
                <a:ext cx="1620957" cy="584775"/>
              </a:xfrm>
              <a:prstGeom prst="rect">
                <a:avLst/>
              </a:prstGeom>
            </p:spPr>
            <p:txBody>
              <a:bodyPr wrap="none">
                <a:spAutoFit/>
              </a:bodyPr>
              <a:lstStyle/>
              <a:p>
                <a:pPr algn="ctr"/>
                <a:r>
                  <a:rPr lang="en-US" sz="1600" b="0" i="0" u="none" strike="noStrike" dirty="0">
                    <a:solidFill>
                      <a:schemeClr val="bg1"/>
                    </a:solidFill>
                    <a:effectLst/>
                    <a:latin typeface="Arial" panose="020B0604020202020204" pitchFamily="34" charset="0"/>
                  </a:rPr>
                  <a:t>System Design </a:t>
                </a:r>
              </a:p>
              <a:p>
                <a:pPr algn="ctr"/>
                <a:r>
                  <a:rPr lang="en-US" sz="1600" b="0" i="0" u="none" strike="noStrike" dirty="0">
                    <a:solidFill>
                      <a:schemeClr val="bg1"/>
                    </a:solidFill>
                    <a:effectLst/>
                    <a:latin typeface="Arial" panose="020B0604020202020204" pitchFamily="34" charset="0"/>
                  </a:rPr>
                  <a:t>Requirements</a:t>
                </a:r>
                <a:r>
                  <a:rPr lang="en-US" sz="1600" b="0" i="0" u="none" strike="noStrike" dirty="0">
                    <a:solidFill>
                      <a:srgbClr val="000000"/>
                    </a:solidFill>
                    <a:effectLst/>
                    <a:latin typeface="Arial" panose="020B0604020202020204" pitchFamily="34" charset="0"/>
                  </a:rPr>
                  <a:t>.</a:t>
                </a:r>
                <a:endParaRPr lang="en-US" sz="1600" dirty="0">
                  <a:solidFill>
                    <a:schemeClr val="bg1"/>
                  </a:solidFill>
                  <a:latin typeface="Clear Sans" panose="020B0503030202020304" pitchFamily="34" charset="0"/>
                  <a:cs typeface="Clear Sans" panose="020B0503030202020304" pitchFamily="34" charset="0"/>
                </a:endParaRPr>
              </a:p>
            </p:txBody>
          </p:sp>
          <p:sp>
            <p:nvSpPr>
              <p:cNvPr id="123" name="TextBox 122">
                <a:extLst>
                  <a:ext uri="{FF2B5EF4-FFF2-40B4-BE49-F238E27FC236}">
                    <a16:creationId xmlns:a16="http://schemas.microsoft.com/office/drawing/2014/main" id="{AEC29EA8-4D5C-4221-AE4C-1E55BCF64B66}"/>
                  </a:ext>
                </a:extLst>
              </p:cNvPr>
              <p:cNvSpPr txBox="1"/>
              <p:nvPr/>
            </p:nvSpPr>
            <p:spPr>
              <a:xfrm>
                <a:off x="1661851" y="4438168"/>
                <a:ext cx="1921673" cy="253916"/>
              </a:xfrm>
              <a:prstGeom prst="rect">
                <a:avLst/>
              </a:prstGeom>
              <a:noFill/>
            </p:spPr>
            <p:txBody>
              <a:bodyPr wrap="square">
                <a:spAutoFit/>
              </a:bodyPr>
              <a:lstStyle/>
              <a:p>
                <a:pPr fontAlgn="auto">
                  <a:spcBef>
                    <a:spcPts val="0"/>
                  </a:spcBef>
                  <a:spcAft>
                    <a:spcPts val="0"/>
                  </a:spcAft>
                  <a:defRPr/>
                </a:pPr>
                <a:endParaRPr lang="en-US" sz="1050" dirty="0">
                  <a:solidFill>
                    <a:schemeClr val="bg1"/>
                  </a:solidFill>
                  <a:latin typeface="Lato Light" panose="020F0302020204030203" pitchFamily="34" charset="0"/>
                  <a:cs typeface="Clear Sans Light" panose="020B0303030202020304" pitchFamily="34" charset="0"/>
                </a:endParaRPr>
              </a:p>
            </p:txBody>
          </p:sp>
        </p:grpSp>
      </p:grpSp>
      <p:grpSp>
        <p:nvGrpSpPr>
          <p:cNvPr id="124" name="Group 123">
            <a:extLst>
              <a:ext uri="{FF2B5EF4-FFF2-40B4-BE49-F238E27FC236}">
                <a16:creationId xmlns:a16="http://schemas.microsoft.com/office/drawing/2014/main" id="{6BDB6D56-E559-472F-9D07-FC338209359D}"/>
              </a:ext>
            </a:extLst>
          </p:cNvPr>
          <p:cNvGrpSpPr/>
          <p:nvPr/>
        </p:nvGrpSpPr>
        <p:grpSpPr>
          <a:xfrm>
            <a:off x="5639723" y="3484101"/>
            <a:ext cx="1922239" cy="2216769"/>
            <a:chOff x="5639723" y="3484101"/>
            <a:chExt cx="1922239" cy="2216769"/>
          </a:xfrm>
        </p:grpSpPr>
        <p:sp>
          <p:nvSpPr>
            <p:cNvPr id="125" name="AutoShape 9">
              <a:extLst>
                <a:ext uri="{FF2B5EF4-FFF2-40B4-BE49-F238E27FC236}">
                  <a16:creationId xmlns:a16="http://schemas.microsoft.com/office/drawing/2014/main" id="{3D98BA9E-09B1-4841-8BC1-D922403CA6EB}"/>
                </a:ext>
              </a:extLst>
            </p:cNvPr>
            <p:cNvSpPr>
              <a:spLocks/>
            </p:cNvSpPr>
            <p:nvPr/>
          </p:nvSpPr>
          <p:spPr bwMode="auto">
            <a:xfrm>
              <a:off x="5640289" y="3484101"/>
              <a:ext cx="1921673" cy="2216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3">
                <a:lumMod val="75000"/>
              </a:schemeClr>
            </a:solidFill>
            <a:ln w="25400" cap="flat" cmpd="sng">
              <a:solidFill>
                <a:srgbClr val="000000">
                  <a:alpha val="0"/>
                </a:srgbClr>
              </a:solidFill>
              <a:prstDash val="solid"/>
              <a:miter lim="0"/>
              <a:headEnd/>
              <a:tailEnd/>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584200" eaLnBrk="1" fontAlgn="auto" latinLnBrk="0" hangingPunct="1">
                <a:lnSpc>
                  <a:spcPct val="100000"/>
                </a:lnSpc>
                <a:spcBef>
                  <a:spcPts val="0"/>
                </a:spcBef>
                <a:spcAft>
                  <a:spcPts val="0"/>
                </a:spcAft>
                <a:buClrTx/>
                <a:buSzTx/>
                <a:buFontTx/>
                <a:buNone/>
                <a:tabLst/>
                <a:defRPr/>
              </a:pPr>
              <a:endParaRPr kumimoji="0" lang="en-US" sz="13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nvGrpSpPr>
            <p:cNvPr id="126" name="Group 125">
              <a:extLst>
                <a:ext uri="{FF2B5EF4-FFF2-40B4-BE49-F238E27FC236}">
                  <a16:creationId xmlns:a16="http://schemas.microsoft.com/office/drawing/2014/main" id="{45F1596E-F670-40C5-866D-5D1790358508}"/>
                </a:ext>
              </a:extLst>
            </p:cNvPr>
            <p:cNvGrpSpPr/>
            <p:nvPr/>
          </p:nvGrpSpPr>
          <p:grpSpPr>
            <a:xfrm>
              <a:off x="5639723" y="4281278"/>
              <a:ext cx="1921673" cy="553998"/>
              <a:chOff x="1661851" y="4258418"/>
              <a:chExt cx="1921673" cy="553998"/>
            </a:xfrm>
          </p:grpSpPr>
          <p:sp>
            <p:nvSpPr>
              <p:cNvPr id="127" name="Rectangle 126">
                <a:extLst>
                  <a:ext uri="{FF2B5EF4-FFF2-40B4-BE49-F238E27FC236}">
                    <a16:creationId xmlns:a16="http://schemas.microsoft.com/office/drawing/2014/main" id="{5F7B5B07-6A1B-468D-A23A-6BCF46304104}"/>
                  </a:ext>
                </a:extLst>
              </p:cNvPr>
              <p:cNvSpPr/>
              <p:nvPr/>
            </p:nvSpPr>
            <p:spPr>
              <a:xfrm>
                <a:off x="1840633" y="4258418"/>
                <a:ext cx="1645001" cy="553998"/>
              </a:xfrm>
              <a:prstGeom prst="rect">
                <a:avLst/>
              </a:prstGeom>
            </p:spPr>
            <p:txBody>
              <a:bodyPr wrap="none">
                <a:spAutoFit/>
              </a:bodyPr>
              <a:lstStyle/>
              <a:p>
                <a:pPr algn="ctr"/>
                <a:r>
                  <a:rPr lang="en-US" sz="1400" b="0" i="0" u="none" strike="noStrike" dirty="0">
                    <a:solidFill>
                      <a:schemeClr val="bg1"/>
                    </a:solidFill>
                    <a:effectLst/>
                    <a:latin typeface="Arial" panose="020B0604020202020204" pitchFamily="34" charset="0"/>
                  </a:rPr>
                  <a:t>Blockchain</a:t>
                </a:r>
                <a:endParaRPr lang="en-US" sz="1600" b="0" i="0" u="none" strike="noStrike" dirty="0">
                  <a:solidFill>
                    <a:schemeClr val="bg1"/>
                  </a:solidFill>
                  <a:effectLst/>
                  <a:latin typeface="Arial" panose="020B0604020202020204" pitchFamily="34" charset="0"/>
                </a:endParaRPr>
              </a:p>
              <a:p>
                <a:pPr algn="ctr"/>
                <a:r>
                  <a:rPr lang="en-US" sz="1600" b="0" i="0" u="none" strike="noStrike" dirty="0">
                    <a:solidFill>
                      <a:schemeClr val="bg1"/>
                    </a:solidFill>
                    <a:effectLst/>
                    <a:latin typeface="Arial" panose="020B0604020202020204" pitchFamily="34" charset="0"/>
                  </a:rPr>
                  <a:t> Implementation</a:t>
                </a:r>
                <a:endParaRPr lang="en-US" sz="1200" dirty="0">
                  <a:solidFill>
                    <a:schemeClr val="bg1"/>
                  </a:solidFill>
                  <a:latin typeface="Clear Sans" panose="020B0503030202020304" pitchFamily="34" charset="0"/>
                  <a:cs typeface="Clear Sans" panose="020B0503030202020304" pitchFamily="34" charset="0"/>
                </a:endParaRPr>
              </a:p>
            </p:txBody>
          </p:sp>
          <p:sp>
            <p:nvSpPr>
              <p:cNvPr id="128" name="TextBox 127">
                <a:extLst>
                  <a:ext uri="{FF2B5EF4-FFF2-40B4-BE49-F238E27FC236}">
                    <a16:creationId xmlns:a16="http://schemas.microsoft.com/office/drawing/2014/main" id="{385EB7AC-A514-4FDF-A7E1-29AE6ED8BC39}"/>
                  </a:ext>
                </a:extLst>
              </p:cNvPr>
              <p:cNvSpPr txBox="1"/>
              <p:nvPr/>
            </p:nvSpPr>
            <p:spPr>
              <a:xfrm>
                <a:off x="1661851" y="4438168"/>
                <a:ext cx="1921673" cy="253916"/>
              </a:xfrm>
              <a:prstGeom prst="rect">
                <a:avLst/>
              </a:prstGeom>
              <a:noFill/>
            </p:spPr>
            <p:txBody>
              <a:bodyPr wrap="square">
                <a:spAutoFit/>
              </a:bodyPr>
              <a:lstStyle/>
              <a:p>
                <a:pPr fontAlgn="auto">
                  <a:spcBef>
                    <a:spcPts val="0"/>
                  </a:spcBef>
                  <a:spcAft>
                    <a:spcPts val="0"/>
                  </a:spcAft>
                  <a:defRPr/>
                </a:pPr>
                <a:endParaRPr lang="en-US" sz="1050" dirty="0">
                  <a:solidFill>
                    <a:schemeClr val="bg1"/>
                  </a:solidFill>
                  <a:latin typeface="Lato Light" panose="020F0302020204030203" pitchFamily="34" charset="0"/>
                  <a:cs typeface="Clear Sans Light" panose="020B0303030202020304" pitchFamily="34" charset="0"/>
                </a:endParaRPr>
              </a:p>
            </p:txBody>
          </p:sp>
        </p:grpSp>
      </p:grpSp>
      <p:grpSp>
        <p:nvGrpSpPr>
          <p:cNvPr id="129" name="Group 128">
            <a:extLst>
              <a:ext uri="{FF2B5EF4-FFF2-40B4-BE49-F238E27FC236}">
                <a16:creationId xmlns:a16="http://schemas.microsoft.com/office/drawing/2014/main" id="{0C44F6BA-ECA0-4147-A6AE-AFBD3BBB9E73}"/>
              </a:ext>
            </a:extLst>
          </p:cNvPr>
          <p:cNvGrpSpPr/>
          <p:nvPr/>
        </p:nvGrpSpPr>
        <p:grpSpPr>
          <a:xfrm>
            <a:off x="4631864" y="1739944"/>
            <a:ext cx="1938932" cy="2216769"/>
            <a:chOff x="4631864" y="1739944"/>
            <a:chExt cx="1938932" cy="2216769"/>
          </a:xfrm>
        </p:grpSpPr>
        <p:sp>
          <p:nvSpPr>
            <p:cNvPr id="130" name="AutoShape 9">
              <a:extLst>
                <a:ext uri="{FF2B5EF4-FFF2-40B4-BE49-F238E27FC236}">
                  <a16:creationId xmlns:a16="http://schemas.microsoft.com/office/drawing/2014/main" id="{609C6F1E-D5EC-4F12-A34D-D677EAC89A7A}"/>
                </a:ext>
              </a:extLst>
            </p:cNvPr>
            <p:cNvSpPr>
              <a:spLocks/>
            </p:cNvSpPr>
            <p:nvPr/>
          </p:nvSpPr>
          <p:spPr bwMode="auto">
            <a:xfrm>
              <a:off x="4631864" y="1739944"/>
              <a:ext cx="1921673" cy="2216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3"/>
            </a:solidFill>
            <a:ln w="25400" cap="flat" cmpd="sng">
              <a:solidFill>
                <a:srgbClr val="000000">
                  <a:alpha val="0"/>
                </a:srgbClr>
              </a:solidFill>
              <a:prstDash val="solid"/>
              <a:miter lim="0"/>
              <a:headEnd/>
              <a:tailEnd/>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584200" eaLnBrk="1" fontAlgn="auto" latinLnBrk="0" hangingPunct="1">
                <a:lnSpc>
                  <a:spcPct val="100000"/>
                </a:lnSpc>
                <a:spcBef>
                  <a:spcPts val="0"/>
                </a:spcBef>
                <a:spcAft>
                  <a:spcPts val="0"/>
                </a:spcAft>
                <a:buClrTx/>
                <a:buSzTx/>
                <a:buFontTx/>
                <a:buNone/>
                <a:tabLst/>
                <a:defRPr/>
              </a:pPr>
              <a:endParaRPr kumimoji="0" lang="en-US" sz="13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nvGrpSpPr>
            <p:cNvPr id="131" name="Group 130">
              <a:extLst>
                <a:ext uri="{FF2B5EF4-FFF2-40B4-BE49-F238E27FC236}">
                  <a16:creationId xmlns:a16="http://schemas.microsoft.com/office/drawing/2014/main" id="{E0AADD17-66DC-46F9-980B-5419C9E5CEDA}"/>
                </a:ext>
              </a:extLst>
            </p:cNvPr>
            <p:cNvGrpSpPr/>
            <p:nvPr/>
          </p:nvGrpSpPr>
          <p:grpSpPr>
            <a:xfrm>
              <a:off x="4649123" y="2559730"/>
              <a:ext cx="1921673" cy="523220"/>
              <a:chOff x="1661851" y="4262460"/>
              <a:chExt cx="1921673" cy="523220"/>
            </a:xfrm>
          </p:grpSpPr>
          <p:sp>
            <p:nvSpPr>
              <p:cNvPr id="132" name="Rectangle 131">
                <a:extLst>
                  <a:ext uri="{FF2B5EF4-FFF2-40B4-BE49-F238E27FC236}">
                    <a16:creationId xmlns:a16="http://schemas.microsoft.com/office/drawing/2014/main" id="{5CECD9CE-5A2D-4AA4-AF2A-CD8942F42DCC}"/>
                  </a:ext>
                </a:extLst>
              </p:cNvPr>
              <p:cNvSpPr/>
              <p:nvPr/>
            </p:nvSpPr>
            <p:spPr>
              <a:xfrm>
                <a:off x="1902778" y="4262460"/>
                <a:ext cx="1439818" cy="523220"/>
              </a:xfrm>
              <a:prstGeom prst="rect">
                <a:avLst/>
              </a:prstGeom>
            </p:spPr>
            <p:txBody>
              <a:bodyPr wrap="none">
                <a:spAutoFit/>
              </a:bodyPr>
              <a:lstStyle/>
              <a:p>
                <a:pPr algn="ctr"/>
                <a:r>
                  <a:rPr lang="en-US" sz="1400" b="0" i="0" u="none" strike="noStrike" dirty="0">
                    <a:solidFill>
                      <a:schemeClr val="bg1"/>
                    </a:solidFill>
                    <a:effectLst/>
                    <a:latin typeface="Arial" panose="020B0604020202020204" pitchFamily="34" charset="0"/>
                  </a:rPr>
                  <a:t>System Design </a:t>
                </a:r>
              </a:p>
              <a:p>
                <a:pPr algn="ctr"/>
                <a:r>
                  <a:rPr lang="en-US" sz="1400" b="0" i="0" u="none" strike="noStrike" dirty="0">
                    <a:solidFill>
                      <a:schemeClr val="bg1"/>
                    </a:solidFill>
                    <a:effectLst/>
                    <a:latin typeface="Arial" panose="020B0604020202020204" pitchFamily="34" charset="0"/>
                  </a:rPr>
                  <a:t>Analysis</a:t>
                </a:r>
                <a:endParaRPr lang="en-US" sz="1100" dirty="0">
                  <a:solidFill>
                    <a:schemeClr val="bg1"/>
                  </a:solidFill>
                  <a:latin typeface="Clear Sans" panose="020B0503030202020304" pitchFamily="34" charset="0"/>
                  <a:cs typeface="Clear Sans" panose="020B0503030202020304" pitchFamily="34" charset="0"/>
                </a:endParaRPr>
              </a:p>
            </p:txBody>
          </p:sp>
          <p:sp>
            <p:nvSpPr>
              <p:cNvPr id="133" name="TextBox 132">
                <a:extLst>
                  <a:ext uri="{FF2B5EF4-FFF2-40B4-BE49-F238E27FC236}">
                    <a16:creationId xmlns:a16="http://schemas.microsoft.com/office/drawing/2014/main" id="{298A6636-9BE3-46B9-B342-C46071142087}"/>
                  </a:ext>
                </a:extLst>
              </p:cNvPr>
              <p:cNvSpPr txBox="1"/>
              <p:nvPr/>
            </p:nvSpPr>
            <p:spPr>
              <a:xfrm>
                <a:off x="1661851" y="4438168"/>
                <a:ext cx="1921673" cy="253916"/>
              </a:xfrm>
              <a:prstGeom prst="rect">
                <a:avLst/>
              </a:prstGeom>
              <a:noFill/>
            </p:spPr>
            <p:txBody>
              <a:bodyPr wrap="square">
                <a:spAutoFit/>
              </a:bodyPr>
              <a:lstStyle/>
              <a:p>
                <a:pPr fontAlgn="auto">
                  <a:spcBef>
                    <a:spcPts val="0"/>
                  </a:spcBef>
                  <a:spcAft>
                    <a:spcPts val="0"/>
                  </a:spcAft>
                  <a:defRPr/>
                </a:pPr>
                <a:endParaRPr lang="en-US" sz="1050" dirty="0">
                  <a:solidFill>
                    <a:schemeClr val="bg1"/>
                  </a:solidFill>
                  <a:latin typeface="Lato Light" panose="020F0302020204030203" pitchFamily="34" charset="0"/>
                  <a:cs typeface="Clear Sans Light" panose="020B0303030202020304" pitchFamily="34" charset="0"/>
                </a:endParaRPr>
              </a:p>
            </p:txBody>
          </p:sp>
        </p:grpSp>
      </p:grpSp>
      <p:grpSp>
        <p:nvGrpSpPr>
          <p:cNvPr id="134" name="Group 133">
            <a:extLst>
              <a:ext uri="{FF2B5EF4-FFF2-40B4-BE49-F238E27FC236}">
                <a16:creationId xmlns:a16="http://schemas.microsoft.com/office/drawing/2014/main" id="{76E6B61B-187B-421F-97EB-37FD83E68B72}"/>
              </a:ext>
            </a:extLst>
          </p:cNvPr>
          <p:cNvGrpSpPr/>
          <p:nvPr/>
        </p:nvGrpSpPr>
        <p:grpSpPr>
          <a:xfrm>
            <a:off x="8605850" y="1739944"/>
            <a:ext cx="1932701" cy="2216769"/>
            <a:chOff x="8605850" y="1739944"/>
            <a:chExt cx="1932701" cy="2216769"/>
          </a:xfrm>
        </p:grpSpPr>
        <p:sp>
          <p:nvSpPr>
            <p:cNvPr id="135" name="AutoShape 9">
              <a:extLst>
                <a:ext uri="{FF2B5EF4-FFF2-40B4-BE49-F238E27FC236}">
                  <a16:creationId xmlns:a16="http://schemas.microsoft.com/office/drawing/2014/main" id="{2E82C212-4DF4-45D0-AE5C-B1B35215570E}"/>
                </a:ext>
              </a:extLst>
            </p:cNvPr>
            <p:cNvSpPr>
              <a:spLocks/>
            </p:cNvSpPr>
            <p:nvPr/>
          </p:nvSpPr>
          <p:spPr bwMode="auto">
            <a:xfrm>
              <a:off x="8616878" y="1739944"/>
              <a:ext cx="1921673" cy="2216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3"/>
            </a:solidFill>
            <a:ln w="25400" cap="flat" cmpd="sng">
              <a:solidFill>
                <a:srgbClr val="000000">
                  <a:alpha val="0"/>
                </a:srgbClr>
              </a:solidFill>
              <a:prstDash val="solid"/>
              <a:miter lim="0"/>
              <a:headEnd/>
              <a:tailEnd/>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584200" eaLnBrk="1" fontAlgn="auto" latinLnBrk="0" hangingPunct="1">
                <a:lnSpc>
                  <a:spcPct val="100000"/>
                </a:lnSpc>
                <a:spcBef>
                  <a:spcPts val="0"/>
                </a:spcBef>
                <a:spcAft>
                  <a:spcPts val="0"/>
                </a:spcAft>
                <a:buClrTx/>
                <a:buSzTx/>
                <a:buFontTx/>
                <a:buNone/>
                <a:tabLst/>
                <a:defRPr/>
              </a:pPr>
              <a:endParaRPr kumimoji="0" lang="en-US" sz="13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nvGrpSpPr>
            <p:cNvPr id="136" name="Group 135">
              <a:extLst>
                <a:ext uri="{FF2B5EF4-FFF2-40B4-BE49-F238E27FC236}">
                  <a16:creationId xmlns:a16="http://schemas.microsoft.com/office/drawing/2014/main" id="{197FC352-12DE-453D-8A5D-4714788BB50A}"/>
                </a:ext>
              </a:extLst>
            </p:cNvPr>
            <p:cNvGrpSpPr/>
            <p:nvPr/>
          </p:nvGrpSpPr>
          <p:grpSpPr>
            <a:xfrm>
              <a:off x="8605850" y="2559730"/>
              <a:ext cx="1921673" cy="523220"/>
              <a:chOff x="1661851" y="4262460"/>
              <a:chExt cx="1921673" cy="523220"/>
            </a:xfrm>
          </p:grpSpPr>
          <p:sp>
            <p:nvSpPr>
              <p:cNvPr id="137" name="Rectangle 136">
                <a:extLst>
                  <a:ext uri="{FF2B5EF4-FFF2-40B4-BE49-F238E27FC236}">
                    <a16:creationId xmlns:a16="http://schemas.microsoft.com/office/drawing/2014/main" id="{DA33CA2E-0528-4603-959A-CCA693E1DDC1}"/>
                  </a:ext>
                </a:extLst>
              </p:cNvPr>
              <p:cNvSpPr/>
              <p:nvPr/>
            </p:nvSpPr>
            <p:spPr>
              <a:xfrm>
                <a:off x="2022009" y="4262460"/>
                <a:ext cx="1223412" cy="523220"/>
              </a:xfrm>
              <a:prstGeom prst="rect">
                <a:avLst/>
              </a:prstGeom>
            </p:spPr>
            <p:txBody>
              <a:bodyPr wrap="none">
                <a:spAutoFit/>
              </a:bodyPr>
              <a:lstStyle/>
              <a:p>
                <a:pPr algn="ctr"/>
                <a:r>
                  <a:rPr lang="en-US" sz="1400" b="0" i="0" u="none" strike="noStrike" dirty="0">
                    <a:solidFill>
                      <a:schemeClr val="bg1"/>
                    </a:solidFill>
                    <a:effectLst/>
                    <a:latin typeface="Arial" panose="020B0604020202020204" pitchFamily="34" charset="0"/>
                  </a:rPr>
                  <a:t>Operations-&gt;</a:t>
                </a:r>
              </a:p>
              <a:p>
                <a:pPr algn="ctr"/>
                <a:r>
                  <a:rPr lang="en-US" sz="1400" b="0" i="0" u="none" strike="noStrike" dirty="0">
                    <a:solidFill>
                      <a:schemeClr val="bg1"/>
                    </a:solidFill>
                    <a:effectLst/>
                    <a:latin typeface="Arial" panose="020B0604020202020204" pitchFamily="34" charset="0"/>
                  </a:rPr>
                  <a:t>Optimization</a:t>
                </a:r>
                <a:endParaRPr lang="en-US" sz="1100" dirty="0">
                  <a:solidFill>
                    <a:schemeClr val="bg1"/>
                  </a:solidFill>
                  <a:latin typeface="Clear Sans" panose="020B0503030202020304" pitchFamily="34" charset="0"/>
                  <a:cs typeface="Clear Sans" panose="020B0503030202020304" pitchFamily="34" charset="0"/>
                </a:endParaRPr>
              </a:p>
            </p:txBody>
          </p:sp>
          <p:sp>
            <p:nvSpPr>
              <p:cNvPr id="138" name="TextBox 137">
                <a:extLst>
                  <a:ext uri="{FF2B5EF4-FFF2-40B4-BE49-F238E27FC236}">
                    <a16:creationId xmlns:a16="http://schemas.microsoft.com/office/drawing/2014/main" id="{45EBC994-4356-410F-B099-F91896507E45}"/>
                  </a:ext>
                </a:extLst>
              </p:cNvPr>
              <p:cNvSpPr txBox="1"/>
              <p:nvPr/>
            </p:nvSpPr>
            <p:spPr>
              <a:xfrm>
                <a:off x="1661851" y="4438168"/>
                <a:ext cx="1921673" cy="253916"/>
              </a:xfrm>
              <a:prstGeom prst="rect">
                <a:avLst/>
              </a:prstGeom>
              <a:noFill/>
            </p:spPr>
            <p:txBody>
              <a:bodyPr wrap="square">
                <a:spAutoFit/>
              </a:bodyPr>
              <a:lstStyle/>
              <a:p>
                <a:pPr fontAlgn="auto">
                  <a:spcBef>
                    <a:spcPts val="0"/>
                  </a:spcBef>
                  <a:spcAft>
                    <a:spcPts val="0"/>
                  </a:spcAft>
                  <a:defRPr/>
                </a:pPr>
                <a:endParaRPr lang="en-US" sz="1050" dirty="0">
                  <a:solidFill>
                    <a:schemeClr val="bg1"/>
                  </a:solidFill>
                  <a:latin typeface="Lato Light" panose="020F0302020204030203" pitchFamily="34" charset="0"/>
                  <a:cs typeface="Clear Sans Light" panose="020B0303030202020304" pitchFamily="34" charset="0"/>
                </a:endParaRPr>
              </a:p>
            </p:txBody>
          </p:sp>
        </p:grpSp>
      </p:grpSp>
    </p:spTree>
    <p:extLst>
      <p:ext uri="{BB962C8B-B14F-4D97-AF65-F5344CB8AC3E}">
        <p14:creationId xmlns:p14="http://schemas.microsoft.com/office/powerpoint/2010/main" val="68252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1000"/>
                                        <p:tgtEl>
                                          <p:spTgt spid="107"/>
                                        </p:tgtEl>
                                      </p:cBhvr>
                                    </p:animEffect>
                                    <p:anim calcmode="lin" valueType="num">
                                      <p:cBhvr>
                                        <p:cTn id="8" dur="1000" fill="hold"/>
                                        <p:tgtEl>
                                          <p:spTgt spid="107"/>
                                        </p:tgtEl>
                                        <p:attrNameLst>
                                          <p:attrName>ppt_x</p:attrName>
                                        </p:attrNameLst>
                                      </p:cBhvr>
                                      <p:tavLst>
                                        <p:tav tm="0">
                                          <p:val>
                                            <p:strVal val="#ppt_x"/>
                                          </p:val>
                                        </p:tav>
                                        <p:tav tm="100000">
                                          <p:val>
                                            <p:strVal val="#ppt_x"/>
                                          </p:val>
                                        </p:tav>
                                      </p:tavLst>
                                    </p:anim>
                                    <p:anim calcmode="lin" valueType="num">
                                      <p:cBhvr>
                                        <p:cTn id="9" dur="1000" fill="hold"/>
                                        <p:tgtEl>
                                          <p:spTgt spid="10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grpId="0" nodeType="afterEffect">
                                  <p:stCondLst>
                                    <p:cond delay="0"/>
                                  </p:stCondLst>
                                  <p:childTnLst>
                                    <p:set>
                                      <p:cBhvr>
                                        <p:cTn id="12" dur="1" fill="hold">
                                          <p:stCondLst>
                                            <p:cond delay="0"/>
                                          </p:stCondLst>
                                        </p:cTn>
                                        <p:tgtEl>
                                          <p:spTgt spid="108"/>
                                        </p:tgtEl>
                                        <p:attrNameLst>
                                          <p:attrName>style.visibility</p:attrName>
                                        </p:attrNameLst>
                                      </p:cBhvr>
                                      <p:to>
                                        <p:strVal val="visible"/>
                                      </p:to>
                                    </p:set>
                                    <p:animEffect transition="in" filter="barn(outVertical)">
                                      <p:cBhvr>
                                        <p:cTn id="13" dur="500"/>
                                        <p:tgtEl>
                                          <p:spTgt spid="108"/>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104"/>
                                        </p:tgtEl>
                                        <p:attrNameLst>
                                          <p:attrName>style.visibility</p:attrName>
                                        </p:attrNameLst>
                                      </p:cBhvr>
                                      <p:to>
                                        <p:strVal val="visible"/>
                                      </p:to>
                                    </p:set>
                                    <p:animEffect transition="in" filter="fade">
                                      <p:cBhvr>
                                        <p:cTn id="17" dur="500"/>
                                        <p:tgtEl>
                                          <p:spTgt spid="104"/>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19"/>
                                        </p:tgtEl>
                                        <p:attrNameLst>
                                          <p:attrName>style.visibility</p:attrName>
                                        </p:attrNameLst>
                                      </p:cBhvr>
                                      <p:to>
                                        <p:strVal val="visible"/>
                                      </p:to>
                                    </p:set>
                                    <p:animEffect transition="in" filter="fade">
                                      <p:cBhvr>
                                        <p:cTn id="21" dur="500"/>
                                        <p:tgtEl>
                                          <p:spTgt spid="119"/>
                                        </p:tgtEl>
                                      </p:cBhvr>
                                    </p:animEffect>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105"/>
                                        </p:tgtEl>
                                        <p:attrNameLst>
                                          <p:attrName>style.visibility</p:attrName>
                                        </p:attrNameLst>
                                      </p:cBhvr>
                                      <p:to>
                                        <p:strVal val="visible"/>
                                      </p:to>
                                    </p:set>
                                    <p:animEffect transition="in" filter="fade">
                                      <p:cBhvr>
                                        <p:cTn id="25" dur="500"/>
                                        <p:tgtEl>
                                          <p:spTgt spid="105"/>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129"/>
                                        </p:tgtEl>
                                        <p:attrNameLst>
                                          <p:attrName>style.visibility</p:attrName>
                                        </p:attrNameLst>
                                      </p:cBhvr>
                                      <p:to>
                                        <p:strVal val="visible"/>
                                      </p:to>
                                    </p:set>
                                    <p:animEffect transition="in" filter="fade">
                                      <p:cBhvr>
                                        <p:cTn id="29" dur="500"/>
                                        <p:tgtEl>
                                          <p:spTgt spid="129"/>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103"/>
                                        </p:tgtEl>
                                        <p:attrNameLst>
                                          <p:attrName>style.visibility</p:attrName>
                                        </p:attrNameLst>
                                      </p:cBhvr>
                                      <p:to>
                                        <p:strVal val="visible"/>
                                      </p:to>
                                    </p:set>
                                    <p:animEffect transition="in" filter="fade">
                                      <p:cBhvr>
                                        <p:cTn id="33" dur="500"/>
                                        <p:tgtEl>
                                          <p:spTgt spid="103"/>
                                        </p:tgtEl>
                                      </p:cBhvr>
                                    </p:animEffect>
                                  </p:childTnLst>
                                </p:cTn>
                              </p:par>
                            </p:childTnLst>
                          </p:cTn>
                        </p:par>
                        <p:par>
                          <p:cTn id="34" fill="hold">
                            <p:stCondLst>
                              <p:cond delay="4000"/>
                            </p:stCondLst>
                            <p:childTnLst>
                              <p:par>
                                <p:cTn id="35" presetID="10" presetClass="entr" presetSubtype="0" fill="hold" nodeType="afterEffect">
                                  <p:stCondLst>
                                    <p:cond delay="0"/>
                                  </p:stCondLst>
                                  <p:childTnLst>
                                    <p:set>
                                      <p:cBhvr>
                                        <p:cTn id="36" dur="1" fill="hold">
                                          <p:stCondLst>
                                            <p:cond delay="0"/>
                                          </p:stCondLst>
                                        </p:cTn>
                                        <p:tgtEl>
                                          <p:spTgt spid="124"/>
                                        </p:tgtEl>
                                        <p:attrNameLst>
                                          <p:attrName>style.visibility</p:attrName>
                                        </p:attrNameLst>
                                      </p:cBhvr>
                                      <p:to>
                                        <p:strVal val="visible"/>
                                      </p:to>
                                    </p:set>
                                    <p:animEffect transition="in" filter="fade">
                                      <p:cBhvr>
                                        <p:cTn id="37" dur="500"/>
                                        <p:tgtEl>
                                          <p:spTgt spid="124"/>
                                        </p:tgtEl>
                                      </p:cBhvr>
                                    </p:animEffect>
                                  </p:childTnLst>
                                </p:cTn>
                              </p:par>
                            </p:childTnLst>
                          </p:cTn>
                        </p:par>
                        <p:par>
                          <p:cTn id="38" fill="hold">
                            <p:stCondLst>
                              <p:cond delay="4500"/>
                            </p:stCondLst>
                            <p:childTnLst>
                              <p:par>
                                <p:cTn id="39" presetID="10" presetClass="entr" presetSubtype="0" fill="hold" grpId="0" nodeType="afterEffect">
                                  <p:stCondLst>
                                    <p:cond delay="0"/>
                                  </p:stCondLst>
                                  <p:childTnLst>
                                    <p:set>
                                      <p:cBhvr>
                                        <p:cTn id="40" dur="1" fill="hold">
                                          <p:stCondLst>
                                            <p:cond delay="0"/>
                                          </p:stCondLst>
                                        </p:cTn>
                                        <p:tgtEl>
                                          <p:spTgt spid="106"/>
                                        </p:tgtEl>
                                        <p:attrNameLst>
                                          <p:attrName>style.visibility</p:attrName>
                                        </p:attrNameLst>
                                      </p:cBhvr>
                                      <p:to>
                                        <p:strVal val="visible"/>
                                      </p:to>
                                    </p:set>
                                    <p:animEffect transition="in" filter="fade">
                                      <p:cBhvr>
                                        <p:cTn id="41" dur="500"/>
                                        <p:tgtEl>
                                          <p:spTgt spid="106"/>
                                        </p:tgtEl>
                                      </p:cBhvr>
                                    </p:animEffect>
                                  </p:childTnLst>
                                </p:cTn>
                              </p:par>
                            </p:childTnLst>
                          </p:cTn>
                        </p:par>
                        <p:par>
                          <p:cTn id="42" fill="hold">
                            <p:stCondLst>
                              <p:cond delay="5000"/>
                            </p:stCondLst>
                            <p:childTnLst>
                              <p:par>
                                <p:cTn id="43" presetID="10" presetClass="entr" presetSubtype="0" fill="hold" nodeType="afterEffect">
                                  <p:stCondLst>
                                    <p:cond delay="0"/>
                                  </p:stCondLst>
                                  <p:childTnLst>
                                    <p:set>
                                      <p:cBhvr>
                                        <p:cTn id="44" dur="1" fill="hold">
                                          <p:stCondLst>
                                            <p:cond delay="0"/>
                                          </p:stCondLst>
                                        </p:cTn>
                                        <p:tgtEl>
                                          <p:spTgt spid="134"/>
                                        </p:tgtEl>
                                        <p:attrNameLst>
                                          <p:attrName>style.visibility</p:attrName>
                                        </p:attrNameLst>
                                      </p:cBhvr>
                                      <p:to>
                                        <p:strVal val="visible"/>
                                      </p:to>
                                    </p:set>
                                    <p:animEffect transition="in" filter="fade">
                                      <p:cBhvr>
                                        <p:cTn id="45"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4" grpId="0" animBg="1"/>
      <p:bldP spid="105" grpId="0" animBg="1"/>
      <p:bldP spid="106" grpId="0" animBg="1"/>
      <p:bldP spid="107" grpId="0"/>
      <p:bldP spid="10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a:extLst>
              <a:ext uri="{FF2B5EF4-FFF2-40B4-BE49-F238E27FC236}">
                <a16:creationId xmlns:a16="http://schemas.microsoft.com/office/drawing/2014/main" id="{E346C46E-F867-47DC-8292-0C36CCBC8A92}"/>
              </a:ext>
            </a:extLst>
          </p:cNvPr>
          <p:cNvSpPr txBox="1">
            <a:spLocks/>
          </p:cNvSpPr>
          <p:nvPr/>
        </p:nvSpPr>
        <p:spPr>
          <a:xfrm>
            <a:off x="1519519" y="426148"/>
            <a:ext cx="9144000" cy="6294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u="sng"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rPr>
              <a:t> Required Software &amp; Languages </a:t>
            </a:r>
          </a:p>
        </p:txBody>
      </p:sp>
      <p:sp>
        <p:nvSpPr>
          <p:cNvPr id="108" name="Subtitle 2">
            <a:extLst>
              <a:ext uri="{FF2B5EF4-FFF2-40B4-BE49-F238E27FC236}">
                <a16:creationId xmlns:a16="http://schemas.microsoft.com/office/drawing/2014/main" id="{6785CF29-9EEC-41BF-AB77-3C2E6838BB39}"/>
              </a:ext>
            </a:extLst>
          </p:cNvPr>
          <p:cNvSpPr txBox="1">
            <a:spLocks/>
          </p:cNvSpPr>
          <p:nvPr/>
        </p:nvSpPr>
        <p:spPr>
          <a:xfrm>
            <a:off x="2444750" y="946710"/>
            <a:ext cx="7308850" cy="369332"/>
          </a:xfrm>
          <a:prstGeom prst="rect">
            <a:avLst/>
          </a:prstGeom>
        </p:spPr>
        <p:txBody>
          <a:bodyPr vert="horz" wrap="square" lIns="121920" tIns="60960" rIns="121920" bIns="60960" rtlCol="0">
            <a:spAutoFit/>
          </a:bodyPr>
          <a:lstStyle/>
          <a:p>
            <a:pPr algn="ctr" defTabSz="1219050">
              <a:spcBef>
                <a:spcPct val="20000"/>
              </a:spcBef>
              <a:defRPr/>
            </a:pPr>
            <a:r>
              <a:rPr lang="en-US" sz="1600" dirty="0">
                <a:solidFill>
                  <a:schemeClr val="tx1">
                    <a:lumMod val="65000"/>
                    <a:lumOff val="35000"/>
                  </a:schemeClr>
                </a:solidFill>
                <a:latin typeface="Lato Light" panose="020F0302020204030203" pitchFamily="34" charset="0"/>
                <a:ea typeface="Open Sans" panose="020B0606030504020204" pitchFamily="34" charset="0"/>
                <a:cs typeface="Open Sans" panose="020B0606030504020204" pitchFamily="34" charset="0"/>
              </a:rPr>
              <a:t>.</a:t>
            </a:r>
          </a:p>
        </p:txBody>
      </p:sp>
      <p:grpSp>
        <p:nvGrpSpPr>
          <p:cNvPr id="109" name="Group 108">
            <a:extLst>
              <a:ext uri="{FF2B5EF4-FFF2-40B4-BE49-F238E27FC236}">
                <a16:creationId xmlns:a16="http://schemas.microsoft.com/office/drawing/2014/main" id="{E04FFD52-DD4C-4A29-B365-7374DC7FBBB1}"/>
              </a:ext>
            </a:extLst>
          </p:cNvPr>
          <p:cNvGrpSpPr/>
          <p:nvPr/>
        </p:nvGrpSpPr>
        <p:grpSpPr>
          <a:xfrm>
            <a:off x="11338559" y="6402760"/>
            <a:ext cx="361569" cy="337216"/>
            <a:chOff x="11338559" y="6428160"/>
            <a:chExt cx="361569" cy="337216"/>
          </a:xfrm>
        </p:grpSpPr>
        <p:sp>
          <p:nvSpPr>
            <p:cNvPr id="110" name="Oval 109">
              <a:extLst>
                <a:ext uri="{FF2B5EF4-FFF2-40B4-BE49-F238E27FC236}">
                  <a16:creationId xmlns:a16="http://schemas.microsoft.com/office/drawing/2014/main" id="{7AB815C5-2BA5-44DA-9579-908D16DFDE98}"/>
                </a:ext>
              </a:extLst>
            </p:cNvPr>
            <p:cNvSpPr/>
            <p:nvPr/>
          </p:nvSpPr>
          <p:spPr>
            <a:xfrm>
              <a:off x="11352679" y="6428160"/>
              <a:ext cx="336177" cy="33617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a:extLst>
                <a:ext uri="{FF2B5EF4-FFF2-40B4-BE49-F238E27FC236}">
                  <a16:creationId xmlns:a16="http://schemas.microsoft.com/office/drawing/2014/main" id="{C83C99AC-E213-40C2-B3AC-5B37A9C61192}"/>
                </a:ext>
              </a:extLst>
            </p:cNvPr>
            <p:cNvSpPr txBox="1"/>
            <p:nvPr/>
          </p:nvSpPr>
          <p:spPr>
            <a:xfrm>
              <a:off x="11338559" y="6457599"/>
              <a:ext cx="361569" cy="307777"/>
            </a:xfrm>
            <a:prstGeom prst="rect">
              <a:avLst/>
            </a:prstGeom>
            <a:noFill/>
          </p:spPr>
          <p:txBody>
            <a:bodyPr wrap="square" rtlCol="0">
              <a:spAutoFit/>
            </a:bodyPr>
            <a:lstStyle/>
            <a:p>
              <a:pPr algn="ctr"/>
              <a:fld id="{935BBC0D-156C-474B-BE53-7DA8707D3EBF}" type="slidenum">
                <a:rPr lang="en-US" sz="1400" smtClean="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rPr>
                <a:t>7</a:t>
              </a:fld>
              <a:endParaRPr lang="en-US" sz="1400" dirty="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endParaRPr>
            </a:p>
          </p:txBody>
        </p:sp>
      </p:grpSp>
      <p:grpSp>
        <p:nvGrpSpPr>
          <p:cNvPr id="115" name="Group 541">
            <a:extLst>
              <a:ext uri="{FF2B5EF4-FFF2-40B4-BE49-F238E27FC236}">
                <a16:creationId xmlns:a16="http://schemas.microsoft.com/office/drawing/2014/main" id="{0F91A282-B72E-4C7D-A46C-82F4AD682EEF}"/>
              </a:ext>
            </a:extLst>
          </p:cNvPr>
          <p:cNvGrpSpPr>
            <a:grpSpLocks/>
          </p:cNvGrpSpPr>
          <p:nvPr/>
        </p:nvGrpSpPr>
        <p:grpSpPr bwMode="auto">
          <a:xfrm>
            <a:off x="624840" y="6438982"/>
            <a:ext cx="256073" cy="266970"/>
            <a:chOff x="0" y="0"/>
            <a:chExt cx="554" cy="578"/>
          </a:xfrm>
          <a:solidFill>
            <a:schemeClr val="tx1">
              <a:lumMod val="75000"/>
              <a:lumOff val="25000"/>
            </a:schemeClr>
          </a:solidFill>
        </p:grpSpPr>
        <p:sp>
          <p:nvSpPr>
            <p:cNvPr id="116" name="AutoShape 538">
              <a:extLst>
                <a:ext uri="{FF2B5EF4-FFF2-40B4-BE49-F238E27FC236}">
                  <a16:creationId xmlns:a16="http://schemas.microsoft.com/office/drawing/2014/main" id="{90BB1BF4-02FB-4AD7-A89B-4EE8F15BE4F0}"/>
                </a:ext>
              </a:extLst>
            </p:cNvPr>
            <p:cNvSpPr>
              <a:spLocks/>
            </p:cNvSpPr>
            <p:nvPr/>
          </p:nvSpPr>
          <p:spPr bwMode="auto">
            <a:xfrm>
              <a:off x="136" y="0"/>
              <a:ext cx="182" cy="182"/>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599" h="21600">
                  <a:moveTo>
                    <a:pt x="10799" y="21600"/>
                  </a:moveTo>
                  <a:cubicBezTo>
                    <a:pt x="11708" y="21600"/>
                    <a:pt x="12587" y="21475"/>
                    <a:pt x="13430" y="21264"/>
                  </a:cubicBezTo>
                  <a:lnTo>
                    <a:pt x="9739" y="18241"/>
                  </a:lnTo>
                  <a:cubicBezTo>
                    <a:pt x="8451" y="17189"/>
                    <a:pt x="7651" y="15697"/>
                    <a:pt x="7485" y="14041"/>
                  </a:cubicBezTo>
                  <a:cubicBezTo>
                    <a:pt x="7319" y="12386"/>
                    <a:pt x="7812" y="10765"/>
                    <a:pt x="8863" y="9483"/>
                  </a:cubicBezTo>
                  <a:cubicBezTo>
                    <a:pt x="10048" y="8031"/>
                    <a:pt x="11804" y="7199"/>
                    <a:pt x="13680" y="7199"/>
                  </a:cubicBezTo>
                  <a:cubicBezTo>
                    <a:pt x="15117" y="7199"/>
                    <a:pt x="16517" y="7701"/>
                    <a:pt x="17624" y="8609"/>
                  </a:cubicBezTo>
                  <a:lnTo>
                    <a:pt x="21547" y="11822"/>
                  </a:lnTo>
                  <a:cubicBezTo>
                    <a:pt x="21578" y="11487"/>
                    <a:pt x="21599" y="11146"/>
                    <a:pt x="21599" y="10801"/>
                  </a:cubicBezTo>
                  <a:cubicBezTo>
                    <a:pt x="21599" y="4836"/>
                    <a:pt x="16764" y="0"/>
                    <a:pt x="10800" y="0"/>
                  </a:cubicBezTo>
                  <a:cubicBezTo>
                    <a:pt x="4834" y="0"/>
                    <a:pt x="0" y="4836"/>
                    <a:pt x="0" y="10801"/>
                  </a:cubicBezTo>
                  <a:cubicBezTo>
                    <a:pt x="-1" y="16765"/>
                    <a:pt x="4833" y="21600"/>
                    <a:pt x="10799" y="21600"/>
                  </a:cubicBezTo>
                  <a:close/>
                  <a:moveTo>
                    <a:pt x="10799" y="21600"/>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117" name="AutoShape 539">
              <a:extLst>
                <a:ext uri="{FF2B5EF4-FFF2-40B4-BE49-F238E27FC236}">
                  <a16:creationId xmlns:a16="http://schemas.microsoft.com/office/drawing/2014/main" id="{18825E78-6AF6-4264-85EE-709F3751598E}"/>
                </a:ext>
              </a:extLst>
            </p:cNvPr>
            <p:cNvSpPr>
              <a:spLocks/>
            </p:cNvSpPr>
            <p:nvPr/>
          </p:nvSpPr>
          <p:spPr bwMode="auto">
            <a:xfrm>
              <a:off x="232" y="88"/>
              <a:ext cx="322" cy="286"/>
            </a:xfrm>
            <a:custGeom>
              <a:avLst/>
              <a:gdLst>
                <a:gd name="T0" fmla="*/ 0 w 21415"/>
                <a:gd name="T1" fmla="*/ 0 h 21600"/>
                <a:gd name="T2" fmla="*/ 0 w 21415"/>
                <a:gd name="T3" fmla="*/ 0 h 21600"/>
                <a:gd name="T4" fmla="*/ 0 w 21415"/>
                <a:gd name="T5" fmla="*/ 0 h 21600"/>
                <a:gd name="T6" fmla="*/ 0 w 21415"/>
                <a:gd name="T7" fmla="*/ 0 h 21600"/>
                <a:gd name="T8" fmla="*/ 0 w 21415"/>
                <a:gd name="T9" fmla="*/ 0 h 21600"/>
                <a:gd name="T10" fmla="*/ 0 w 21415"/>
                <a:gd name="T11" fmla="*/ 0 h 21600"/>
                <a:gd name="T12" fmla="*/ 0 w 21415"/>
                <a:gd name="T13" fmla="*/ 0 h 21600"/>
                <a:gd name="T14" fmla="*/ 0 w 21415"/>
                <a:gd name="T15" fmla="*/ 0 h 21600"/>
                <a:gd name="T16" fmla="*/ 0 w 21415"/>
                <a:gd name="T17" fmla="*/ 0 h 21600"/>
                <a:gd name="T18" fmla="*/ 0 w 21415"/>
                <a:gd name="T19" fmla="*/ 0 h 21600"/>
                <a:gd name="T20" fmla="*/ 0 w 21415"/>
                <a:gd name="T21" fmla="*/ 0 h 21600"/>
                <a:gd name="T22" fmla="*/ 0 w 21415"/>
                <a:gd name="T23" fmla="*/ 0 h 21600"/>
                <a:gd name="T24" fmla="*/ 0 w 21415"/>
                <a:gd name="T25" fmla="*/ 0 h 21600"/>
                <a:gd name="T26" fmla="*/ 0 w 21415"/>
                <a:gd name="T27" fmla="*/ 0 h 21600"/>
                <a:gd name="T28" fmla="*/ 0 w 21415"/>
                <a:gd name="T29" fmla="*/ 0 h 21600"/>
                <a:gd name="T30" fmla="*/ 0 w 21415"/>
                <a:gd name="T31" fmla="*/ 0 h 21600"/>
                <a:gd name="T32" fmla="*/ 0 w 21415"/>
                <a:gd name="T33" fmla="*/ 0 h 21600"/>
                <a:gd name="T34" fmla="*/ 0 w 21415"/>
                <a:gd name="T35" fmla="*/ 0 h 21600"/>
                <a:gd name="T36" fmla="*/ 0 w 21415"/>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15" h="21600">
                  <a:moveTo>
                    <a:pt x="13624" y="3906"/>
                  </a:moveTo>
                  <a:cubicBezTo>
                    <a:pt x="12433" y="3906"/>
                    <a:pt x="11308" y="4219"/>
                    <a:pt x="10297" y="4762"/>
                  </a:cubicBezTo>
                  <a:cubicBezTo>
                    <a:pt x="9660" y="5104"/>
                    <a:pt x="9069" y="5539"/>
                    <a:pt x="8541" y="6057"/>
                  </a:cubicBezTo>
                  <a:lnTo>
                    <a:pt x="2444" y="386"/>
                  </a:lnTo>
                  <a:cubicBezTo>
                    <a:pt x="2167" y="126"/>
                    <a:pt x="1830" y="0"/>
                    <a:pt x="1496" y="0"/>
                  </a:cubicBezTo>
                  <a:cubicBezTo>
                    <a:pt x="1065" y="0"/>
                    <a:pt x="634" y="213"/>
                    <a:pt x="340" y="622"/>
                  </a:cubicBezTo>
                  <a:cubicBezTo>
                    <a:pt x="-185" y="1348"/>
                    <a:pt x="-92" y="2419"/>
                    <a:pt x="549" y="3012"/>
                  </a:cubicBezTo>
                  <a:lnTo>
                    <a:pt x="6693" y="8727"/>
                  </a:lnTo>
                  <a:cubicBezTo>
                    <a:pt x="6373" y="9435"/>
                    <a:pt x="6130" y="10195"/>
                    <a:pt x="5988" y="10999"/>
                  </a:cubicBezTo>
                  <a:cubicBezTo>
                    <a:pt x="5912" y="11425"/>
                    <a:pt x="5872" y="11866"/>
                    <a:pt x="5853" y="12313"/>
                  </a:cubicBezTo>
                  <a:lnTo>
                    <a:pt x="9540" y="9994"/>
                  </a:lnTo>
                  <a:cubicBezTo>
                    <a:pt x="10205" y="9576"/>
                    <a:pt x="10956" y="9354"/>
                    <a:pt x="11714" y="9354"/>
                  </a:cubicBezTo>
                  <a:cubicBezTo>
                    <a:pt x="13346" y="9354"/>
                    <a:pt x="14851" y="10362"/>
                    <a:pt x="15642" y="11984"/>
                  </a:cubicBezTo>
                  <a:cubicBezTo>
                    <a:pt x="16840" y="14442"/>
                    <a:pt x="16053" y="17548"/>
                    <a:pt x="13889" y="18908"/>
                  </a:cubicBezTo>
                  <a:lnTo>
                    <a:pt x="10665" y="20935"/>
                  </a:lnTo>
                  <a:cubicBezTo>
                    <a:pt x="11578" y="21361"/>
                    <a:pt x="12577" y="21600"/>
                    <a:pt x="13624" y="21600"/>
                  </a:cubicBezTo>
                  <a:cubicBezTo>
                    <a:pt x="17927" y="21600"/>
                    <a:pt x="21415" y="17639"/>
                    <a:pt x="21415" y="12752"/>
                  </a:cubicBezTo>
                  <a:cubicBezTo>
                    <a:pt x="21415" y="7865"/>
                    <a:pt x="17927" y="3906"/>
                    <a:pt x="13624" y="3906"/>
                  </a:cubicBezTo>
                  <a:close/>
                  <a:moveTo>
                    <a:pt x="13624" y="3906"/>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118" name="AutoShape 540">
              <a:extLst>
                <a:ext uri="{FF2B5EF4-FFF2-40B4-BE49-F238E27FC236}">
                  <a16:creationId xmlns:a16="http://schemas.microsoft.com/office/drawing/2014/main" id="{DA2C442D-1608-4AB3-B680-2369CF25DDD5}"/>
                </a:ext>
              </a:extLst>
            </p:cNvPr>
            <p:cNvSpPr>
              <a:spLocks/>
            </p:cNvSpPr>
            <p:nvPr/>
          </p:nvSpPr>
          <p:spPr bwMode="auto">
            <a:xfrm>
              <a:off x="0" y="248"/>
              <a:ext cx="447" cy="330"/>
            </a:xfrm>
            <a:custGeom>
              <a:avLst/>
              <a:gdLst>
                <a:gd name="T0" fmla="*/ 0 w 21346"/>
                <a:gd name="T1" fmla="*/ 0 h 21600"/>
                <a:gd name="T2" fmla="*/ 0 w 21346"/>
                <a:gd name="T3" fmla="*/ 0 h 21600"/>
                <a:gd name="T4" fmla="*/ 0 w 21346"/>
                <a:gd name="T5" fmla="*/ 0 h 21600"/>
                <a:gd name="T6" fmla="*/ 0 w 21346"/>
                <a:gd name="T7" fmla="*/ 0 h 21600"/>
                <a:gd name="T8" fmla="*/ 0 w 21346"/>
                <a:gd name="T9" fmla="*/ 0 h 21600"/>
                <a:gd name="T10" fmla="*/ 0 w 21346"/>
                <a:gd name="T11" fmla="*/ 0 h 21600"/>
                <a:gd name="T12" fmla="*/ 0 w 21346"/>
                <a:gd name="T13" fmla="*/ 0 h 21600"/>
                <a:gd name="T14" fmla="*/ 0 w 21346"/>
                <a:gd name="T15" fmla="*/ 0 h 21600"/>
                <a:gd name="T16" fmla="*/ 0 w 21346"/>
                <a:gd name="T17" fmla="*/ 0 h 21600"/>
                <a:gd name="T18" fmla="*/ 0 w 21346"/>
                <a:gd name="T19" fmla="*/ 0 h 21600"/>
                <a:gd name="T20" fmla="*/ 0 w 21346"/>
                <a:gd name="T21" fmla="*/ 0 h 21600"/>
                <a:gd name="T22" fmla="*/ 0 w 21346"/>
                <a:gd name="T23" fmla="*/ 0 h 21600"/>
                <a:gd name="T24" fmla="*/ 0 w 21346"/>
                <a:gd name="T25" fmla="*/ 0 h 21600"/>
                <a:gd name="T26" fmla="*/ 0 w 21346"/>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346" h="21600">
                  <a:moveTo>
                    <a:pt x="14485" y="9103"/>
                  </a:moveTo>
                  <a:lnTo>
                    <a:pt x="20423" y="4598"/>
                  </a:lnTo>
                  <a:cubicBezTo>
                    <a:pt x="21288" y="3943"/>
                    <a:pt x="21600" y="2451"/>
                    <a:pt x="21122" y="1265"/>
                  </a:cubicBezTo>
                  <a:cubicBezTo>
                    <a:pt x="20796" y="457"/>
                    <a:pt x="20185" y="0"/>
                    <a:pt x="19555" y="0"/>
                  </a:cubicBezTo>
                  <a:cubicBezTo>
                    <a:pt x="19261" y="0"/>
                    <a:pt x="18964" y="99"/>
                    <a:pt x="18690" y="307"/>
                  </a:cubicBezTo>
                  <a:lnTo>
                    <a:pt x="12803" y="4774"/>
                  </a:lnTo>
                  <a:cubicBezTo>
                    <a:pt x="12464" y="4260"/>
                    <a:pt x="12088" y="3795"/>
                    <a:pt x="11678" y="3385"/>
                  </a:cubicBezTo>
                  <a:cubicBezTo>
                    <a:pt x="10463" y="2171"/>
                    <a:pt x="8972" y="1445"/>
                    <a:pt x="7353" y="1445"/>
                  </a:cubicBezTo>
                  <a:cubicBezTo>
                    <a:pt x="3292" y="1445"/>
                    <a:pt x="0" y="5957"/>
                    <a:pt x="0" y="11522"/>
                  </a:cubicBezTo>
                  <a:cubicBezTo>
                    <a:pt x="0" y="17088"/>
                    <a:pt x="3292" y="21600"/>
                    <a:pt x="7353" y="21600"/>
                  </a:cubicBezTo>
                  <a:cubicBezTo>
                    <a:pt x="11415" y="21600"/>
                    <a:pt x="14708" y="17088"/>
                    <a:pt x="14708" y="11522"/>
                  </a:cubicBezTo>
                  <a:cubicBezTo>
                    <a:pt x="14708" y="11409"/>
                    <a:pt x="14698" y="11299"/>
                    <a:pt x="14695" y="11187"/>
                  </a:cubicBezTo>
                  <a:cubicBezTo>
                    <a:pt x="14678" y="10470"/>
                    <a:pt x="14606" y="9775"/>
                    <a:pt x="14485" y="9103"/>
                  </a:cubicBezTo>
                  <a:close/>
                  <a:moveTo>
                    <a:pt x="14485" y="9103"/>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grpSp>
      <p:sp>
        <p:nvSpPr>
          <p:cNvPr id="36" name="TextBox 35">
            <a:extLst>
              <a:ext uri="{FF2B5EF4-FFF2-40B4-BE49-F238E27FC236}">
                <a16:creationId xmlns:a16="http://schemas.microsoft.com/office/drawing/2014/main" id="{30DA0792-687E-4536-8AEC-6C24D5B4AFE6}"/>
              </a:ext>
            </a:extLst>
          </p:cNvPr>
          <p:cNvSpPr txBox="1"/>
          <p:nvPr/>
        </p:nvSpPr>
        <p:spPr>
          <a:xfrm>
            <a:off x="409575" y="1576122"/>
            <a:ext cx="5314950" cy="3930115"/>
          </a:xfrm>
          <a:prstGeom prst="rect">
            <a:avLst/>
          </a:prstGeom>
          <a:noFill/>
        </p:spPr>
        <p:txBody>
          <a:bodyPr wrap="square" lIns="91440" tIns="45720" rIns="91440" bIns="45720" anchor="t">
            <a:spAutoFit/>
          </a:bodyPr>
          <a:lstStyle/>
          <a:p>
            <a:pPr marL="342900" marR="0" lvl="0" indent="-342900" algn="just">
              <a:lnSpc>
                <a:spcPct val="107000"/>
              </a:lnSpc>
              <a:spcBef>
                <a:spcPts val="0"/>
              </a:spcBef>
              <a:spcAft>
                <a:spcPts val="0"/>
              </a:spcAft>
              <a:buFont typeface="Arial" panose="020B0604020202020204" pitchFamily="34" charset="0"/>
              <a:buChar char="❖"/>
            </a:pPr>
            <a:r>
              <a:rPr lang="en-US" sz="1800" b="1" u="none" strike="noStrike" dirty="0">
                <a:effectLst/>
                <a:latin typeface="Arial" panose="020B0604020202020204" pitchFamily="34" charset="0"/>
                <a:ea typeface="Arial" panose="020B0604020202020204" pitchFamily="34" charset="0"/>
              </a:rPr>
              <a:t>Front-end Language:  </a:t>
            </a:r>
            <a:r>
              <a:rPr lang="en-US" sz="1800" u="none" strike="noStrike" dirty="0">
                <a:effectLst/>
                <a:latin typeface="Arial" panose="020B0604020202020204" pitchFamily="34" charset="0"/>
                <a:ea typeface="Arial" panose="020B0604020202020204" pitchFamily="34" charset="0"/>
              </a:rPr>
              <a:t>HTML, CSS, SCSS, JavaScript, Bootstrap.</a:t>
            </a:r>
            <a:endParaRPr lang="en-US" sz="1600" u="none" strike="noStrike" dirty="0">
              <a:effectLst/>
              <a:latin typeface="Calibri" panose="020F0502020204030204" pitchFamily="34" charset="0"/>
              <a:ea typeface="Calibri" panose="020F050202020403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b="1" dirty="0">
                <a:effectLst/>
                <a:latin typeface="Arial"/>
                <a:ea typeface="Arial" panose="020B0604020202020204" pitchFamily="34" charset="0"/>
                <a:cs typeface="Arial"/>
              </a:rPr>
              <a:t>Back-end Language: </a:t>
            </a:r>
            <a:r>
              <a:rPr lang="en-US" sz="1800" dirty="0">
                <a:effectLst/>
                <a:latin typeface="Arial"/>
                <a:ea typeface="Arial" panose="020B0604020202020204" pitchFamily="34" charset="0"/>
                <a:cs typeface="Arial"/>
              </a:rPr>
              <a:t>Python and Solidity.</a:t>
            </a:r>
            <a:endParaRPr lang="en-US" sz="1600" dirty="0">
              <a:effectLst/>
              <a:latin typeface="Arial"/>
              <a:ea typeface="Calibri" panose="020F0502020204030204" pitchFamily="34" charset="0"/>
              <a:cs typeface="Arial"/>
            </a:endParaRPr>
          </a:p>
          <a:p>
            <a:pPr marL="342900" marR="0" lvl="0" indent="-342900" algn="just">
              <a:lnSpc>
                <a:spcPct val="107000"/>
              </a:lnSpc>
              <a:spcBef>
                <a:spcPts val="0"/>
              </a:spcBef>
              <a:spcAft>
                <a:spcPts val="0"/>
              </a:spcAft>
              <a:buFont typeface="Symbol" panose="05050102010706020507" pitchFamily="18" charset="2"/>
              <a:buChar char=""/>
            </a:pPr>
            <a:r>
              <a:rPr lang="en-US" sz="1800" b="1" dirty="0">
                <a:effectLst/>
                <a:latin typeface="Arial"/>
                <a:ea typeface="Arial" panose="020B0604020202020204" pitchFamily="34" charset="0"/>
                <a:cs typeface="Arial"/>
              </a:rPr>
              <a:t>Framework: </a:t>
            </a:r>
            <a:r>
              <a:rPr lang="en-US" sz="1800" dirty="0">
                <a:effectLst/>
                <a:latin typeface="Arial"/>
                <a:ea typeface="Arial" panose="020B0604020202020204" pitchFamily="34" charset="0"/>
                <a:cs typeface="Arial"/>
              </a:rPr>
              <a:t>Django/Ethereum</a:t>
            </a:r>
            <a:r>
              <a:rPr lang="en-US" dirty="0">
                <a:latin typeface="Arial"/>
                <a:ea typeface="Arial" panose="020B0604020202020204" pitchFamily="34" charset="0"/>
                <a:cs typeface="Arial"/>
              </a:rPr>
              <a:t>/.</a:t>
            </a:r>
            <a:endParaRPr lang="en-US" sz="1600" dirty="0">
              <a:effectLst/>
              <a:latin typeface="Arial"/>
              <a:ea typeface="Calibri" panose="020F0502020204030204" pitchFamily="34" charset="0"/>
              <a:cs typeface="Arial"/>
            </a:endParaRPr>
          </a:p>
          <a:p>
            <a:pPr marL="342900" marR="0" lvl="0" indent="-342900" algn="just">
              <a:lnSpc>
                <a:spcPct val="107000"/>
              </a:lnSpc>
              <a:spcBef>
                <a:spcPts val="0"/>
              </a:spcBef>
              <a:spcAft>
                <a:spcPts val="0"/>
              </a:spcAft>
              <a:buFont typeface="Symbol" panose="05050102010706020507" pitchFamily="18" charset="2"/>
              <a:buChar char=""/>
            </a:pPr>
            <a:r>
              <a:rPr lang="en-US" sz="1800" b="1" dirty="0">
                <a:effectLst/>
                <a:latin typeface="Arial"/>
                <a:ea typeface="Arial" panose="020B0604020202020204" pitchFamily="34" charset="0"/>
                <a:cs typeface="Arial"/>
              </a:rPr>
              <a:t>Database</a:t>
            </a:r>
            <a:r>
              <a:rPr lang="en-US" sz="1800" dirty="0">
                <a:effectLst/>
                <a:latin typeface="Arial"/>
                <a:ea typeface="Arial" panose="020B0604020202020204" pitchFamily="34" charset="0"/>
                <a:cs typeface="Arial"/>
              </a:rPr>
              <a:t>: SQLite.</a:t>
            </a:r>
          </a:p>
          <a:p>
            <a:pPr marL="342900" marR="0" lvl="0" indent="-342900" algn="just">
              <a:lnSpc>
                <a:spcPct val="107000"/>
              </a:lnSpc>
              <a:spcBef>
                <a:spcPts val="0"/>
              </a:spcBef>
              <a:spcAft>
                <a:spcPts val="0"/>
              </a:spcAft>
              <a:buFont typeface="Symbol" panose="05050102010706020507" pitchFamily="18" charset="2"/>
              <a:buChar char=""/>
            </a:pPr>
            <a:r>
              <a:rPr lang="en-US" sz="1800" b="1" dirty="0">
                <a:effectLst/>
                <a:latin typeface="Arial"/>
                <a:ea typeface="Arial" panose="020B0604020202020204" pitchFamily="34" charset="0"/>
                <a:cs typeface="Arial"/>
              </a:rPr>
              <a:t>Operating System</a:t>
            </a:r>
            <a:r>
              <a:rPr lang="en-US" sz="1800" dirty="0">
                <a:effectLst/>
                <a:latin typeface="Arial"/>
                <a:ea typeface="Arial" panose="020B0604020202020204" pitchFamily="34" charset="0"/>
                <a:cs typeface="Arial"/>
              </a:rPr>
              <a:t>: Windows OS, Mac OS, Linux, Android OS, IOS.</a:t>
            </a:r>
            <a:endParaRPr lang="en-US" sz="1600" dirty="0">
              <a:effectLst/>
              <a:latin typeface="Arial"/>
              <a:ea typeface="Calibri" panose="020F0502020204030204" pitchFamily="34" charset="0"/>
              <a:cs typeface="Arial"/>
            </a:endParaRPr>
          </a:p>
          <a:p>
            <a:pPr marL="342900" marR="0" lvl="0" indent="-342900" algn="just">
              <a:lnSpc>
                <a:spcPct val="107000"/>
              </a:lnSpc>
              <a:spcBef>
                <a:spcPts val="0"/>
              </a:spcBef>
              <a:spcAft>
                <a:spcPts val="0"/>
              </a:spcAft>
              <a:buFont typeface="Symbol" panose="05050102010706020507" pitchFamily="18" charset="2"/>
              <a:buChar char=""/>
            </a:pPr>
            <a:r>
              <a:rPr lang="en-US" sz="1800" b="1" dirty="0">
                <a:effectLst/>
                <a:latin typeface="Arial"/>
                <a:ea typeface="Arial" panose="020B0604020202020204" pitchFamily="34" charset="0"/>
                <a:cs typeface="Arial"/>
              </a:rPr>
              <a:t>Browser: </a:t>
            </a:r>
            <a:r>
              <a:rPr lang="en-US" sz="1800" dirty="0">
                <a:effectLst/>
                <a:latin typeface="Arial"/>
                <a:ea typeface="Arial" panose="020B0604020202020204" pitchFamily="34" charset="0"/>
                <a:cs typeface="Arial"/>
              </a:rPr>
              <a:t>Google Chrome, Mozilla Firefox, Yandex, Safari.</a:t>
            </a:r>
            <a:endParaRPr lang="en-US" sz="1600" dirty="0">
              <a:effectLst/>
              <a:latin typeface="Arial"/>
              <a:ea typeface="Calibri" panose="020F0502020204030204" pitchFamily="34" charset="0"/>
              <a:cs typeface="Arial"/>
            </a:endParaRPr>
          </a:p>
          <a:p>
            <a:pPr marL="342900" marR="0" lvl="0" indent="-342900" algn="just">
              <a:lnSpc>
                <a:spcPct val="107000"/>
              </a:lnSpc>
              <a:spcBef>
                <a:spcPts val="0"/>
              </a:spcBef>
              <a:spcAft>
                <a:spcPts val="0"/>
              </a:spcAft>
              <a:buFont typeface="Symbol" panose="05050102010706020507" pitchFamily="18" charset="2"/>
              <a:buChar char=""/>
            </a:pPr>
            <a:r>
              <a:rPr lang="en-US" sz="1800" b="1" dirty="0">
                <a:effectLst/>
                <a:latin typeface="Arial"/>
                <a:ea typeface="Arial" panose="020B0604020202020204" pitchFamily="34" charset="0"/>
                <a:cs typeface="Arial"/>
              </a:rPr>
              <a:t>Code Editor: </a:t>
            </a:r>
            <a:r>
              <a:rPr lang="en-US" sz="1800" dirty="0">
                <a:effectLst/>
                <a:latin typeface="Arial"/>
                <a:ea typeface="Arial" panose="020B0604020202020204" pitchFamily="34" charset="0"/>
                <a:cs typeface="Arial"/>
              </a:rPr>
              <a:t>VS Code,</a:t>
            </a:r>
            <a:endParaRPr lang="en-US" sz="1600" dirty="0">
              <a:effectLst/>
              <a:latin typeface="Arial"/>
              <a:ea typeface="Calibri" panose="020F0502020204030204" pitchFamily="34" charset="0"/>
              <a:cs typeface="Arial"/>
            </a:endParaRPr>
          </a:p>
          <a:p>
            <a:pPr marL="342900" marR="0" lvl="0" indent="-342900" algn="just">
              <a:lnSpc>
                <a:spcPct val="107000"/>
              </a:lnSpc>
              <a:spcBef>
                <a:spcPts val="0"/>
              </a:spcBef>
              <a:spcAft>
                <a:spcPts val="0"/>
              </a:spcAft>
              <a:buFont typeface="Symbol" panose="05050102010706020507" pitchFamily="18" charset="2"/>
              <a:buChar char=""/>
            </a:pPr>
            <a:r>
              <a:rPr lang="en-US" sz="1800" b="1" dirty="0">
                <a:effectLst/>
                <a:latin typeface="Arial" panose="020B0604020202020204" pitchFamily="34" charset="0"/>
                <a:ea typeface="Arial" panose="020B0604020202020204" pitchFamily="34" charset="0"/>
              </a:rPr>
              <a:t>Documentation: </a:t>
            </a:r>
            <a:r>
              <a:rPr lang="en-US" sz="1800" dirty="0">
                <a:effectLst/>
                <a:latin typeface="Arial" panose="020B0604020202020204" pitchFamily="34" charset="0"/>
                <a:ea typeface="Arial" panose="020B0604020202020204" pitchFamily="34" charset="0"/>
              </a:rPr>
              <a:t>MS Visio Pro, MS Word, MS Excel.</a:t>
            </a:r>
            <a:endParaRPr lang="en-US" sz="1600" dirty="0">
              <a:effectLst/>
              <a:latin typeface="Calibri" panose="020F0502020204030204" pitchFamily="34" charset="0"/>
              <a:ea typeface="Calibri" panose="020F050202020403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b="1" dirty="0">
                <a:effectLst/>
                <a:latin typeface="Arial" panose="020B0604020202020204" pitchFamily="34" charset="0"/>
                <a:ea typeface="Arial" panose="020B0604020202020204" pitchFamily="34" charset="0"/>
              </a:rPr>
              <a:t>Technology: </a:t>
            </a:r>
            <a:r>
              <a:rPr lang="en-US" sz="1800" dirty="0">
                <a:effectLst/>
                <a:latin typeface="Arial" panose="020B0604020202020204" pitchFamily="34" charset="0"/>
                <a:ea typeface="Arial" panose="020B0604020202020204" pitchFamily="34" charset="0"/>
              </a:rPr>
              <a:t>Blockchain.</a:t>
            </a:r>
            <a:endParaRPr lang="en-US" sz="1600" dirty="0">
              <a:effectLst/>
              <a:latin typeface="Calibri" panose="020F0502020204030204" pitchFamily="34" charset="0"/>
              <a:ea typeface="Calibri" panose="020F0502020204030204" pitchFamily="34" charset="0"/>
            </a:endParaRPr>
          </a:p>
        </p:txBody>
      </p:sp>
      <p:sp>
        <p:nvSpPr>
          <p:cNvPr id="38" name="TextBox 37">
            <a:extLst>
              <a:ext uri="{FF2B5EF4-FFF2-40B4-BE49-F238E27FC236}">
                <a16:creationId xmlns:a16="http://schemas.microsoft.com/office/drawing/2014/main" id="{8F193AD6-F9ED-40A9-A609-60094CC5C4BD}"/>
              </a:ext>
            </a:extLst>
          </p:cNvPr>
          <p:cNvSpPr txBox="1"/>
          <p:nvPr/>
        </p:nvSpPr>
        <p:spPr>
          <a:xfrm>
            <a:off x="6753034" y="1576122"/>
            <a:ext cx="4766309" cy="3041025"/>
          </a:xfrm>
          <a:prstGeom prst="rect">
            <a:avLst/>
          </a:prstGeom>
          <a:noFill/>
        </p:spPr>
        <p:txBody>
          <a:bodyPr wrap="square">
            <a:spAutoFit/>
          </a:bodyPr>
          <a:lstStyle/>
          <a:p>
            <a:pPr marL="0" marR="0" algn="just">
              <a:lnSpc>
                <a:spcPct val="107000"/>
              </a:lnSpc>
              <a:spcBef>
                <a:spcPts val="0"/>
              </a:spcBef>
              <a:spcAft>
                <a:spcPts val="0"/>
              </a:spcAft>
            </a:pPr>
            <a:r>
              <a:rPr lang="en-US" sz="1800" dirty="0">
                <a:effectLst/>
                <a:latin typeface="Arial" panose="020B0604020202020204" pitchFamily="34" charset="0"/>
                <a:ea typeface="Arial" panose="020B0604020202020204" pitchFamily="34" charset="0"/>
              </a:rPr>
              <a:t>The Software specifications are used in this study are as follows:</a:t>
            </a:r>
            <a:endParaRPr lang="en-US" sz="1600" dirty="0">
              <a:effectLst/>
              <a:latin typeface="Calibri" panose="020F0502020204030204" pitchFamily="34" charset="0"/>
              <a:ea typeface="Calibri" panose="020F0502020204030204" pitchFamily="34" charset="0"/>
            </a:endParaRPr>
          </a:p>
          <a:p>
            <a:pPr marL="342900" marR="0" lvl="0" indent="-342900" algn="just">
              <a:lnSpc>
                <a:spcPct val="107000"/>
              </a:lnSpc>
              <a:spcBef>
                <a:spcPts val="0"/>
              </a:spcBef>
              <a:spcAft>
                <a:spcPts val="0"/>
              </a:spcAft>
              <a:buFont typeface="Arial" panose="020B0604020202020204" pitchFamily="34" charset="0"/>
              <a:buChar char="●"/>
            </a:pPr>
            <a:r>
              <a:rPr lang="en-US" sz="1800" u="none" strike="noStrike" dirty="0">
                <a:effectLst/>
                <a:latin typeface="Arial" panose="020B0604020202020204" pitchFamily="34" charset="0"/>
                <a:ea typeface="Arial" panose="020B0604020202020204" pitchFamily="34" charset="0"/>
              </a:rPr>
              <a:t>Node.js</a:t>
            </a:r>
            <a:endParaRPr lang="en-US" sz="1600" u="none" strike="noStrike" dirty="0">
              <a:effectLst/>
              <a:latin typeface="Calibri" panose="020F0502020204030204" pitchFamily="34" charset="0"/>
              <a:ea typeface="Calibri" panose="020F0502020204030204" pitchFamily="34" charset="0"/>
            </a:endParaRPr>
          </a:p>
          <a:p>
            <a:pPr marL="342900" marR="0" lvl="0" indent="-342900" algn="just">
              <a:lnSpc>
                <a:spcPct val="107000"/>
              </a:lnSpc>
              <a:spcBef>
                <a:spcPts val="0"/>
              </a:spcBef>
              <a:spcAft>
                <a:spcPts val="0"/>
              </a:spcAft>
              <a:buFont typeface="Arial" panose="020B0604020202020204" pitchFamily="34" charset="0"/>
              <a:buChar char="●"/>
            </a:pPr>
            <a:r>
              <a:rPr lang="en-US" sz="1800" u="none" strike="noStrike" dirty="0">
                <a:effectLst/>
                <a:latin typeface="Arial" panose="020B0604020202020204" pitchFamily="34" charset="0"/>
                <a:ea typeface="Arial" panose="020B0604020202020204" pitchFamily="34" charset="0"/>
              </a:rPr>
              <a:t>Git</a:t>
            </a:r>
            <a:endParaRPr lang="en-US" sz="1600" u="none" strike="noStrike" dirty="0">
              <a:effectLst/>
              <a:latin typeface="Calibri" panose="020F0502020204030204" pitchFamily="34" charset="0"/>
              <a:ea typeface="Calibri" panose="020F0502020204030204" pitchFamily="34" charset="0"/>
            </a:endParaRPr>
          </a:p>
          <a:p>
            <a:pPr marL="342900" marR="0" lvl="0" indent="-342900" algn="just">
              <a:lnSpc>
                <a:spcPct val="107000"/>
              </a:lnSpc>
              <a:spcBef>
                <a:spcPts val="0"/>
              </a:spcBef>
              <a:spcAft>
                <a:spcPts val="0"/>
              </a:spcAft>
              <a:buFont typeface="Arial" panose="020B0604020202020204" pitchFamily="34" charset="0"/>
              <a:buChar char="●"/>
            </a:pPr>
            <a:r>
              <a:rPr lang="en-US" sz="1800" u="none" strike="noStrike" dirty="0">
                <a:effectLst/>
                <a:latin typeface="Arial" panose="020B0604020202020204" pitchFamily="34" charset="0"/>
                <a:ea typeface="Arial" panose="020B0604020202020204" pitchFamily="34" charset="0"/>
              </a:rPr>
              <a:t>NPM</a:t>
            </a:r>
            <a:endParaRPr lang="en-US" sz="1600" u="none" strike="noStrike" dirty="0">
              <a:effectLst/>
              <a:latin typeface="Calibri" panose="020F0502020204030204" pitchFamily="34" charset="0"/>
              <a:ea typeface="Calibri" panose="020F0502020204030204" pitchFamily="34" charset="0"/>
            </a:endParaRPr>
          </a:p>
          <a:p>
            <a:pPr marL="342900" marR="0" lvl="0" indent="-342900" algn="just">
              <a:lnSpc>
                <a:spcPct val="107000"/>
              </a:lnSpc>
              <a:spcBef>
                <a:spcPts val="0"/>
              </a:spcBef>
              <a:spcAft>
                <a:spcPts val="0"/>
              </a:spcAft>
              <a:buFont typeface="Arial" panose="020B0604020202020204" pitchFamily="34" charset="0"/>
              <a:buChar char="●"/>
            </a:pPr>
            <a:r>
              <a:rPr lang="en-US" sz="1800" u="none" strike="noStrike" dirty="0" err="1">
                <a:effectLst/>
                <a:latin typeface="Arial" panose="020B0604020202020204" pitchFamily="34" charset="0"/>
                <a:ea typeface="Arial" panose="020B0604020202020204" pitchFamily="34" charset="0"/>
              </a:rPr>
              <a:t>Metamask</a:t>
            </a:r>
            <a:endParaRPr lang="en-US" sz="1600" u="none" strike="noStrike" dirty="0">
              <a:effectLst/>
              <a:latin typeface="Calibri" panose="020F0502020204030204" pitchFamily="34" charset="0"/>
              <a:ea typeface="Calibri" panose="020F0502020204030204" pitchFamily="34" charset="0"/>
            </a:endParaRPr>
          </a:p>
          <a:p>
            <a:pPr marL="342900" marR="0" lvl="0" indent="-342900" algn="just">
              <a:lnSpc>
                <a:spcPct val="107000"/>
              </a:lnSpc>
              <a:spcBef>
                <a:spcPts val="0"/>
              </a:spcBef>
              <a:spcAft>
                <a:spcPts val="0"/>
              </a:spcAft>
              <a:buFont typeface="Arial" panose="020B0604020202020204" pitchFamily="34" charset="0"/>
              <a:buChar char="●"/>
            </a:pPr>
            <a:r>
              <a:rPr lang="en-US" sz="1800" u="none" strike="noStrike" dirty="0">
                <a:effectLst/>
                <a:latin typeface="Arial" panose="020B0604020202020204" pitchFamily="34" charset="0"/>
                <a:ea typeface="Arial" panose="020B0604020202020204" pitchFamily="34" charset="0"/>
              </a:rPr>
              <a:t>Solidity</a:t>
            </a:r>
            <a:endParaRPr lang="en-US" sz="1600" u="none" strike="noStrike" dirty="0">
              <a:effectLst/>
              <a:latin typeface="Calibri" panose="020F0502020204030204" pitchFamily="34" charset="0"/>
              <a:ea typeface="Calibri" panose="020F0502020204030204" pitchFamily="34" charset="0"/>
            </a:endParaRPr>
          </a:p>
          <a:p>
            <a:pPr marL="342900" marR="0" lvl="0" indent="-342900" algn="just">
              <a:lnSpc>
                <a:spcPct val="107000"/>
              </a:lnSpc>
              <a:spcBef>
                <a:spcPts val="0"/>
              </a:spcBef>
              <a:spcAft>
                <a:spcPts val="0"/>
              </a:spcAft>
              <a:buFont typeface="Arial" panose="020B0604020202020204" pitchFamily="34" charset="0"/>
              <a:buChar char="●"/>
            </a:pPr>
            <a:r>
              <a:rPr lang="en-US" sz="1800" u="none" strike="noStrike" dirty="0">
                <a:effectLst/>
                <a:latin typeface="Arial" panose="020B0604020202020204" pitchFamily="34" charset="0"/>
                <a:ea typeface="Arial" panose="020B0604020202020204" pitchFamily="34" charset="0"/>
              </a:rPr>
              <a:t>Solidity Compiler</a:t>
            </a:r>
            <a:endParaRPr lang="en-US" sz="1600" u="none" strike="noStrike" dirty="0">
              <a:effectLst/>
              <a:latin typeface="Calibri" panose="020F0502020204030204" pitchFamily="34" charset="0"/>
              <a:ea typeface="Calibri" panose="020F0502020204030204" pitchFamily="34" charset="0"/>
            </a:endParaRPr>
          </a:p>
          <a:p>
            <a:pPr marL="342900" marR="0" lvl="0" indent="-342900" algn="just">
              <a:lnSpc>
                <a:spcPct val="107000"/>
              </a:lnSpc>
              <a:spcBef>
                <a:spcPts val="0"/>
              </a:spcBef>
              <a:spcAft>
                <a:spcPts val="0"/>
              </a:spcAft>
              <a:buFont typeface="Arial" panose="020B0604020202020204" pitchFamily="34" charset="0"/>
              <a:buChar char="●"/>
            </a:pPr>
            <a:r>
              <a:rPr lang="en-US" sz="1800" u="none" strike="noStrike" dirty="0">
                <a:effectLst/>
                <a:latin typeface="Arial" panose="020B0604020202020204" pitchFamily="34" charset="0"/>
                <a:ea typeface="Arial" panose="020B0604020202020204" pitchFamily="34" charset="0"/>
              </a:rPr>
              <a:t>Truffle</a:t>
            </a:r>
            <a:endParaRPr lang="en-US" sz="1600" u="none" strike="noStrike" dirty="0">
              <a:effectLst/>
              <a:latin typeface="Calibri" panose="020F0502020204030204" pitchFamily="34" charset="0"/>
              <a:ea typeface="Calibri" panose="020F0502020204030204" pitchFamily="34" charset="0"/>
            </a:endParaRPr>
          </a:p>
          <a:p>
            <a:pPr marL="342900" marR="0" lvl="0" indent="-342900" algn="just">
              <a:lnSpc>
                <a:spcPct val="107000"/>
              </a:lnSpc>
              <a:spcBef>
                <a:spcPts val="0"/>
              </a:spcBef>
              <a:spcAft>
                <a:spcPts val="0"/>
              </a:spcAft>
              <a:buFont typeface="Arial" panose="020B0604020202020204" pitchFamily="34" charset="0"/>
              <a:buChar char="●"/>
            </a:pPr>
            <a:r>
              <a:rPr lang="en-US" sz="1800" u="none" strike="noStrike" dirty="0">
                <a:effectLst/>
                <a:latin typeface="Arial" panose="020B0604020202020204" pitchFamily="34" charset="0"/>
                <a:ea typeface="Arial" panose="020B0604020202020204" pitchFamily="34" charset="0"/>
              </a:rPr>
              <a:t>VS Code Editor</a:t>
            </a:r>
            <a:endParaRPr lang="en-US" sz="1600" u="none" strike="noStrike"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41873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1000"/>
                                        <p:tgtEl>
                                          <p:spTgt spid="107"/>
                                        </p:tgtEl>
                                      </p:cBhvr>
                                    </p:animEffect>
                                    <p:anim calcmode="lin" valueType="num">
                                      <p:cBhvr>
                                        <p:cTn id="8" dur="1000" fill="hold"/>
                                        <p:tgtEl>
                                          <p:spTgt spid="107"/>
                                        </p:tgtEl>
                                        <p:attrNameLst>
                                          <p:attrName>ppt_x</p:attrName>
                                        </p:attrNameLst>
                                      </p:cBhvr>
                                      <p:tavLst>
                                        <p:tav tm="0">
                                          <p:val>
                                            <p:strVal val="#ppt_x"/>
                                          </p:val>
                                        </p:tav>
                                        <p:tav tm="100000">
                                          <p:val>
                                            <p:strVal val="#ppt_x"/>
                                          </p:val>
                                        </p:tav>
                                      </p:tavLst>
                                    </p:anim>
                                    <p:anim calcmode="lin" valueType="num">
                                      <p:cBhvr>
                                        <p:cTn id="9" dur="1000" fill="hold"/>
                                        <p:tgtEl>
                                          <p:spTgt spid="10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grpId="0" nodeType="afterEffect">
                                  <p:stCondLst>
                                    <p:cond delay="0"/>
                                  </p:stCondLst>
                                  <p:childTnLst>
                                    <p:set>
                                      <p:cBhvr>
                                        <p:cTn id="12" dur="1" fill="hold">
                                          <p:stCondLst>
                                            <p:cond delay="0"/>
                                          </p:stCondLst>
                                        </p:cTn>
                                        <p:tgtEl>
                                          <p:spTgt spid="108"/>
                                        </p:tgtEl>
                                        <p:attrNameLst>
                                          <p:attrName>style.visibility</p:attrName>
                                        </p:attrNameLst>
                                      </p:cBhvr>
                                      <p:to>
                                        <p:strVal val="visible"/>
                                      </p:to>
                                    </p:set>
                                    <p:animEffect transition="in" filter="barn(outVertical)">
                                      <p:cBhvr>
                                        <p:cTn id="13"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55211-0B22-40A4-BA0D-FED5776C6DB1}"/>
              </a:ext>
            </a:extLst>
          </p:cNvPr>
          <p:cNvSpPr>
            <a:spLocks noGrp="1"/>
          </p:cNvSpPr>
          <p:nvPr>
            <p:ph type="title"/>
          </p:nvPr>
        </p:nvSpPr>
        <p:spPr>
          <a:xfrm>
            <a:off x="1527888" y="190330"/>
            <a:ext cx="9136224" cy="326571"/>
          </a:xfrm>
        </p:spPr>
        <p:txBody>
          <a:bodyPr>
            <a:noAutofit/>
          </a:bodyPr>
          <a:lstStyle/>
          <a:p>
            <a:pPr algn="ctr"/>
            <a:r>
              <a:rPr lang="en-GB" sz="2400" b="1" u="sng"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rPr>
              <a:t>Block Diagram Of the Entire System</a:t>
            </a:r>
            <a:br>
              <a:rPr lang="en-GB" sz="2400" b="1" u="sng"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rPr>
            </a:br>
            <a:endParaRPr lang="en-US" sz="2400" dirty="0"/>
          </a:p>
        </p:txBody>
      </p:sp>
      <p:grpSp>
        <p:nvGrpSpPr>
          <p:cNvPr id="4" name="Group 541">
            <a:extLst>
              <a:ext uri="{FF2B5EF4-FFF2-40B4-BE49-F238E27FC236}">
                <a16:creationId xmlns:a16="http://schemas.microsoft.com/office/drawing/2014/main" id="{9565D2E3-F55E-48FC-A178-53BB422C2D02}"/>
              </a:ext>
            </a:extLst>
          </p:cNvPr>
          <p:cNvGrpSpPr>
            <a:grpSpLocks/>
          </p:cNvGrpSpPr>
          <p:nvPr/>
        </p:nvGrpSpPr>
        <p:grpSpPr bwMode="auto">
          <a:xfrm>
            <a:off x="624840" y="6438982"/>
            <a:ext cx="256073" cy="266970"/>
            <a:chOff x="0" y="0"/>
            <a:chExt cx="554" cy="578"/>
          </a:xfrm>
          <a:solidFill>
            <a:schemeClr val="tx1">
              <a:lumMod val="75000"/>
              <a:lumOff val="25000"/>
            </a:schemeClr>
          </a:solidFill>
        </p:grpSpPr>
        <p:sp>
          <p:nvSpPr>
            <p:cNvPr id="6" name="AutoShape 538">
              <a:extLst>
                <a:ext uri="{FF2B5EF4-FFF2-40B4-BE49-F238E27FC236}">
                  <a16:creationId xmlns:a16="http://schemas.microsoft.com/office/drawing/2014/main" id="{A518D23E-44B5-4F90-9700-1648BAB7968B}"/>
                </a:ext>
              </a:extLst>
            </p:cNvPr>
            <p:cNvSpPr>
              <a:spLocks/>
            </p:cNvSpPr>
            <p:nvPr/>
          </p:nvSpPr>
          <p:spPr bwMode="auto">
            <a:xfrm>
              <a:off x="136" y="0"/>
              <a:ext cx="182" cy="182"/>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599" h="21600">
                  <a:moveTo>
                    <a:pt x="10799" y="21600"/>
                  </a:moveTo>
                  <a:cubicBezTo>
                    <a:pt x="11708" y="21600"/>
                    <a:pt x="12587" y="21475"/>
                    <a:pt x="13430" y="21264"/>
                  </a:cubicBezTo>
                  <a:lnTo>
                    <a:pt x="9739" y="18241"/>
                  </a:lnTo>
                  <a:cubicBezTo>
                    <a:pt x="8451" y="17189"/>
                    <a:pt x="7651" y="15697"/>
                    <a:pt x="7485" y="14041"/>
                  </a:cubicBezTo>
                  <a:cubicBezTo>
                    <a:pt x="7319" y="12386"/>
                    <a:pt x="7812" y="10765"/>
                    <a:pt x="8863" y="9483"/>
                  </a:cubicBezTo>
                  <a:cubicBezTo>
                    <a:pt x="10048" y="8031"/>
                    <a:pt x="11804" y="7199"/>
                    <a:pt x="13680" y="7199"/>
                  </a:cubicBezTo>
                  <a:cubicBezTo>
                    <a:pt x="15117" y="7199"/>
                    <a:pt x="16517" y="7701"/>
                    <a:pt x="17624" y="8609"/>
                  </a:cubicBezTo>
                  <a:lnTo>
                    <a:pt x="21547" y="11822"/>
                  </a:lnTo>
                  <a:cubicBezTo>
                    <a:pt x="21578" y="11487"/>
                    <a:pt x="21599" y="11146"/>
                    <a:pt x="21599" y="10801"/>
                  </a:cubicBezTo>
                  <a:cubicBezTo>
                    <a:pt x="21599" y="4836"/>
                    <a:pt x="16764" y="0"/>
                    <a:pt x="10800" y="0"/>
                  </a:cubicBezTo>
                  <a:cubicBezTo>
                    <a:pt x="4834" y="0"/>
                    <a:pt x="0" y="4836"/>
                    <a:pt x="0" y="10801"/>
                  </a:cubicBezTo>
                  <a:cubicBezTo>
                    <a:pt x="-1" y="16765"/>
                    <a:pt x="4833" y="21600"/>
                    <a:pt x="10799" y="21600"/>
                  </a:cubicBezTo>
                  <a:close/>
                  <a:moveTo>
                    <a:pt x="10799" y="2160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7" name="AutoShape 539">
              <a:extLst>
                <a:ext uri="{FF2B5EF4-FFF2-40B4-BE49-F238E27FC236}">
                  <a16:creationId xmlns:a16="http://schemas.microsoft.com/office/drawing/2014/main" id="{69A7AEEA-E38B-43E1-973D-FA7B3EFAA513}"/>
                </a:ext>
              </a:extLst>
            </p:cNvPr>
            <p:cNvSpPr>
              <a:spLocks/>
            </p:cNvSpPr>
            <p:nvPr/>
          </p:nvSpPr>
          <p:spPr bwMode="auto">
            <a:xfrm>
              <a:off x="232" y="88"/>
              <a:ext cx="322" cy="286"/>
            </a:xfrm>
            <a:custGeom>
              <a:avLst/>
              <a:gdLst>
                <a:gd name="T0" fmla="*/ 0 w 21415"/>
                <a:gd name="T1" fmla="*/ 0 h 21600"/>
                <a:gd name="T2" fmla="*/ 0 w 21415"/>
                <a:gd name="T3" fmla="*/ 0 h 21600"/>
                <a:gd name="T4" fmla="*/ 0 w 21415"/>
                <a:gd name="T5" fmla="*/ 0 h 21600"/>
                <a:gd name="T6" fmla="*/ 0 w 21415"/>
                <a:gd name="T7" fmla="*/ 0 h 21600"/>
                <a:gd name="T8" fmla="*/ 0 w 21415"/>
                <a:gd name="T9" fmla="*/ 0 h 21600"/>
                <a:gd name="T10" fmla="*/ 0 w 21415"/>
                <a:gd name="T11" fmla="*/ 0 h 21600"/>
                <a:gd name="T12" fmla="*/ 0 w 21415"/>
                <a:gd name="T13" fmla="*/ 0 h 21600"/>
                <a:gd name="T14" fmla="*/ 0 w 21415"/>
                <a:gd name="T15" fmla="*/ 0 h 21600"/>
                <a:gd name="T16" fmla="*/ 0 w 21415"/>
                <a:gd name="T17" fmla="*/ 0 h 21600"/>
                <a:gd name="T18" fmla="*/ 0 w 21415"/>
                <a:gd name="T19" fmla="*/ 0 h 21600"/>
                <a:gd name="T20" fmla="*/ 0 w 21415"/>
                <a:gd name="T21" fmla="*/ 0 h 21600"/>
                <a:gd name="T22" fmla="*/ 0 w 21415"/>
                <a:gd name="T23" fmla="*/ 0 h 21600"/>
                <a:gd name="T24" fmla="*/ 0 w 21415"/>
                <a:gd name="T25" fmla="*/ 0 h 21600"/>
                <a:gd name="T26" fmla="*/ 0 w 21415"/>
                <a:gd name="T27" fmla="*/ 0 h 21600"/>
                <a:gd name="T28" fmla="*/ 0 w 21415"/>
                <a:gd name="T29" fmla="*/ 0 h 21600"/>
                <a:gd name="T30" fmla="*/ 0 w 21415"/>
                <a:gd name="T31" fmla="*/ 0 h 21600"/>
                <a:gd name="T32" fmla="*/ 0 w 21415"/>
                <a:gd name="T33" fmla="*/ 0 h 21600"/>
                <a:gd name="T34" fmla="*/ 0 w 21415"/>
                <a:gd name="T35" fmla="*/ 0 h 21600"/>
                <a:gd name="T36" fmla="*/ 0 w 21415"/>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15" h="21600">
                  <a:moveTo>
                    <a:pt x="13624" y="3906"/>
                  </a:moveTo>
                  <a:cubicBezTo>
                    <a:pt x="12433" y="3906"/>
                    <a:pt x="11308" y="4219"/>
                    <a:pt x="10297" y="4762"/>
                  </a:cubicBezTo>
                  <a:cubicBezTo>
                    <a:pt x="9660" y="5104"/>
                    <a:pt x="9069" y="5539"/>
                    <a:pt x="8541" y="6057"/>
                  </a:cubicBezTo>
                  <a:lnTo>
                    <a:pt x="2444" y="386"/>
                  </a:lnTo>
                  <a:cubicBezTo>
                    <a:pt x="2167" y="126"/>
                    <a:pt x="1830" y="0"/>
                    <a:pt x="1496" y="0"/>
                  </a:cubicBezTo>
                  <a:cubicBezTo>
                    <a:pt x="1065" y="0"/>
                    <a:pt x="634" y="213"/>
                    <a:pt x="340" y="622"/>
                  </a:cubicBezTo>
                  <a:cubicBezTo>
                    <a:pt x="-185" y="1348"/>
                    <a:pt x="-92" y="2419"/>
                    <a:pt x="549" y="3012"/>
                  </a:cubicBezTo>
                  <a:lnTo>
                    <a:pt x="6693" y="8727"/>
                  </a:lnTo>
                  <a:cubicBezTo>
                    <a:pt x="6373" y="9435"/>
                    <a:pt x="6130" y="10195"/>
                    <a:pt x="5988" y="10999"/>
                  </a:cubicBezTo>
                  <a:cubicBezTo>
                    <a:pt x="5912" y="11425"/>
                    <a:pt x="5872" y="11866"/>
                    <a:pt x="5853" y="12313"/>
                  </a:cubicBezTo>
                  <a:lnTo>
                    <a:pt x="9540" y="9994"/>
                  </a:lnTo>
                  <a:cubicBezTo>
                    <a:pt x="10205" y="9576"/>
                    <a:pt x="10956" y="9354"/>
                    <a:pt x="11714" y="9354"/>
                  </a:cubicBezTo>
                  <a:cubicBezTo>
                    <a:pt x="13346" y="9354"/>
                    <a:pt x="14851" y="10362"/>
                    <a:pt x="15642" y="11984"/>
                  </a:cubicBezTo>
                  <a:cubicBezTo>
                    <a:pt x="16840" y="14442"/>
                    <a:pt x="16053" y="17548"/>
                    <a:pt x="13889" y="18908"/>
                  </a:cubicBezTo>
                  <a:lnTo>
                    <a:pt x="10665" y="20935"/>
                  </a:lnTo>
                  <a:cubicBezTo>
                    <a:pt x="11578" y="21361"/>
                    <a:pt x="12577" y="21600"/>
                    <a:pt x="13624" y="21600"/>
                  </a:cubicBezTo>
                  <a:cubicBezTo>
                    <a:pt x="17927" y="21600"/>
                    <a:pt x="21415" y="17639"/>
                    <a:pt x="21415" y="12752"/>
                  </a:cubicBezTo>
                  <a:cubicBezTo>
                    <a:pt x="21415" y="7865"/>
                    <a:pt x="17927" y="3906"/>
                    <a:pt x="13624" y="3906"/>
                  </a:cubicBezTo>
                  <a:close/>
                  <a:moveTo>
                    <a:pt x="13624" y="3906"/>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8" name="AutoShape 540">
              <a:extLst>
                <a:ext uri="{FF2B5EF4-FFF2-40B4-BE49-F238E27FC236}">
                  <a16:creationId xmlns:a16="http://schemas.microsoft.com/office/drawing/2014/main" id="{6076266E-6A9F-4693-84BD-3BEA731D9D4E}"/>
                </a:ext>
              </a:extLst>
            </p:cNvPr>
            <p:cNvSpPr>
              <a:spLocks/>
            </p:cNvSpPr>
            <p:nvPr/>
          </p:nvSpPr>
          <p:spPr bwMode="auto">
            <a:xfrm>
              <a:off x="0" y="248"/>
              <a:ext cx="447" cy="330"/>
            </a:xfrm>
            <a:custGeom>
              <a:avLst/>
              <a:gdLst>
                <a:gd name="T0" fmla="*/ 0 w 21346"/>
                <a:gd name="T1" fmla="*/ 0 h 21600"/>
                <a:gd name="T2" fmla="*/ 0 w 21346"/>
                <a:gd name="T3" fmla="*/ 0 h 21600"/>
                <a:gd name="T4" fmla="*/ 0 w 21346"/>
                <a:gd name="T5" fmla="*/ 0 h 21600"/>
                <a:gd name="T6" fmla="*/ 0 w 21346"/>
                <a:gd name="T7" fmla="*/ 0 h 21600"/>
                <a:gd name="T8" fmla="*/ 0 w 21346"/>
                <a:gd name="T9" fmla="*/ 0 h 21600"/>
                <a:gd name="T10" fmla="*/ 0 w 21346"/>
                <a:gd name="T11" fmla="*/ 0 h 21600"/>
                <a:gd name="T12" fmla="*/ 0 w 21346"/>
                <a:gd name="T13" fmla="*/ 0 h 21600"/>
                <a:gd name="T14" fmla="*/ 0 w 21346"/>
                <a:gd name="T15" fmla="*/ 0 h 21600"/>
                <a:gd name="T16" fmla="*/ 0 w 21346"/>
                <a:gd name="T17" fmla="*/ 0 h 21600"/>
                <a:gd name="T18" fmla="*/ 0 w 21346"/>
                <a:gd name="T19" fmla="*/ 0 h 21600"/>
                <a:gd name="T20" fmla="*/ 0 w 21346"/>
                <a:gd name="T21" fmla="*/ 0 h 21600"/>
                <a:gd name="T22" fmla="*/ 0 w 21346"/>
                <a:gd name="T23" fmla="*/ 0 h 21600"/>
                <a:gd name="T24" fmla="*/ 0 w 21346"/>
                <a:gd name="T25" fmla="*/ 0 h 21600"/>
                <a:gd name="T26" fmla="*/ 0 w 21346"/>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346" h="21600">
                  <a:moveTo>
                    <a:pt x="14485" y="9103"/>
                  </a:moveTo>
                  <a:lnTo>
                    <a:pt x="20423" y="4598"/>
                  </a:lnTo>
                  <a:cubicBezTo>
                    <a:pt x="21288" y="3943"/>
                    <a:pt x="21600" y="2451"/>
                    <a:pt x="21122" y="1265"/>
                  </a:cubicBezTo>
                  <a:cubicBezTo>
                    <a:pt x="20796" y="457"/>
                    <a:pt x="20185" y="0"/>
                    <a:pt x="19555" y="0"/>
                  </a:cubicBezTo>
                  <a:cubicBezTo>
                    <a:pt x="19261" y="0"/>
                    <a:pt x="18964" y="99"/>
                    <a:pt x="18690" y="307"/>
                  </a:cubicBezTo>
                  <a:lnTo>
                    <a:pt x="12803" y="4774"/>
                  </a:lnTo>
                  <a:cubicBezTo>
                    <a:pt x="12464" y="4260"/>
                    <a:pt x="12088" y="3795"/>
                    <a:pt x="11678" y="3385"/>
                  </a:cubicBezTo>
                  <a:cubicBezTo>
                    <a:pt x="10463" y="2171"/>
                    <a:pt x="8972" y="1445"/>
                    <a:pt x="7353" y="1445"/>
                  </a:cubicBezTo>
                  <a:cubicBezTo>
                    <a:pt x="3292" y="1445"/>
                    <a:pt x="0" y="5957"/>
                    <a:pt x="0" y="11522"/>
                  </a:cubicBezTo>
                  <a:cubicBezTo>
                    <a:pt x="0" y="17088"/>
                    <a:pt x="3292" y="21600"/>
                    <a:pt x="7353" y="21600"/>
                  </a:cubicBezTo>
                  <a:cubicBezTo>
                    <a:pt x="11415" y="21600"/>
                    <a:pt x="14708" y="17088"/>
                    <a:pt x="14708" y="11522"/>
                  </a:cubicBezTo>
                  <a:cubicBezTo>
                    <a:pt x="14708" y="11409"/>
                    <a:pt x="14698" y="11299"/>
                    <a:pt x="14695" y="11187"/>
                  </a:cubicBezTo>
                  <a:cubicBezTo>
                    <a:pt x="14678" y="10470"/>
                    <a:pt x="14606" y="9775"/>
                    <a:pt x="14485" y="9103"/>
                  </a:cubicBezTo>
                  <a:close/>
                  <a:moveTo>
                    <a:pt x="14485" y="9103"/>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grpSp>
      <p:grpSp>
        <p:nvGrpSpPr>
          <p:cNvPr id="9" name="Group 8">
            <a:extLst>
              <a:ext uri="{FF2B5EF4-FFF2-40B4-BE49-F238E27FC236}">
                <a16:creationId xmlns:a16="http://schemas.microsoft.com/office/drawing/2014/main" id="{0D53FF9F-1897-46BF-A17F-B5AD3ABAD8C6}"/>
              </a:ext>
            </a:extLst>
          </p:cNvPr>
          <p:cNvGrpSpPr/>
          <p:nvPr/>
        </p:nvGrpSpPr>
        <p:grpSpPr>
          <a:xfrm>
            <a:off x="11338559" y="6402760"/>
            <a:ext cx="361569" cy="337216"/>
            <a:chOff x="11338559" y="6428160"/>
            <a:chExt cx="361569" cy="337216"/>
          </a:xfrm>
        </p:grpSpPr>
        <p:sp>
          <p:nvSpPr>
            <p:cNvPr id="10" name="Oval 9">
              <a:extLst>
                <a:ext uri="{FF2B5EF4-FFF2-40B4-BE49-F238E27FC236}">
                  <a16:creationId xmlns:a16="http://schemas.microsoft.com/office/drawing/2014/main" id="{2BB471EF-0560-4A14-9C99-FD000441566D}"/>
                </a:ext>
              </a:extLst>
            </p:cNvPr>
            <p:cNvSpPr/>
            <p:nvPr/>
          </p:nvSpPr>
          <p:spPr>
            <a:xfrm>
              <a:off x="11352679" y="6428160"/>
              <a:ext cx="336177" cy="33617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C9DCCD1-7D7F-4B94-9752-8D817290ACB9}"/>
                </a:ext>
              </a:extLst>
            </p:cNvPr>
            <p:cNvSpPr txBox="1"/>
            <p:nvPr/>
          </p:nvSpPr>
          <p:spPr>
            <a:xfrm>
              <a:off x="11338559" y="6457599"/>
              <a:ext cx="361569" cy="307777"/>
            </a:xfrm>
            <a:prstGeom prst="rect">
              <a:avLst/>
            </a:prstGeom>
            <a:noFill/>
          </p:spPr>
          <p:txBody>
            <a:bodyPr wrap="square" rtlCol="0">
              <a:spAutoFit/>
            </a:bodyPr>
            <a:lstStyle/>
            <a:p>
              <a:pPr algn="ctr"/>
              <a:fld id="{935BBC0D-156C-474B-BE53-7DA8707D3EBF}" type="slidenum">
                <a:rPr lang="en-US" sz="1400" smtClean="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rPr>
                <a:t>8</a:t>
              </a:fld>
              <a:endParaRPr lang="en-US" sz="1400" dirty="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endParaRPr>
            </a:p>
          </p:txBody>
        </p:sp>
      </p:grpSp>
      <p:pic>
        <p:nvPicPr>
          <p:cNvPr id="14" name="Picture 13">
            <a:extLst>
              <a:ext uri="{FF2B5EF4-FFF2-40B4-BE49-F238E27FC236}">
                <a16:creationId xmlns:a16="http://schemas.microsoft.com/office/drawing/2014/main" id="{DD61647B-D209-4C3F-8966-F81C166AE8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0262" y="414263"/>
            <a:ext cx="7991475" cy="6443736"/>
          </a:xfrm>
          <a:prstGeom prst="rect">
            <a:avLst/>
          </a:prstGeom>
        </p:spPr>
      </p:pic>
    </p:spTree>
    <p:extLst>
      <p:ext uri="{BB962C8B-B14F-4D97-AF65-F5344CB8AC3E}">
        <p14:creationId xmlns:p14="http://schemas.microsoft.com/office/powerpoint/2010/main" val="712060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55211-0B22-40A4-BA0D-FED5776C6DB1}"/>
              </a:ext>
            </a:extLst>
          </p:cNvPr>
          <p:cNvSpPr>
            <a:spLocks noGrp="1"/>
          </p:cNvSpPr>
          <p:nvPr>
            <p:ph type="title"/>
          </p:nvPr>
        </p:nvSpPr>
        <p:spPr>
          <a:xfrm>
            <a:off x="1527888" y="190330"/>
            <a:ext cx="9136224" cy="326571"/>
          </a:xfrm>
        </p:spPr>
        <p:txBody>
          <a:bodyPr>
            <a:noAutofit/>
          </a:bodyPr>
          <a:lstStyle/>
          <a:p>
            <a:pPr algn="ctr"/>
            <a:r>
              <a:rPr lang="en-GB" sz="2400" b="1" u="sng"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rPr>
              <a:t>ER Diagram Of the Entire System</a:t>
            </a:r>
            <a:br>
              <a:rPr lang="en-GB" sz="2400" b="1" u="sng"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rPr>
            </a:br>
            <a:endParaRPr lang="en-US" sz="2400" dirty="0"/>
          </a:p>
        </p:txBody>
      </p:sp>
      <p:grpSp>
        <p:nvGrpSpPr>
          <p:cNvPr id="4" name="Group 541">
            <a:extLst>
              <a:ext uri="{FF2B5EF4-FFF2-40B4-BE49-F238E27FC236}">
                <a16:creationId xmlns:a16="http://schemas.microsoft.com/office/drawing/2014/main" id="{9565D2E3-F55E-48FC-A178-53BB422C2D02}"/>
              </a:ext>
            </a:extLst>
          </p:cNvPr>
          <p:cNvGrpSpPr>
            <a:grpSpLocks/>
          </p:cNvGrpSpPr>
          <p:nvPr/>
        </p:nvGrpSpPr>
        <p:grpSpPr bwMode="auto">
          <a:xfrm>
            <a:off x="624840" y="6438982"/>
            <a:ext cx="256073" cy="266970"/>
            <a:chOff x="0" y="0"/>
            <a:chExt cx="554" cy="578"/>
          </a:xfrm>
          <a:solidFill>
            <a:schemeClr val="tx1">
              <a:lumMod val="75000"/>
              <a:lumOff val="25000"/>
            </a:schemeClr>
          </a:solidFill>
        </p:grpSpPr>
        <p:sp>
          <p:nvSpPr>
            <p:cNvPr id="6" name="AutoShape 538">
              <a:extLst>
                <a:ext uri="{FF2B5EF4-FFF2-40B4-BE49-F238E27FC236}">
                  <a16:creationId xmlns:a16="http://schemas.microsoft.com/office/drawing/2014/main" id="{A518D23E-44B5-4F90-9700-1648BAB7968B}"/>
                </a:ext>
              </a:extLst>
            </p:cNvPr>
            <p:cNvSpPr>
              <a:spLocks/>
            </p:cNvSpPr>
            <p:nvPr/>
          </p:nvSpPr>
          <p:spPr bwMode="auto">
            <a:xfrm>
              <a:off x="136" y="0"/>
              <a:ext cx="182" cy="182"/>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599" h="21600">
                  <a:moveTo>
                    <a:pt x="10799" y="21600"/>
                  </a:moveTo>
                  <a:cubicBezTo>
                    <a:pt x="11708" y="21600"/>
                    <a:pt x="12587" y="21475"/>
                    <a:pt x="13430" y="21264"/>
                  </a:cubicBezTo>
                  <a:lnTo>
                    <a:pt x="9739" y="18241"/>
                  </a:lnTo>
                  <a:cubicBezTo>
                    <a:pt x="8451" y="17189"/>
                    <a:pt x="7651" y="15697"/>
                    <a:pt x="7485" y="14041"/>
                  </a:cubicBezTo>
                  <a:cubicBezTo>
                    <a:pt x="7319" y="12386"/>
                    <a:pt x="7812" y="10765"/>
                    <a:pt x="8863" y="9483"/>
                  </a:cubicBezTo>
                  <a:cubicBezTo>
                    <a:pt x="10048" y="8031"/>
                    <a:pt x="11804" y="7199"/>
                    <a:pt x="13680" y="7199"/>
                  </a:cubicBezTo>
                  <a:cubicBezTo>
                    <a:pt x="15117" y="7199"/>
                    <a:pt x="16517" y="7701"/>
                    <a:pt x="17624" y="8609"/>
                  </a:cubicBezTo>
                  <a:lnTo>
                    <a:pt x="21547" y="11822"/>
                  </a:lnTo>
                  <a:cubicBezTo>
                    <a:pt x="21578" y="11487"/>
                    <a:pt x="21599" y="11146"/>
                    <a:pt x="21599" y="10801"/>
                  </a:cubicBezTo>
                  <a:cubicBezTo>
                    <a:pt x="21599" y="4836"/>
                    <a:pt x="16764" y="0"/>
                    <a:pt x="10800" y="0"/>
                  </a:cubicBezTo>
                  <a:cubicBezTo>
                    <a:pt x="4834" y="0"/>
                    <a:pt x="0" y="4836"/>
                    <a:pt x="0" y="10801"/>
                  </a:cubicBezTo>
                  <a:cubicBezTo>
                    <a:pt x="-1" y="16765"/>
                    <a:pt x="4833" y="21600"/>
                    <a:pt x="10799" y="21600"/>
                  </a:cubicBezTo>
                  <a:close/>
                  <a:moveTo>
                    <a:pt x="10799" y="21600"/>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7" name="AutoShape 539">
              <a:extLst>
                <a:ext uri="{FF2B5EF4-FFF2-40B4-BE49-F238E27FC236}">
                  <a16:creationId xmlns:a16="http://schemas.microsoft.com/office/drawing/2014/main" id="{69A7AEEA-E38B-43E1-973D-FA7B3EFAA513}"/>
                </a:ext>
              </a:extLst>
            </p:cNvPr>
            <p:cNvSpPr>
              <a:spLocks/>
            </p:cNvSpPr>
            <p:nvPr/>
          </p:nvSpPr>
          <p:spPr bwMode="auto">
            <a:xfrm>
              <a:off x="232" y="88"/>
              <a:ext cx="322" cy="286"/>
            </a:xfrm>
            <a:custGeom>
              <a:avLst/>
              <a:gdLst>
                <a:gd name="T0" fmla="*/ 0 w 21415"/>
                <a:gd name="T1" fmla="*/ 0 h 21600"/>
                <a:gd name="T2" fmla="*/ 0 w 21415"/>
                <a:gd name="T3" fmla="*/ 0 h 21600"/>
                <a:gd name="T4" fmla="*/ 0 w 21415"/>
                <a:gd name="T5" fmla="*/ 0 h 21600"/>
                <a:gd name="T6" fmla="*/ 0 w 21415"/>
                <a:gd name="T7" fmla="*/ 0 h 21600"/>
                <a:gd name="T8" fmla="*/ 0 w 21415"/>
                <a:gd name="T9" fmla="*/ 0 h 21600"/>
                <a:gd name="T10" fmla="*/ 0 w 21415"/>
                <a:gd name="T11" fmla="*/ 0 h 21600"/>
                <a:gd name="T12" fmla="*/ 0 w 21415"/>
                <a:gd name="T13" fmla="*/ 0 h 21600"/>
                <a:gd name="T14" fmla="*/ 0 w 21415"/>
                <a:gd name="T15" fmla="*/ 0 h 21600"/>
                <a:gd name="T16" fmla="*/ 0 w 21415"/>
                <a:gd name="T17" fmla="*/ 0 h 21600"/>
                <a:gd name="T18" fmla="*/ 0 w 21415"/>
                <a:gd name="T19" fmla="*/ 0 h 21600"/>
                <a:gd name="T20" fmla="*/ 0 w 21415"/>
                <a:gd name="T21" fmla="*/ 0 h 21600"/>
                <a:gd name="T22" fmla="*/ 0 w 21415"/>
                <a:gd name="T23" fmla="*/ 0 h 21600"/>
                <a:gd name="T24" fmla="*/ 0 w 21415"/>
                <a:gd name="T25" fmla="*/ 0 h 21600"/>
                <a:gd name="T26" fmla="*/ 0 w 21415"/>
                <a:gd name="T27" fmla="*/ 0 h 21600"/>
                <a:gd name="T28" fmla="*/ 0 w 21415"/>
                <a:gd name="T29" fmla="*/ 0 h 21600"/>
                <a:gd name="T30" fmla="*/ 0 w 21415"/>
                <a:gd name="T31" fmla="*/ 0 h 21600"/>
                <a:gd name="T32" fmla="*/ 0 w 21415"/>
                <a:gd name="T33" fmla="*/ 0 h 21600"/>
                <a:gd name="T34" fmla="*/ 0 w 21415"/>
                <a:gd name="T35" fmla="*/ 0 h 21600"/>
                <a:gd name="T36" fmla="*/ 0 w 21415"/>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15" h="21600">
                  <a:moveTo>
                    <a:pt x="13624" y="3906"/>
                  </a:moveTo>
                  <a:cubicBezTo>
                    <a:pt x="12433" y="3906"/>
                    <a:pt x="11308" y="4219"/>
                    <a:pt x="10297" y="4762"/>
                  </a:cubicBezTo>
                  <a:cubicBezTo>
                    <a:pt x="9660" y="5104"/>
                    <a:pt x="9069" y="5539"/>
                    <a:pt x="8541" y="6057"/>
                  </a:cubicBezTo>
                  <a:lnTo>
                    <a:pt x="2444" y="386"/>
                  </a:lnTo>
                  <a:cubicBezTo>
                    <a:pt x="2167" y="126"/>
                    <a:pt x="1830" y="0"/>
                    <a:pt x="1496" y="0"/>
                  </a:cubicBezTo>
                  <a:cubicBezTo>
                    <a:pt x="1065" y="0"/>
                    <a:pt x="634" y="213"/>
                    <a:pt x="340" y="622"/>
                  </a:cubicBezTo>
                  <a:cubicBezTo>
                    <a:pt x="-185" y="1348"/>
                    <a:pt x="-92" y="2419"/>
                    <a:pt x="549" y="3012"/>
                  </a:cubicBezTo>
                  <a:lnTo>
                    <a:pt x="6693" y="8727"/>
                  </a:lnTo>
                  <a:cubicBezTo>
                    <a:pt x="6373" y="9435"/>
                    <a:pt x="6130" y="10195"/>
                    <a:pt x="5988" y="10999"/>
                  </a:cubicBezTo>
                  <a:cubicBezTo>
                    <a:pt x="5912" y="11425"/>
                    <a:pt x="5872" y="11866"/>
                    <a:pt x="5853" y="12313"/>
                  </a:cubicBezTo>
                  <a:lnTo>
                    <a:pt x="9540" y="9994"/>
                  </a:lnTo>
                  <a:cubicBezTo>
                    <a:pt x="10205" y="9576"/>
                    <a:pt x="10956" y="9354"/>
                    <a:pt x="11714" y="9354"/>
                  </a:cubicBezTo>
                  <a:cubicBezTo>
                    <a:pt x="13346" y="9354"/>
                    <a:pt x="14851" y="10362"/>
                    <a:pt x="15642" y="11984"/>
                  </a:cubicBezTo>
                  <a:cubicBezTo>
                    <a:pt x="16840" y="14442"/>
                    <a:pt x="16053" y="17548"/>
                    <a:pt x="13889" y="18908"/>
                  </a:cubicBezTo>
                  <a:lnTo>
                    <a:pt x="10665" y="20935"/>
                  </a:lnTo>
                  <a:cubicBezTo>
                    <a:pt x="11578" y="21361"/>
                    <a:pt x="12577" y="21600"/>
                    <a:pt x="13624" y="21600"/>
                  </a:cubicBezTo>
                  <a:cubicBezTo>
                    <a:pt x="17927" y="21600"/>
                    <a:pt x="21415" y="17639"/>
                    <a:pt x="21415" y="12752"/>
                  </a:cubicBezTo>
                  <a:cubicBezTo>
                    <a:pt x="21415" y="7865"/>
                    <a:pt x="17927" y="3906"/>
                    <a:pt x="13624" y="3906"/>
                  </a:cubicBezTo>
                  <a:close/>
                  <a:moveTo>
                    <a:pt x="13624" y="3906"/>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8" name="AutoShape 540">
              <a:extLst>
                <a:ext uri="{FF2B5EF4-FFF2-40B4-BE49-F238E27FC236}">
                  <a16:creationId xmlns:a16="http://schemas.microsoft.com/office/drawing/2014/main" id="{6076266E-6A9F-4693-84BD-3BEA731D9D4E}"/>
                </a:ext>
              </a:extLst>
            </p:cNvPr>
            <p:cNvSpPr>
              <a:spLocks/>
            </p:cNvSpPr>
            <p:nvPr/>
          </p:nvSpPr>
          <p:spPr bwMode="auto">
            <a:xfrm>
              <a:off x="0" y="248"/>
              <a:ext cx="447" cy="330"/>
            </a:xfrm>
            <a:custGeom>
              <a:avLst/>
              <a:gdLst>
                <a:gd name="T0" fmla="*/ 0 w 21346"/>
                <a:gd name="T1" fmla="*/ 0 h 21600"/>
                <a:gd name="T2" fmla="*/ 0 w 21346"/>
                <a:gd name="T3" fmla="*/ 0 h 21600"/>
                <a:gd name="T4" fmla="*/ 0 w 21346"/>
                <a:gd name="T5" fmla="*/ 0 h 21600"/>
                <a:gd name="T6" fmla="*/ 0 w 21346"/>
                <a:gd name="T7" fmla="*/ 0 h 21600"/>
                <a:gd name="T8" fmla="*/ 0 w 21346"/>
                <a:gd name="T9" fmla="*/ 0 h 21600"/>
                <a:gd name="T10" fmla="*/ 0 w 21346"/>
                <a:gd name="T11" fmla="*/ 0 h 21600"/>
                <a:gd name="T12" fmla="*/ 0 w 21346"/>
                <a:gd name="T13" fmla="*/ 0 h 21600"/>
                <a:gd name="T14" fmla="*/ 0 w 21346"/>
                <a:gd name="T15" fmla="*/ 0 h 21600"/>
                <a:gd name="T16" fmla="*/ 0 w 21346"/>
                <a:gd name="T17" fmla="*/ 0 h 21600"/>
                <a:gd name="T18" fmla="*/ 0 w 21346"/>
                <a:gd name="T19" fmla="*/ 0 h 21600"/>
                <a:gd name="T20" fmla="*/ 0 w 21346"/>
                <a:gd name="T21" fmla="*/ 0 h 21600"/>
                <a:gd name="T22" fmla="*/ 0 w 21346"/>
                <a:gd name="T23" fmla="*/ 0 h 21600"/>
                <a:gd name="T24" fmla="*/ 0 w 21346"/>
                <a:gd name="T25" fmla="*/ 0 h 21600"/>
                <a:gd name="T26" fmla="*/ 0 w 21346"/>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346" h="21600">
                  <a:moveTo>
                    <a:pt x="14485" y="9103"/>
                  </a:moveTo>
                  <a:lnTo>
                    <a:pt x="20423" y="4598"/>
                  </a:lnTo>
                  <a:cubicBezTo>
                    <a:pt x="21288" y="3943"/>
                    <a:pt x="21600" y="2451"/>
                    <a:pt x="21122" y="1265"/>
                  </a:cubicBezTo>
                  <a:cubicBezTo>
                    <a:pt x="20796" y="457"/>
                    <a:pt x="20185" y="0"/>
                    <a:pt x="19555" y="0"/>
                  </a:cubicBezTo>
                  <a:cubicBezTo>
                    <a:pt x="19261" y="0"/>
                    <a:pt x="18964" y="99"/>
                    <a:pt x="18690" y="307"/>
                  </a:cubicBezTo>
                  <a:lnTo>
                    <a:pt x="12803" y="4774"/>
                  </a:lnTo>
                  <a:cubicBezTo>
                    <a:pt x="12464" y="4260"/>
                    <a:pt x="12088" y="3795"/>
                    <a:pt x="11678" y="3385"/>
                  </a:cubicBezTo>
                  <a:cubicBezTo>
                    <a:pt x="10463" y="2171"/>
                    <a:pt x="8972" y="1445"/>
                    <a:pt x="7353" y="1445"/>
                  </a:cubicBezTo>
                  <a:cubicBezTo>
                    <a:pt x="3292" y="1445"/>
                    <a:pt x="0" y="5957"/>
                    <a:pt x="0" y="11522"/>
                  </a:cubicBezTo>
                  <a:cubicBezTo>
                    <a:pt x="0" y="17088"/>
                    <a:pt x="3292" y="21600"/>
                    <a:pt x="7353" y="21600"/>
                  </a:cubicBezTo>
                  <a:cubicBezTo>
                    <a:pt x="11415" y="21600"/>
                    <a:pt x="14708" y="17088"/>
                    <a:pt x="14708" y="11522"/>
                  </a:cubicBezTo>
                  <a:cubicBezTo>
                    <a:pt x="14708" y="11409"/>
                    <a:pt x="14698" y="11299"/>
                    <a:pt x="14695" y="11187"/>
                  </a:cubicBezTo>
                  <a:cubicBezTo>
                    <a:pt x="14678" y="10470"/>
                    <a:pt x="14606" y="9775"/>
                    <a:pt x="14485" y="9103"/>
                  </a:cubicBezTo>
                  <a:close/>
                  <a:moveTo>
                    <a:pt x="14485" y="9103"/>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grpSp>
      <p:grpSp>
        <p:nvGrpSpPr>
          <p:cNvPr id="9" name="Group 8">
            <a:extLst>
              <a:ext uri="{FF2B5EF4-FFF2-40B4-BE49-F238E27FC236}">
                <a16:creationId xmlns:a16="http://schemas.microsoft.com/office/drawing/2014/main" id="{0D53FF9F-1897-46BF-A17F-B5AD3ABAD8C6}"/>
              </a:ext>
            </a:extLst>
          </p:cNvPr>
          <p:cNvGrpSpPr/>
          <p:nvPr/>
        </p:nvGrpSpPr>
        <p:grpSpPr>
          <a:xfrm>
            <a:off x="11338559" y="6402760"/>
            <a:ext cx="361569" cy="337216"/>
            <a:chOff x="11338559" y="6428160"/>
            <a:chExt cx="361569" cy="337216"/>
          </a:xfrm>
        </p:grpSpPr>
        <p:sp>
          <p:nvSpPr>
            <p:cNvPr id="10" name="Oval 9">
              <a:extLst>
                <a:ext uri="{FF2B5EF4-FFF2-40B4-BE49-F238E27FC236}">
                  <a16:creationId xmlns:a16="http://schemas.microsoft.com/office/drawing/2014/main" id="{2BB471EF-0560-4A14-9C99-FD000441566D}"/>
                </a:ext>
              </a:extLst>
            </p:cNvPr>
            <p:cNvSpPr/>
            <p:nvPr/>
          </p:nvSpPr>
          <p:spPr>
            <a:xfrm>
              <a:off x="11352679" y="6428160"/>
              <a:ext cx="336177" cy="33617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C9DCCD1-7D7F-4B94-9752-8D817290ACB9}"/>
                </a:ext>
              </a:extLst>
            </p:cNvPr>
            <p:cNvSpPr txBox="1"/>
            <p:nvPr/>
          </p:nvSpPr>
          <p:spPr>
            <a:xfrm>
              <a:off x="11338559" y="6457599"/>
              <a:ext cx="361569" cy="307777"/>
            </a:xfrm>
            <a:prstGeom prst="rect">
              <a:avLst/>
            </a:prstGeom>
            <a:noFill/>
          </p:spPr>
          <p:txBody>
            <a:bodyPr wrap="square" rtlCol="0">
              <a:spAutoFit/>
            </a:bodyPr>
            <a:lstStyle/>
            <a:p>
              <a:pPr algn="ctr"/>
              <a:fld id="{935BBC0D-156C-474B-BE53-7DA8707D3EBF}" type="slidenum">
                <a:rPr lang="en-US" sz="1400" smtClean="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rPr>
                <a:t>9</a:t>
              </a:fld>
              <a:endParaRPr lang="en-US" sz="1400" dirty="0">
                <a:solidFill>
                  <a:schemeClr val="bg1"/>
                </a:solidFill>
                <a:latin typeface="Source Sans Pro Light" panose="020B0403030403020204" pitchFamily="34" charset="0"/>
                <a:ea typeface="Fira Sans SemiBold" panose="00000700000000000000" pitchFamily="50" charset="0"/>
                <a:cs typeface="Clear Sans Light" panose="020B0303030202020304" pitchFamily="34" charset="0"/>
              </a:endParaRPr>
            </a:p>
          </p:txBody>
        </p:sp>
      </p:grpSp>
      <p:pic>
        <p:nvPicPr>
          <p:cNvPr id="5" name="Picture 4">
            <a:extLst>
              <a:ext uri="{FF2B5EF4-FFF2-40B4-BE49-F238E27FC236}">
                <a16:creationId xmlns:a16="http://schemas.microsoft.com/office/drawing/2014/main" id="{E8A48501-B56E-4F65-92D4-4C03BAD05E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426" y="353616"/>
            <a:ext cx="5067641" cy="6504383"/>
          </a:xfrm>
          <a:prstGeom prst="rect">
            <a:avLst/>
          </a:prstGeom>
        </p:spPr>
      </p:pic>
    </p:spTree>
    <p:extLst>
      <p:ext uri="{BB962C8B-B14F-4D97-AF65-F5344CB8AC3E}">
        <p14:creationId xmlns:p14="http://schemas.microsoft.com/office/powerpoint/2010/main" val="4280477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TotalTime>
  <Words>1741</Words>
  <Application>Microsoft Office PowerPoint</Application>
  <PresentationFormat>Widescreen</PresentationFormat>
  <Paragraphs>203</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Block Diagram Of the Entire System </vt:lpstr>
      <vt:lpstr>ER Diagram Of the Entire System </vt:lpstr>
      <vt:lpstr>Sequence Diagram </vt:lpstr>
      <vt:lpstr>UML Class Diagram </vt:lpstr>
      <vt:lpstr>UML Use Case Diagram </vt:lpstr>
      <vt:lpstr>Payment Procedure</vt:lpstr>
      <vt:lpstr>Software Design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Gantt Chart </vt:lpstr>
      <vt:lpstr>PowerPoint Presentation</vt:lpstr>
      <vt:lpstr>Q &amp; A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Zayn Nissan</dc:creator>
  <cp:lastModifiedBy>Zayn Nissan</cp:lastModifiedBy>
  <cp:revision>296</cp:revision>
  <dcterms:created xsi:type="dcterms:W3CDTF">2021-11-24T14:47:41Z</dcterms:created>
  <dcterms:modified xsi:type="dcterms:W3CDTF">2022-01-24T14:56:57Z</dcterms:modified>
</cp:coreProperties>
</file>