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6" r:id="rId9"/>
    <p:sldId id="264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2FB58-066C-431D-995D-F182FED8DE35}" type="datetimeFigureOut">
              <a:rPr lang="en-IN" smtClean="0"/>
              <a:t>25-12-2021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9AACB-2539-4C5F-87B8-91DCC4F17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22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Preprocessing is done on a dataset before applying any algorithm to increase features of the</a:t>
            </a:r>
            <a:r>
              <a:rPr lang="en-US" baseline="0" dirty="0"/>
              <a:t> </a:t>
            </a:r>
            <a:r>
              <a:rPr lang="en-US" dirty="0"/>
              <a:t>dataset.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9AACB-2539-4C5F-87B8-91DCC4F179B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982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12/25/2021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c/fake-news/data?select=train.csv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550" y="403521"/>
            <a:ext cx="7444766" cy="2810310"/>
          </a:xfrm>
        </p:spPr>
        <p:txBody>
          <a:bodyPr/>
          <a:lstStyle/>
          <a:p>
            <a:r>
              <a:rPr lang="en-US" sz="4400" dirty="0"/>
              <a:t>FAKE NEWS</a:t>
            </a:r>
            <a:br>
              <a:rPr lang="en-US" sz="4400" dirty="0"/>
            </a:br>
            <a:r>
              <a:rPr lang="en-US" sz="4400" dirty="0"/>
              <a:t>DETECTION</a:t>
            </a:r>
            <a:br>
              <a:rPr lang="en-US" sz="4400" dirty="0"/>
            </a:br>
            <a:r>
              <a:rPr lang="en-US" sz="4400" dirty="0"/>
              <a:t>USING</a:t>
            </a:r>
            <a:br>
              <a:rPr lang="en-US" sz="4400" dirty="0"/>
            </a:br>
            <a:r>
              <a:rPr lang="en-US" sz="4400" dirty="0"/>
              <a:t>MACHINE LEARNING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996" y="5349173"/>
            <a:ext cx="9944685" cy="1094786"/>
          </a:xfrm>
        </p:spPr>
        <p:txBody>
          <a:bodyPr>
            <a:normAutofit/>
          </a:bodyPr>
          <a:lstStyle/>
          <a:p>
            <a:r>
              <a:rPr lang="en-US" dirty="0"/>
              <a:t>COURSE CODE-CSE 445</a:t>
            </a:r>
          </a:p>
          <a:p>
            <a:r>
              <a:rPr lang="en-US" dirty="0"/>
              <a:t>FALL 2021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623" y="244130"/>
            <a:ext cx="4353853" cy="4520815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56996" y="3881545"/>
            <a:ext cx="4592509" cy="109478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Kaysarul Anas Apurba-1811257642</a:t>
            </a:r>
          </a:p>
          <a:p>
            <a:r>
              <a:rPr lang="en-US" dirty="0">
                <a:solidFill>
                  <a:schemeClr val="bg1"/>
                </a:solidFill>
              </a:rPr>
              <a:t>Rofiqul Alam Shehab- 1831185042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78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06"/>
          <p:cNvSpPr txBox="1">
            <a:spLocks noGrp="1"/>
          </p:cNvSpPr>
          <p:nvPr>
            <p:ph type="title"/>
          </p:nvPr>
        </p:nvSpPr>
        <p:spPr>
          <a:xfrm>
            <a:off x="810000" y="585926"/>
            <a:ext cx="3850777" cy="8317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Work</a:t>
            </a:r>
            <a:endParaRPr dirty="0"/>
          </a:p>
        </p:txBody>
      </p:sp>
      <p:sp>
        <p:nvSpPr>
          <p:cNvPr id="4" name="Shape 307"/>
          <p:cNvSpPr txBox="1">
            <a:spLocks/>
          </p:cNvSpPr>
          <p:nvPr/>
        </p:nvSpPr>
        <p:spPr>
          <a:xfrm>
            <a:off x="414532" y="2821476"/>
            <a:ext cx="5773203" cy="2585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Wingdings 2" charset="2"/>
              <a:buNone/>
            </a:pPr>
            <a:r>
              <a:rPr lang="en-US" dirty="0"/>
              <a:t>⧫ Assemble the classifiers to achieve better performance - Adam Boost</a:t>
            </a:r>
          </a:p>
          <a:p>
            <a:pPr marL="0" indent="0">
              <a:spcBef>
                <a:spcPts val="1600"/>
              </a:spcBef>
              <a:spcAft>
                <a:spcPts val="0"/>
              </a:spcAft>
              <a:buFont typeface="Wingdings 2" charset="2"/>
              <a:buNone/>
            </a:pPr>
            <a:r>
              <a:rPr lang="en-US" dirty="0" smtClean="0"/>
              <a:t>⧫ Check the sources of the news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Wingdings 2" charset="2"/>
              <a:buNone/>
            </a:pPr>
            <a:r>
              <a:rPr lang="en-US" dirty="0" smtClean="0"/>
              <a:t>⧫ Search the news on the web to check the content of the news</a:t>
            </a:r>
            <a:endParaRPr lang="en-US" dirty="0"/>
          </a:p>
        </p:txBody>
      </p:sp>
      <p:pic>
        <p:nvPicPr>
          <p:cNvPr id="5" name="Shape 30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76086" y="2243575"/>
            <a:ext cx="3998150" cy="324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707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4423" y="2459114"/>
            <a:ext cx="7341833" cy="1819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latin typeface="Artemis" panose="02000603000000000000" pitchFamily="2" charset="0"/>
                <a:ea typeface="Artemis" panose="02000603000000000000" pitchFamily="2" charset="0"/>
              </a:rPr>
              <a:t>THANK YOU</a:t>
            </a:r>
            <a:endParaRPr lang="en-IN" sz="9600" dirty="0">
              <a:latin typeface="Artemis" panose="02000603000000000000" pitchFamily="2" charset="0"/>
              <a:ea typeface="Artemis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90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Problem Statement</a:t>
            </a:r>
            <a:endParaRPr lang="en-IN" dirty="0"/>
          </a:p>
        </p:txBody>
      </p:sp>
      <p:pic>
        <p:nvPicPr>
          <p:cNvPr id="3" name="Shape 8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27024" y="2448984"/>
            <a:ext cx="4859900" cy="35209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385894" y="3114224"/>
            <a:ext cx="64613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1600"/>
              </a:spcAft>
            </a:pPr>
            <a:r>
              <a:rPr lang="en-US" sz="2800" dirty="0"/>
              <a:t>⧫ Develop a machine learning program to identify fake/unreliable news based on content acquired.</a:t>
            </a:r>
          </a:p>
        </p:txBody>
      </p:sp>
    </p:spTree>
    <p:extLst>
      <p:ext uri="{BB962C8B-B14F-4D97-AF65-F5344CB8AC3E}">
        <p14:creationId xmlns:p14="http://schemas.microsoft.com/office/powerpoint/2010/main" val="64208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830510"/>
            <a:ext cx="10571998" cy="587128"/>
          </a:xfrm>
        </p:spPr>
        <p:txBody>
          <a:bodyPr/>
          <a:lstStyle/>
          <a:p>
            <a:r>
              <a:rPr lang="en" dirty="0"/>
              <a:t>Data 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52338" y="2340529"/>
            <a:ext cx="66962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000" dirty="0"/>
              <a:t>⧫ Dataset source - Kaggle</a:t>
            </a:r>
            <a:r>
              <a:rPr lang="en-IN" sz="2000" dirty="0">
                <a:hlinkClick r:id="rId2"/>
              </a:rPr>
              <a:t>https://www.kaggle.com/c/fake-news/data?select=train.csv</a:t>
            </a:r>
            <a:endParaRPr lang="en-IN" sz="2000" dirty="0"/>
          </a:p>
          <a:p>
            <a:pPr lvl="0">
              <a:spcBef>
                <a:spcPts val="1600"/>
              </a:spcBef>
            </a:pPr>
            <a:r>
              <a:rPr lang="en-IN" sz="2000" dirty="0"/>
              <a:t>⧫ ID, Title, Author, Text, Label</a:t>
            </a:r>
          </a:p>
          <a:p>
            <a:pPr lvl="0">
              <a:spcBef>
                <a:spcPts val="1600"/>
              </a:spcBef>
            </a:pPr>
            <a:r>
              <a:rPr lang="en-IN" sz="2000" dirty="0"/>
              <a:t>⧫ Label 1 - Unreliable</a:t>
            </a:r>
          </a:p>
          <a:p>
            <a:pPr lvl="0">
              <a:spcBef>
                <a:spcPts val="1600"/>
              </a:spcBef>
              <a:spcAft>
                <a:spcPts val="1600"/>
              </a:spcAft>
            </a:pPr>
            <a:r>
              <a:rPr lang="en-IN" sz="2000" dirty="0"/>
              <a:t>⧫ Label 0 - Reliable</a:t>
            </a:r>
          </a:p>
        </p:txBody>
      </p:sp>
      <p:pic>
        <p:nvPicPr>
          <p:cNvPr id="4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613" y="2340529"/>
            <a:ext cx="4131121" cy="42868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426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2000">
              <a:schemeClr val="tx1"/>
            </a:gs>
            <a:gs pos="9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536894"/>
            <a:ext cx="6748481" cy="880743"/>
          </a:xfrm>
        </p:spPr>
        <p:txBody>
          <a:bodyPr/>
          <a:lstStyle/>
          <a:p>
            <a:r>
              <a:rPr lang="en-US" dirty="0"/>
              <a:t>WORK FLOW DIAGRAM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3" t="25105" r="41565" b="28810"/>
          <a:stretch/>
        </p:blipFill>
        <p:spPr>
          <a:xfrm>
            <a:off x="2879135" y="2319113"/>
            <a:ext cx="1095386" cy="10006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666155" y="2789532"/>
            <a:ext cx="11312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527821" y="2319113"/>
            <a:ext cx="1000600" cy="1143262"/>
            <a:chOff x="227873" y="2532533"/>
            <a:chExt cx="1061727" cy="129255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873" y="2532533"/>
              <a:ext cx="1061727" cy="106172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58626" y="3594259"/>
              <a:ext cx="80021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News Data</a:t>
              </a:r>
              <a:endParaRPr lang="en-IN" sz="9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V="1">
            <a:off x="4130658" y="2849976"/>
            <a:ext cx="11312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377343" y="2064606"/>
            <a:ext cx="1628639" cy="1423581"/>
            <a:chOff x="5075339" y="2215608"/>
            <a:chExt cx="1728133" cy="160948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87" r="22584" b="11412"/>
            <a:stretch/>
          </p:blipFill>
          <p:spPr>
            <a:xfrm>
              <a:off x="5075339" y="2215609"/>
              <a:ext cx="788566" cy="1574683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02" r="17742" b="11412"/>
            <a:stretch/>
          </p:blipFill>
          <p:spPr>
            <a:xfrm>
              <a:off x="5863905" y="2215608"/>
              <a:ext cx="939567" cy="1574683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5404747" y="3594259"/>
              <a:ext cx="9289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Train Test Split</a:t>
              </a:r>
              <a:endParaRPr lang="en-IN" sz="9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06094" y="2319100"/>
              <a:ext cx="4678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Train</a:t>
              </a:r>
              <a:endParaRPr lang="en-IN" sz="9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83228" y="2304320"/>
              <a:ext cx="5692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Test</a:t>
              </a:r>
              <a:endParaRPr lang="en-IN" sz="9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V="1">
            <a:off x="7293335" y="2789529"/>
            <a:ext cx="11312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843872" y="2319113"/>
            <a:ext cx="2118482" cy="1041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ML Models With Train Data</a:t>
            </a:r>
            <a:endParaRPr lang="en-IN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9903113" y="3497654"/>
            <a:ext cx="0" cy="5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8843872" y="4135217"/>
            <a:ext cx="2118482" cy="1041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 Test Data To Our Trained Model</a:t>
            </a:r>
            <a:endParaRPr lang="en-IN" dirty="0"/>
          </a:p>
        </p:txBody>
      </p:sp>
      <p:sp>
        <p:nvSpPr>
          <p:cNvPr id="35" name="Rounded Rectangle 34"/>
          <p:cNvSpPr/>
          <p:nvPr/>
        </p:nvSpPr>
        <p:spPr>
          <a:xfrm>
            <a:off x="8531801" y="5956494"/>
            <a:ext cx="1300294" cy="34394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Real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0391780" y="5943600"/>
            <a:ext cx="1300294" cy="3439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Fake</a:t>
            </a:r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8426650" y="5729681"/>
            <a:ext cx="3380763" cy="7717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/>
          <p:cNvSpPr txBox="1"/>
          <p:nvPr/>
        </p:nvSpPr>
        <p:spPr>
          <a:xfrm>
            <a:off x="9387190" y="6526527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Prediction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9903113" y="5229481"/>
            <a:ext cx="0" cy="5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872164" y="5960000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10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48928"/>
            <a:ext cx="10571998" cy="768709"/>
          </a:xfrm>
        </p:spPr>
        <p:txBody>
          <a:bodyPr/>
          <a:lstStyle/>
          <a:p>
            <a:r>
              <a:rPr lang="en-US" dirty="0"/>
              <a:t>PRE-PROCESSING &amp; DATA SPLITING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526662" y="2545043"/>
            <a:ext cx="4306529" cy="3948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1892729" y="2879994"/>
            <a:ext cx="3512759" cy="693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Remove Punctuations</a:t>
            </a:r>
            <a:endParaRPr lang="en-IN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92729" y="3784633"/>
            <a:ext cx="3512759" cy="693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Remove empty cells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892729" y="4689272"/>
            <a:ext cx="3512759" cy="693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Remove Stopwords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892728" y="5591311"/>
            <a:ext cx="3512759" cy="693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Converted into Lowercase</a:t>
            </a:r>
            <a:endParaRPr lang="en-IN" dirty="0"/>
          </a:p>
          <a:p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-756794" y="4089240"/>
            <a:ext cx="3512759" cy="693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a typeface="Calibri" panose="020F0502020204030204" pitchFamily="34" charset="0"/>
                <a:cs typeface="Times New Roman" panose="02020603050405020304" pitchFamily="18" charset="0"/>
              </a:rPr>
              <a:t>DATA PREPROCESSING</a:t>
            </a:r>
            <a:endParaRPr lang="en-IN" sz="2400" dirty="0"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477728" y="2314211"/>
            <a:ext cx="4299763" cy="4401356"/>
            <a:chOff x="6477728" y="2314211"/>
            <a:chExt cx="4299763" cy="440135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87" r="22584" b="11412"/>
            <a:stretch/>
          </p:blipFill>
          <p:spPr>
            <a:xfrm>
              <a:off x="6477728" y="2679448"/>
              <a:ext cx="1994234" cy="332667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02" r="17742" b="11412"/>
            <a:stretch/>
          </p:blipFill>
          <p:spPr>
            <a:xfrm>
              <a:off x="8712106" y="2707639"/>
              <a:ext cx="2065385" cy="332667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8243723" y="6315457"/>
              <a:ext cx="23492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Train Test Split</a:t>
              </a:r>
              <a:endParaRPr lang="en-IN" sz="2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36971" y="2314211"/>
              <a:ext cx="636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Train</a:t>
              </a:r>
              <a:endParaRPr lang="en-IN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98239" y="2314211"/>
              <a:ext cx="553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Test</a:t>
              </a:r>
              <a:endParaRPr lang="en-IN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30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48070"/>
            <a:ext cx="5599678" cy="769568"/>
          </a:xfrm>
        </p:spPr>
        <p:txBody>
          <a:bodyPr/>
          <a:lstStyle/>
          <a:p>
            <a:r>
              <a:rPr lang="en-US" dirty="0"/>
              <a:t>TRAINING ML MODELS</a:t>
            </a:r>
            <a:endParaRPr lang="en-IN" dirty="0"/>
          </a:p>
        </p:txBody>
      </p:sp>
      <p:grpSp>
        <p:nvGrpSpPr>
          <p:cNvPr id="9" name="Group 8"/>
          <p:cNvGrpSpPr/>
          <p:nvPr/>
        </p:nvGrpSpPr>
        <p:grpSpPr>
          <a:xfrm>
            <a:off x="810000" y="3133819"/>
            <a:ext cx="2648482" cy="2782293"/>
            <a:chOff x="810000" y="3133819"/>
            <a:chExt cx="2648482" cy="278229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000" y="3133819"/>
              <a:ext cx="2317071" cy="231707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10000" y="5546780"/>
              <a:ext cx="2648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/>
                <a:t>LOGISTIC REGRESSION</a:t>
              </a:r>
              <a:endParaRPr lang="en-IN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064062" y="3133818"/>
            <a:ext cx="2153483" cy="2782294"/>
            <a:chOff x="5064062" y="3133818"/>
            <a:chExt cx="2153483" cy="278229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130"/>
            <a:stretch/>
          </p:blipFill>
          <p:spPr>
            <a:xfrm>
              <a:off x="5064062" y="3133818"/>
              <a:ext cx="2153483" cy="231707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089072" y="5546780"/>
              <a:ext cx="2103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/>
                <a:t>RANDOM FOREST</a:t>
              </a:r>
              <a:endParaRPr lang="en-IN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428084" y="3133818"/>
            <a:ext cx="2139195" cy="2782294"/>
            <a:chOff x="9428084" y="3133818"/>
            <a:chExt cx="2139195" cy="278229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8084" y="3133818"/>
              <a:ext cx="2139195" cy="231707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593427" y="5546780"/>
              <a:ext cx="18085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/>
                <a:t>DECISION TREE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25330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Comparison of Models</a:t>
            </a:r>
            <a:endParaRPr dirty="0"/>
          </a:p>
        </p:txBody>
      </p:sp>
      <p:graphicFrame>
        <p:nvGraphicFramePr>
          <p:cNvPr id="4" name="Shape 269"/>
          <p:cNvGraphicFramePr/>
          <p:nvPr>
            <p:extLst>
              <p:ext uri="{D42A27DB-BD31-4B8C-83A1-F6EECF244321}">
                <p14:modId xmlns:p14="http://schemas.microsoft.com/office/powerpoint/2010/main" val="1954952990"/>
              </p:ext>
            </p:extLst>
          </p:nvPr>
        </p:nvGraphicFramePr>
        <p:xfrm>
          <a:off x="2476497" y="2430857"/>
          <a:ext cx="8460792" cy="335189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30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0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8572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3F3F3"/>
                          </a:solidFill>
                        </a:rPr>
                        <a:t>Model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3F3F3"/>
                          </a:solidFill>
                        </a:rPr>
                        <a:t>Accuracy</a:t>
                      </a:r>
                      <a:endParaRPr dirty="0">
                        <a:solidFill>
                          <a:srgbClr val="F3F3F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552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9900"/>
                          </a:solidFill>
                        </a:rPr>
                        <a:t>LOGISTIC REGRESSION</a:t>
                      </a:r>
                      <a:endParaRPr dirty="0"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FF00"/>
                          </a:solidFill>
                        </a:rPr>
                        <a:t>96.7%</a:t>
                      </a:r>
                      <a:endParaRPr dirty="0">
                        <a:solidFill>
                          <a:srgbClr val="00FF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884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9900"/>
                          </a:solidFill>
                        </a:rPr>
                        <a:t>RANDOM</a:t>
                      </a:r>
                      <a:r>
                        <a:rPr lang="en" baseline="0" dirty="0">
                          <a:solidFill>
                            <a:srgbClr val="FF9900"/>
                          </a:solidFill>
                        </a:rPr>
                        <a:t> FOREST</a:t>
                      </a:r>
                      <a:endParaRPr dirty="0"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FF00"/>
                          </a:solidFill>
                        </a:rPr>
                        <a:t>98.50%</a:t>
                      </a:r>
                      <a:endParaRPr dirty="0">
                        <a:solidFill>
                          <a:srgbClr val="00FF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48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rgbClr val="FF9900"/>
                          </a:solidFill>
                        </a:rPr>
                        <a:t>DECISION</a:t>
                      </a:r>
                      <a:r>
                        <a:rPr lang="en-US" baseline="0" dirty="0">
                          <a:solidFill>
                            <a:srgbClr val="FF9900"/>
                          </a:solidFill>
                        </a:rPr>
                        <a:t> TREE</a:t>
                      </a:r>
                      <a:endParaRPr dirty="0">
                        <a:solidFill>
                          <a:srgbClr val="FF99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98.75%</a:t>
                      </a:r>
                      <a:endParaRPr dirty="0">
                        <a:solidFill>
                          <a:srgbClr val="00B050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11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Contribution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880308"/>
              </p:ext>
            </p:extLst>
          </p:nvPr>
        </p:nvGraphicFramePr>
        <p:xfrm>
          <a:off x="731912" y="3329701"/>
          <a:ext cx="10728174" cy="1917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4087">
                  <a:extLst>
                    <a:ext uri="{9D8B030D-6E8A-4147-A177-3AD203B41FA5}">
                      <a16:colId xmlns:a16="http://schemas.microsoft.com/office/drawing/2014/main" val="1038055111"/>
                    </a:ext>
                  </a:extLst>
                </a:gridCol>
                <a:gridCol w="5364087">
                  <a:extLst>
                    <a:ext uri="{9D8B030D-6E8A-4147-A177-3AD203B41FA5}">
                      <a16:colId xmlns:a16="http://schemas.microsoft.com/office/drawing/2014/main" val="3813785055"/>
                    </a:ext>
                  </a:extLst>
                </a:gridCol>
              </a:tblGrid>
              <a:tr h="9585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Kaysarul Anas Apurba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Logistic Regression, Random Forest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277522"/>
                  </a:ext>
                </a:extLst>
              </a:tr>
              <a:tr h="95850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Rofiqul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Alam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Shehab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 Forest, Decision Tree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002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47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763480"/>
            <a:ext cx="5351102" cy="654158"/>
          </a:xfrm>
        </p:spPr>
        <p:txBody>
          <a:bodyPr/>
          <a:lstStyle/>
          <a:p>
            <a:r>
              <a:rPr lang="en" dirty="0"/>
              <a:t>Challenges Faced</a:t>
            </a:r>
            <a:endParaRPr lang="en-IN" dirty="0"/>
          </a:p>
        </p:txBody>
      </p:sp>
      <p:pic>
        <p:nvPicPr>
          <p:cNvPr id="3" name="Shape 30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80336" y="2584942"/>
            <a:ext cx="2743200" cy="30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299"/>
          <p:cNvSpPr txBox="1">
            <a:spLocks/>
          </p:cNvSpPr>
          <p:nvPr/>
        </p:nvSpPr>
        <p:spPr>
          <a:xfrm>
            <a:off x="592085" y="2874101"/>
            <a:ext cx="5569017" cy="2585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 2" charset="2"/>
              <a:buNone/>
            </a:pPr>
            <a:r>
              <a:rPr lang="en-US" dirty="0"/>
              <a:t>⧫ Lack of clean data to directly work with might have slowed down our progress</a:t>
            </a:r>
          </a:p>
          <a:p>
            <a:pPr marL="0" indent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Font typeface="Wingdings 2" charset="2"/>
              <a:buNone/>
            </a:pPr>
            <a:r>
              <a:rPr lang="en-US" dirty="0"/>
              <a:t>⧫ The loss to value of information in a real scenario for news is very high</a:t>
            </a:r>
          </a:p>
          <a:p>
            <a:pPr marL="0" indent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Font typeface="Wingdings 2" charset="2"/>
              <a:buNone/>
            </a:pPr>
            <a:r>
              <a:rPr lang="en-US" dirty="0"/>
              <a:t>⧫Have to deal with existing null value which we filled with Boolean value True.</a:t>
            </a:r>
          </a:p>
        </p:txBody>
      </p:sp>
    </p:spTree>
    <p:extLst>
      <p:ext uri="{BB962C8B-B14F-4D97-AF65-F5344CB8AC3E}">
        <p14:creationId xmlns:p14="http://schemas.microsoft.com/office/powerpoint/2010/main" val="167712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162</TotalTime>
  <Words>254</Words>
  <Application>Microsoft Office PowerPoint</Application>
  <PresentationFormat>Widescreen</PresentationFormat>
  <Paragraphs>61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Artemis</vt:lpstr>
      <vt:lpstr>Calibri</vt:lpstr>
      <vt:lpstr>Century Gothic</vt:lpstr>
      <vt:lpstr>Times New Roman</vt:lpstr>
      <vt:lpstr>Wingdings 2</vt:lpstr>
      <vt:lpstr>Quotable</vt:lpstr>
      <vt:lpstr>FAKE NEWS DETECTION USING MACHINE LEARNING</vt:lpstr>
      <vt:lpstr>Problem Statement</vt:lpstr>
      <vt:lpstr>Data </vt:lpstr>
      <vt:lpstr>WORK FLOW DIAGRAM</vt:lpstr>
      <vt:lpstr>PRE-PROCESSING &amp; DATA SPLITING</vt:lpstr>
      <vt:lpstr>TRAINING ML MODELS</vt:lpstr>
      <vt:lpstr>Comparison of Models</vt:lpstr>
      <vt:lpstr>Project Contribution</vt:lpstr>
      <vt:lpstr>Challenges Faced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 USING MACHINE LEARNING</dc:title>
  <dc:creator>Kaysarul Anas Apurba</dc:creator>
  <cp:lastModifiedBy>Kaysarul Anas Apurba</cp:lastModifiedBy>
  <cp:revision>15</cp:revision>
  <dcterms:created xsi:type="dcterms:W3CDTF">2021-12-25T04:10:28Z</dcterms:created>
  <dcterms:modified xsi:type="dcterms:W3CDTF">2021-12-25T16:34:44Z</dcterms:modified>
</cp:coreProperties>
</file>