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23" y="375756"/>
            <a:ext cx="9210676" cy="3092932"/>
          </a:xfrm>
        </p:spPr>
        <p:txBody>
          <a:bodyPr>
            <a:noAutofit/>
          </a:bodyPr>
          <a:lstStyle/>
          <a:p>
            <a:r>
              <a:rPr lang="en-US" sz="6600" dirty="0" smtClean="0"/>
              <a:t>Fake news detection using machine learning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1223" y="3925888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Group Member:</a:t>
            </a:r>
          </a:p>
          <a:p>
            <a:r>
              <a:rPr lang="en-US" sz="2800" dirty="0" smtClean="0"/>
              <a:t>Kaysarul </a:t>
            </a:r>
            <a:r>
              <a:rPr lang="en-US" sz="2800" dirty="0" err="1" smtClean="0"/>
              <a:t>anas</a:t>
            </a:r>
            <a:r>
              <a:rPr lang="en-US" sz="2800" dirty="0"/>
              <a:t> </a:t>
            </a:r>
            <a:r>
              <a:rPr lang="en-US" sz="2800" dirty="0" smtClean="0"/>
              <a:t>Apurba-1811257642</a:t>
            </a:r>
          </a:p>
          <a:p>
            <a:r>
              <a:rPr lang="en-US" sz="2800" dirty="0" err="1" smtClean="0"/>
              <a:t>Rofiqul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shehab-1831185042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05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2268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Project description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20838"/>
            <a:ext cx="103712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Problem</a:t>
            </a:r>
          </a:p>
          <a:p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gradual increasing amount of fake news on social media and deceiving people to an extent which needs to be stopped 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263" y="1453220"/>
            <a:ext cx="10371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Goal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Our goal is to develop a reliable model that classifies a given news article as either fake or true.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14226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Project description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77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collection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141412" y="2097088"/>
            <a:ext cx="965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https://www.kaggle.com/c/fake-news/data?select=train.csv</a:t>
            </a:r>
          </a:p>
        </p:txBody>
      </p:sp>
    </p:spTree>
    <p:extLst>
      <p:ext uri="{BB962C8B-B14F-4D97-AF65-F5344CB8AC3E}">
        <p14:creationId xmlns:p14="http://schemas.microsoft.com/office/powerpoint/2010/main" val="3615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1834" y="2262484"/>
            <a:ext cx="784896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69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Fake news detection using machine learning</vt:lpstr>
      <vt:lpstr>Project description</vt:lpstr>
      <vt:lpstr>PowerPoint Presentation</vt:lpstr>
      <vt:lpstr>Dataset collection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Kaysarul Anas Apurba</dc:creator>
  <cp:lastModifiedBy>Kaysarul Anas Apurba</cp:lastModifiedBy>
  <cp:revision>4</cp:revision>
  <dcterms:created xsi:type="dcterms:W3CDTF">2021-11-21T07:29:53Z</dcterms:created>
  <dcterms:modified xsi:type="dcterms:W3CDTF">2021-11-21T07:42:46Z</dcterms:modified>
</cp:coreProperties>
</file>