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67" r:id="rId4"/>
    <p:sldId id="268" r:id="rId5"/>
    <p:sldId id="266" r:id="rId6"/>
    <p:sldId id="269" r:id="rId7"/>
    <p:sldId id="270" r:id="rId8"/>
    <p:sldId id="271" r:id="rId9"/>
    <p:sldId id="272" r:id="rId10"/>
    <p:sldId id="259" r:id="rId11"/>
    <p:sldId id="273" r:id="rId12"/>
    <p:sldId id="260" r:id="rId13"/>
    <p:sldId id="276" r:id="rId14"/>
    <p:sldId id="274" r:id="rId15"/>
    <p:sldId id="264" r:id="rId16"/>
    <p:sldId id="275" r:id="rId17"/>
    <p:sldId id="261" r:id="rId18"/>
    <p:sldId id="258" r:id="rId19"/>
    <p:sldId id="262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482AA-FEEF-41EC-9E90-AA7763AA394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02C84-548E-4BAE-B37A-CE8A1EF3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9" y="3886200"/>
            <a:ext cx="6670535" cy="2563152"/>
          </a:xfrm>
        </p:spPr>
        <p:txBody>
          <a:bodyPr>
            <a:normAutofit/>
          </a:bodyPr>
          <a:lstStyle/>
          <a:p>
            <a:r>
              <a:rPr dirty="0"/>
              <a:t>Understanding the Impact of Air Pollution and </a:t>
            </a:r>
            <a:r>
              <a:rPr dirty="0" smtClean="0"/>
              <a:t>Solutions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 Quality Index (AQI) Data Visualization 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Visuals – Top 20 Countries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80325" y="5263869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chart shows the most polluted cities with their AQI scores.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31138" r="841"/>
          <a:stretch/>
        </p:blipFill>
        <p:spPr>
          <a:xfrm>
            <a:off x="0" y="1310910"/>
            <a:ext cx="8990251" cy="3714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– Pollutant Contribution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13"/>
          <a:stretch/>
        </p:blipFill>
        <p:spPr>
          <a:xfrm>
            <a:off x="226578" y="1667766"/>
            <a:ext cx="8698938" cy="377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588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7" y="-5028"/>
            <a:ext cx="7924800" cy="1143000"/>
          </a:xfrm>
        </p:spPr>
        <p:txBody>
          <a:bodyPr>
            <a:normAutofit/>
          </a:bodyPr>
          <a:lstStyle/>
          <a:p>
            <a:r>
              <a:rPr dirty="0"/>
              <a:t>Visuals – Pollutant Contribution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838404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PM2.5 and Ozone are the primary contributors to poor AQI.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8" r="2920"/>
          <a:stretch/>
        </p:blipFill>
        <p:spPr>
          <a:xfrm>
            <a:off x="0" y="1210700"/>
            <a:ext cx="8876963" cy="4465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1675"/>
            <a:ext cx="7924800" cy="1143000"/>
          </a:xfrm>
        </p:spPr>
        <p:txBody>
          <a:bodyPr/>
          <a:lstStyle/>
          <a:p>
            <a:r>
              <a:rPr lang="en-US" b="1" dirty="0"/>
              <a:t>Causes and Solutions for Increased Pollutants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40382"/>
            <a:ext cx="8145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PM2.5 (Particulate Matter):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Causes:</a:t>
            </a:r>
            <a:r>
              <a:rPr lang="en-US" dirty="0"/>
              <a:t> Industrial emissions, vehicle exhaust, construction activities, and burning of biomass and fossil fuels.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Solutions: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Transition to cleaner energy sources like solar and wind.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Implement stricter vehicle emission standards.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Promote urban greenery to reduce dust particles.</a:t>
            </a:r>
          </a:p>
          <a:p>
            <a:r>
              <a:rPr lang="en-US" b="1" dirty="0"/>
              <a:t>Ozone (O3):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Causes:</a:t>
            </a:r>
            <a:r>
              <a:rPr lang="en-US" dirty="0"/>
              <a:t> Reactions between volatile organic compounds (VOCs) and nitrogen oxides (NOx) in sunlight, often from industrial processes and vehicle emissions.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Solutions: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Reduce VOC and NOx emissions through industrial regulation.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Encourage use of electric or hybrid vehicles.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Support air quality monitoring systems for timely interventions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55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AQI Category 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6046"/>
            <a:ext cx="9144000" cy="227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37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AQI Category Distribution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58" y="1600200"/>
            <a:ext cx="6214884" cy="4114800"/>
          </a:xfrm>
        </p:spPr>
      </p:pic>
    </p:spTree>
    <p:extLst>
      <p:ext uri="{BB962C8B-B14F-4D97-AF65-F5344CB8AC3E}">
        <p14:creationId xmlns:p14="http://schemas.microsoft.com/office/powerpoint/2010/main" val="2380511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– Top 10 Polluted Cities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0" y="2042173"/>
            <a:ext cx="8754236" cy="2764495"/>
          </a:xfrm>
        </p:spPr>
      </p:pic>
    </p:spTree>
    <p:extLst>
      <p:ext uri="{BB962C8B-B14F-4D97-AF65-F5344CB8AC3E}">
        <p14:creationId xmlns:p14="http://schemas.microsoft.com/office/powerpoint/2010/main" val="32502292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– Top </a:t>
            </a:r>
            <a:r>
              <a:rPr lang="en-US" dirty="0" smtClean="0"/>
              <a:t>10 </a:t>
            </a:r>
            <a:r>
              <a:rPr lang="en-US" dirty="0"/>
              <a:t>Polluted Cities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Countries with the most hazardous AQI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6" r="708"/>
          <a:stretch/>
        </p:blipFill>
        <p:spPr>
          <a:xfrm>
            <a:off x="0" y="1417638"/>
            <a:ext cx="9079264" cy="4569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Geospatial analysis identified pollution hotspots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PM2.5 </a:t>
            </a:r>
            <a:r>
              <a:rPr lang="en-US" dirty="0"/>
              <a:t>is the most significant contributor to poor air quality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Countries </a:t>
            </a:r>
            <a:r>
              <a:rPr lang="en-US" dirty="0"/>
              <a:t>like Korea and Bahrain have the highest average AQI</a:t>
            </a:r>
            <a:r>
              <a:rPr lang="en-US" dirty="0" smtClean="0"/>
              <a:t>.</a:t>
            </a:r>
          </a:p>
          <a:p>
            <a:r>
              <a:rPr lang="en-US" dirty="0" smtClean="0"/>
              <a:t>11.7</a:t>
            </a:r>
            <a:r>
              <a:rPr lang="en-US" dirty="0"/>
              <a:t>% of regions fall under unhealthy or hazardous AQI categories.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Promote Clean Energy</a:t>
            </a:r>
            <a:r>
              <a:rPr lang="en-US" dirty="0"/>
              <a:t>: Solar, wind, and electric vehicles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Enforce </a:t>
            </a:r>
            <a:r>
              <a:rPr lang="en-US" b="1" dirty="0"/>
              <a:t>Emission Regulations</a:t>
            </a:r>
            <a:r>
              <a:rPr lang="en-US" dirty="0"/>
              <a:t>: Stricter policies on industries and vehicles</a:t>
            </a:r>
            <a:r>
              <a:rPr lang="en-US" dirty="0" smtClean="0"/>
              <a:t>.</a:t>
            </a:r>
          </a:p>
          <a:p>
            <a:r>
              <a:rPr lang="en-US" b="1" dirty="0"/>
              <a:t>Raise Public Awareness</a:t>
            </a:r>
            <a:r>
              <a:rPr lang="en-US" dirty="0"/>
              <a:t>: Educate communities about air pollution </a:t>
            </a:r>
            <a:r>
              <a:rPr lang="en-US" dirty="0" smtClean="0"/>
              <a:t>risks.</a:t>
            </a:r>
          </a:p>
          <a:p>
            <a:r>
              <a:rPr lang="en-US" b="1" dirty="0" smtClean="0"/>
              <a:t>Real-Time </a:t>
            </a:r>
            <a:r>
              <a:rPr lang="en-US" b="1" dirty="0"/>
              <a:t>Monitoring</a:t>
            </a:r>
            <a:r>
              <a:rPr lang="en-US" dirty="0"/>
              <a:t>: Use </a:t>
            </a:r>
            <a:r>
              <a:rPr lang="en-US" dirty="0" err="1"/>
              <a:t>IoT</a:t>
            </a:r>
            <a:r>
              <a:rPr lang="en-US" dirty="0"/>
              <a:t> sensors for continuous AQI tracking.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dirty="0"/>
              <a:t>Air pollution is a major health and environmental concern. High AQI levels contribute to respiratory diseases, heart issues, and mortality.</a:t>
            </a:r>
          </a:p>
          <a:p>
            <a:endParaRPr dirty="0"/>
          </a:p>
          <a:p>
            <a:r>
              <a:rPr dirty="0"/>
              <a:t>Goal: Identify the most polluted areas, analyze pollutants, and propose solutions.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project highlights the importance of addressing air pollution through data-driven insights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/>
              <a:t>identifying hotspots and key contributors, actionable strategies can be implemented to improve air quality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Together</a:t>
            </a:r>
            <a:r>
              <a:rPr lang="en-US" dirty="0"/>
              <a:t>, we can create a cleaner, healthier environment.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18807"/>
            <a:ext cx="8374078" cy="3886078"/>
          </a:xfrm>
        </p:spPr>
      </p:pic>
    </p:spTree>
    <p:extLst>
      <p:ext uri="{BB962C8B-B14F-4D97-AF65-F5344CB8AC3E}">
        <p14:creationId xmlns:p14="http://schemas.microsoft.com/office/powerpoint/2010/main" val="2414286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044"/>
            <a:ext cx="7924800" cy="2591112"/>
          </a:xfrm>
        </p:spPr>
      </p:pic>
    </p:spTree>
    <p:extLst>
      <p:ext uri="{BB962C8B-B14F-4D97-AF65-F5344CB8AC3E}">
        <p14:creationId xmlns:p14="http://schemas.microsoft.com/office/powerpoint/2010/main" val="1140495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b="1" dirty="0"/>
              <a:t>Dataset Overview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Source: AQI monitoring stations worldwide.</a:t>
            </a:r>
          </a:p>
          <a:p>
            <a:pPr lvl="2"/>
            <a:r>
              <a:rPr lang="en-US" dirty="0"/>
              <a:t>Key Variables:</a:t>
            </a:r>
          </a:p>
          <a:p>
            <a:pPr lvl="3"/>
            <a:r>
              <a:rPr lang="en-US" dirty="0"/>
              <a:t>Country and City.</a:t>
            </a:r>
          </a:p>
          <a:p>
            <a:pPr lvl="3"/>
            <a:r>
              <a:rPr lang="en-US" dirty="0"/>
              <a:t>AQI Value and Pollutants (PM2.5, CO, NO2, Ozone).</a:t>
            </a:r>
          </a:p>
          <a:p>
            <a:pPr lvl="3"/>
            <a:r>
              <a:rPr lang="en-US" dirty="0"/>
              <a:t>Latitude and Longitude (for geospatial analysis).</a:t>
            </a:r>
          </a:p>
          <a:p>
            <a:pPr lvl="1"/>
            <a:r>
              <a:rPr lang="en-US" b="1" dirty="0"/>
              <a:t>Data Cleaning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Removed rows with missing 'Country' values.</a:t>
            </a:r>
          </a:p>
          <a:p>
            <a:pPr lvl="2"/>
            <a:r>
              <a:rPr lang="en-US" dirty="0"/>
              <a:t>Ensured data integrity for accurate visualizations.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Geospatial </a:t>
            </a:r>
            <a:r>
              <a:rPr lang="en-US" b="1" dirty="0" err="1"/>
              <a:t>Heatmap</a:t>
            </a:r>
            <a:r>
              <a:rPr lang="en-US" dirty="0"/>
              <a:t>: Identifies global pollution hotspots</a:t>
            </a:r>
            <a:r>
              <a:rPr lang="en-US" dirty="0" smtClean="0"/>
              <a:t>.</a:t>
            </a:r>
          </a:p>
          <a:p>
            <a:r>
              <a:rPr lang="en-US" b="1" dirty="0"/>
              <a:t>Top 20 Countries</a:t>
            </a:r>
            <a:r>
              <a:rPr lang="en-US" dirty="0"/>
              <a:t>: Highlights countries with the highest average AQI</a:t>
            </a:r>
            <a:r>
              <a:rPr lang="en-US" dirty="0" smtClean="0"/>
              <a:t>.</a:t>
            </a:r>
          </a:p>
          <a:p>
            <a:r>
              <a:rPr lang="en-US" b="1" dirty="0"/>
              <a:t>Pollutant Contribution</a:t>
            </a:r>
            <a:r>
              <a:rPr lang="en-US" dirty="0"/>
              <a:t>: PM2.5 is the largest contributor to poor </a:t>
            </a:r>
            <a:r>
              <a:rPr lang="en-US" dirty="0" smtClean="0"/>
              <a:t>AQI.</a:t>
            </a:r>
          </a:p>
          <a:p>
            <a:r>
              <a:rPr lang="en-US" b="1" dirty="0" smtClean="0"/>
              <a:t>AQI </a:t>
            </a:r>
            <a:r>
              <a:rPr lang="en-US" b="1" dirty="0"/>
              <a:t>Categories Distribution</a:t>
            </a:r>
            <a:r>
              <a:rPr lang="en-US" dirty="0"/>
              <a:t>: Shows the percentage of regions by AQI category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1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– Geospatial </a:t>
            </a:r>
            <a:r>
              <a:rPr lang="en-US" dirty="0" err="1"/>
              <a:t>Heatmap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9" r="54298"/>
          <a:stretch/>
        </p:blipFill>
        <p:spPr>
          <a:xfrm>
            <a:off x="334471" y="1674931"/>
            <a:ext cx="7539080" cy="3026182"/>
          </a:xfrm>
        </p:spPr>
      </p:pic>
    </p:spTree>
    <p:extLst>
      <p:ext uri="{BB962C8B-B14F-4D97-AF65-F5344CB8AC3E}">
        <p14:creationId xmlns:p14="http://schemas.microsoft.com/office/powerpoint/2010/main" val="1535452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– Geospatial </a:t>
            </a:r>
            <a:r>
              <a:rPr lang="en-US" dirty="0" err="1"/>
              <a:t>Heatmap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" y="1495003"/>
            <a:ext cx="9085509" cy="5189017"/>
          </a:xfrm>
        </p:spPr>
      </p:pic>
    </p:spTree>
    <p:extLst>
      <p:ext uri="{BB962C8B-B14F-4D97-AF65-F5344CB8AC3E}">
        <p14:creationId xmlns:p14="http://schemas.microsoft.com/office/powerpoint/2010/main" val="1831470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– Top 20 Countries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59"/>
          <a:stretch/>
        </p:blipFill>
        <p:spPr>
          <a:xfrm>
            <a:off x="271781" y="2171213"/>
            <a:ext cx="8632484" cy="2586903"/>
          </a:xfrm>
        </p:spPr>
      </p:pic>
    </p:spTree>
    <p:extLst>
      <p:ext uri="{BB962C8B-B14F-4D97-AF65-F5344CB8AC3E}">
        <p14:creationId xmlns:p14="http://schemas.microsoft.com/office/powerpoint/2010/main" val="743669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7676</TotalTime>
  <Words>489</Words>
  <Application>Microsoft Office PowerPoint</Application>
  <PresentationFormat>On-screen Show (4:3)</PresentationFormat>
  <Paragraphs>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Horizon</vt:lpstr>
      <vt:lpstr>Air Quality Index (AQI) Data Visualization Project</vt:lpstr>
      <vt:lpstr>Problem Statement</vt:lpstr>
      <vt:lpstr>Data Description</vt:lpstr>
      <vt:lpstr>Data Cleaning:</vt:lpstr>
      <vt:lpstr>Data Description</vt:lpstr>
      <vt:lpstr>Visualizations</vt:lpstr>
      <vt:lpstr>Visuals – Geospatial Heatmap</vt:lpstr>
      <vt:lpstr>Visuals – Geospatial Heatmap</vt:lpstr>
      <vt:lpstr>Visuals – Top 20 Countries</vt:lpstr>
      <vt:lpstr>Visuals – Top 20 Countries</vt:lpstr>
      <vt:lpstr>Visuals – Pollutant Contribution</vt:lpstr>
      <vt:lpstr>Visuals – Pollutant Contribution</vt:lpstr>
      <vt:lpstr>Causes and Solutions for Increased Pollutants </vt:lpstr>
      <vt:lpstr>AQI Category Distribution</vt:lpstr>
      <vt:lpstr>AQI Category Distribution</vt:lpstr>
      <vt:lpstr>Visuals – Top 10 Polluted Cities</vt:lpstr>
      <vt:lpstr>Visuals – Top 10 Polluted Cities</vt:lpstr>
      <vt:lpstr>Data Insights</vt:lpstr>
      <vt:lpstr>Proposed Solutions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 (AQI) Data Visualization Project</dc:title>
  <dc:creator>nour-pc</dc:creator>
  <dc:description>generated using python-pptx</dc:description>
  <cp:lastModifiedBy>nour-pc</cp:lastModifiedBy>
  <cp:revision>16</cp:revision>
  <dcterms:created xsi:type="dcterms:W3CDTF">2013-01-27T09:14:16Z</dcterms:created>
  <dcterms:modified xsi:type="dcterms:W3CDTF">2025-01-06T15:42:56Z</dcterms:modified>
</cp:coreProperties>
</file>