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17-May-23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17-May-23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17-May-23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17-May-23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17-May-23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17-May-23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17-May-23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17-May-23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17-May-23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17-May-23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17-May-23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17-May-23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66" y="2651759"/>
            <a:ext cx="8706890" cy="1455019"/>
          </a:xfrm>
        </p:spPr>
        <p:txBody>
          <a:bodyPr/>
          <a:lstStyle/>
          <a:p>
            <a:pPr algn="ctr"/>
            <a:r>
              <a:rPr lang="en-US" sz="3600" dirty="0" smtClean="0"/>
              <a:t>Ontologies &amp; the Semantic Web Project</a:t>
            </a:r>
            <a:br>
              <a:rPr lang="en-US" sz="3600" dirty="0" smtClean="0"/>
            </a:br>
            <a:r>
              <a:rPr lang="en-US" sz="3600" dirty="0" smtClean="0"/>
              <a:t>Sports Ontology</a:t>
            </a:r>
            <a:endParaRPr lang="en-GB" sz="3600" dirty="0"/>
          </a:p>
        </p:txBody>
      </p:sp>
      <p:sp>
        <p:nvSpPr>
          <p:cNvPr id="3" name="Subtitle 2"/>
          <p:cNvSpPr>
            <a:spLocks noGrp="1"/>
          </p:cNvSpPr>
          <p:nvPr>
            <p:ph type="subTitle" idx="1"/>
          </p:nvPr>
        </p:nvSpPr>
        <p:spPr>
          <a:xfrm>
            <a:off x="117566" y="4394039"/>
            <a:ext cx="8706890" cy="2359458"/>
          </a:xfrm>
        </p:spPr>
        <p:txBody>
          <a:bodyPr>
            <a:noAutofit/>
          </a:bodyPr>
          <a:lstStyle/>
          <a:p>
            <a:pPr algn="ctr"/>
            <a:r>
              <a:rPr lang="en-US" sz="2100" b="1" u="sng" dirty="0" smtClean="0"/>
              <a:t>Team Members:</a:t>
            </a:r>
          </a:p>
          <a:p>
            <a:pPr algn="ctr"/>
            <a:r>
              <a:rPr lang="en-US" sz="2100" dirty="0" smtClean="0"/>
              <a:t>Ahmed Osama Ahmed – 18P6575</a:t>
            </a:r>
          </a:p>
          <a:p>
            <a:pPr algn="ctr"/>
            <a:r>
              <a:rPr lang="en-US" sz="2100" dirty="0" smtClean="0"/>
              <a:t>Shehab Mohamed Ibrahim – 18P7213</a:t>
            </a:r>
          </a:p>
          <a:p>
            <a:pPr algn="ctr"/>
            <a:r>
              <a:rPr lang="en-US" sz="2100" dirty="0" smtClean="0"/>
              <a:t>Yusuf </a:t>
            </a:r>
            <a:r>
              <a:rPr lang="en-US" sz="2100" dirty="0" err="1" smtClean="0"/>
              <a:t>Sameh</a:t>
            </a:r>
            <a:r>
              <a:rPr lang="en-US" sz="2100" dirty="0" smtClean="0"/>
              <a:t> </a:t>
            </a:r>
            <a:r>
              <a:rPr lang="en-US" sz="2100" dirty="0" err="1" smtClean="0"/>
              <a:t>Fawzi</a:t>
            </a:r>
            <a:r>
              <a:rPr lang="en-US" sz="2100" dirty="0" smtClean="0"/>
              <a:t> – 18P1399</a:t>
            </a:r>
          </a:p>
          <a:p>
            <a:pPr algn="ctr"/>
            <a:r>
              <a:rPr lang="en-US" sz="2100" dirty="0" smtClean="0"/>
              <a:t>Salma </a:t>
            </a:r>
            <a:r>
              <a:rPr lang="en-US" sz="2100" dirty="0" err="1" smtClean="0"/>
              <a:t>Ehab</a:t>
            </a:r>
            <a:r>
              <a:rPr lang="en-US" sz="2100" dirty="0" smtClean="0"/>
              <a:t> Mohamed – 18P6253</a:t>
            </a:r>
          </a:p>
          <a:p>
            <a:pPr algn="ctr"/>
            <a:r>
              <a:rPr lang="en-US" sz="2100" dirty="0" smtClean="0"/>
              <a:t>Maryam Mohamed </a:t>
            </a:r>
            <a:r>
              <a:rPr lang="en-US" sz="2100" dirty="0" err="1" smtClean="0"/>
              <a:t>Mohamed</a:t>
            </a:r>
            <a:r>
              <a:rPr lang="en-US" sz="2100" dirty="0" smtClean="0"/>
              <a:t> Mahmoud </a:t>
            </a:r>
            <a:r>
              <a:rPr lang="en-US" sz="2100" dirty="0" err="1" smtClean="0"/>
              <a:t>Abdelrahman</a:t>
            </a:r>
            <a:r>
              <a:rPr lang="en-US" sz="2100" dirty="0" smtClean="0"/>
              <a:t> – 18P8171</a:t>
            </a:r>
            <a:endParaRPr lang="en-GB" sz="2100" dirty="0"/>
          </a:p>
        </p:txBody>
      </p:sp>
    </p:spTree>
    <p:extLst>
      <p:ext uri="{BB962C8B-B14F-4D97-AF65-F5344CB8AC3E}">
        <p14:creationId xmlns:p14="http://schemas.microsoft.com/office/powerpoint/2010/main" val="2686319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7" y="753228"/>
            <a:ext cx="10176616" cy="1080938"/>
          </a:xfrm>
        </p:spPr>
        <p:txBody>
          <a:bodyPr/>
          <a:lstStyle/>
          <a:p>
            <a:r>
              <a:rPr lang="en-US" dirty="0" smtClean="0"/>
              <a:t>Individuals (Cont.)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7" y="2078377"/>
            <a:ext cx="5786844" cy="23709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424" y="4449315"/>
            <a:ext cx="6113601" cy="2296017"/>
          </a:xfrm>
          <a:prstGeom prst="rect">
            <a:avLst/>
          </a:prstGeom>
        </p:spPr>
      </p:pic>
    </p:spTree>
    <p:extLst>
      <p:ext uri="{BB962C8B-B14F-4D97-AF65-F5344CB8AC3E}">
        <p14:creationId xmlns:p14="http://schemas.microsoft.com/office/powerpoint/2010/main" val="2706454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1</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athletes &amp; their coaches &amp; their ages, then orders results by </a:t>
            </a:r>
            <a:r>
              <a:rPr lang="en-US" dirty="0" smtClean="0"/>
              <a:t>age</a:t>
            </a:r>
            <a:r>
              <a:rPr lang="en-US" dirty="0"/>
              <a: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225" y="2555894"/>
            <a:ext cx="6581775" cy="4302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5894"/>
            <a:ext cx="5610225" cy="2447925"/>
          </a:xfrm>
          <a:prstGeom prst="rect">
            <a:avLst/>
          </a:prstGeom>
        </p:spPr>
      </p:pic>
    </p:spTree>
    <p:extLst>
      <p:ext uri="{BB962C8B-B14F-4D97-AF65-F5344CB8AC3E}">
        <p14:creationId xmlns:p14="http://schemas.microsoft.com/office/powerpoint/2010/main" val="532653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2</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athletes that play for a team participating in Champions League and has a name starting with the letter ‘R</a:t>
            </a:r>
            <a:r>
              <a:rPr lang="en-US"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175" y="2530752"/>
            <a:ext cx="6600825" cy="43272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4365"/>
            <a:ext cx="5591175" cy="2352675"/>
          </a:xfrm>
          <a:prstGeom prst="rect">
            <a:avLst/>
          </a:prstGeom>
        </p:spPr>
      </p:pic>
    </p:spTree>
    <p:extLst>
      <p:ext uri="{BB962C8B-B14F-4D97-AF65-F5344CB8AC3E}">
        <p14:creationId xmlns:p14="http://schemas.microsoft.com/office/powerpoint/2010/main" val="1218725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3</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smtClean="0"/>
              <a:t>Returns </a:t>
            </a:r>
            <a:r>
              <a:rPr lang="en-US" dirty="0"/>
              <a:t>athletes that play for Arsenal or Liverpool or Manchester City, and optionally returns each player’s </a:t>
            </a:r>
            <a:r>
              <a:rPr lang="en-US" dirty="0" smtClean="0"/>
              <a:t>height</a:t>
            </a:r>
            <a:r>
              <a:rPr lang="en-US" dirty="0"/>
              <a: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601" y="2495006"/>
            <a:ext cx="6291399" cy="43629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 y="2816134"/>
            <a:ext cx="5572125" cy="2819400"/>
          </a:xfrm>
          <a:prstGeom prst="rect">
            <a:avLst/>
          </a:prstGeom>
        </p:spPr>
      </p:pic>
    </p:spTree>
    <p:extLst>
      <p:ext uri="{BB962C8B-B14F-4D97-AF65-F5344CB8AC3E}">
        <p14:creationId xmlns:p14="http://schemas.microsoft.com/office/powerpoint/2010/main" val="2603895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4</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teams &amp; their athletes &amp; their coach that does not participate in Champions </a:t>
            </a:r>
            <a:r>
              <a:rPr lang="en-US" dirty="0" smtClean="0"/>
              <a:t>League</a:t>
            </a:r>
            <a:r>
              <a:rPr lang="en-US"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016" y="2549703"/>
            <a:ext cx="6992983" cy="43082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66344"/>
            <a:ext cx="5199016" cy="3019425"/>
          </a:xfrm>
          <a:prstGeom prst="rect">
            <a:avLst/>
          </a:prstGeom>
        </p:spPr>
      </p:pic>
    </p:spTree>
    <p:extLst>
      <p:ext uri="{BB962C8B-B14F-4D97-AF65-F5344CB8AC3E}">
        <p14:creationId xmlns:p14="http://schemas.microsoft.com/office/powerpoint/2010/main" val="1014717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5</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the number of venues that has more than 55,000 seats or </a:t>
            </a:r>
            <a:r>
              <a:rPr lang="en-US" dirty="0" smtClean="0"/>
              <a:t>equal</a:t>
            </a:r>
            <a:r>
              <a:rPr lang="en-US" dirty="0"/>
              <a: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530" y="2455817"/>
            <a:ext cx="7083470" cy="44021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3249"/>
            <a:ext cx="5108530" cy="1619250"/>
          </a:xfrm>
          <a:prstGeom prst="rect">
            <a:avLst/>
          </a:prstGeom>
        </p:spPr>
      </p:pic>
    </p:spTree>
    <p:extLst>
      <p:ext uri="{BB962C8B-B14F-4D97-AF65-F5344CB8AC3E}">
        <p14:creationId xmlns:p14="http://schemas.microsoft.com/office/powerpoint/2010/main" val="3043064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6</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the average salary per nationality, ordered in an ascending </a:t>
            </a:r>
            <a:r>
              <a:rPr lang="en-US" dirty="0" smtClean="0"/>
              <a:t>order.</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480" y="2481943"/>
            <a:ext cx="7102520" cy="43760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481943"/>
            <a:ext cx="5089480" cy="1885950"/>
          </a:xfrm>
          <a:prstGeom prst="rect">
            <a:avLst/>
          </a:prstGeom>
        </p:spPr>
      </p:pic>
    </p:spTree>
    <p:extLst>
      <p:ext uri="{BB962C8B-B14F-4D97-AF65-F5344CB8AC3E}">
        <p14:creationId xmlns:p14="http://schemas.microsoft.com/office/powerpoint/2010/main" val="237190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7</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smtClean="0"/>
              <a:t>Returns </a:t>
            </a:r>
            <a:r>
              <a:rPr lang="en-US" dirty="0"/>
              <a:t>the biggest stadium in the city of London or the city of Liverpool, and returns the highest budget found in the teams of the city of London or the city of </a:t>
            </a:r>
            <a:r>
              <a:rPr lang="en-US" dirty="0" smtClean="0"/>
              <a:t>Liverpool.</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463" y="2821577"/>
            <a:ext cx="6692537" cy="40364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22295"/>
            <a:ext cx="5499463" cy="2076450"/>
          </a:xfrm>
          <a:prstGeom prst="rect">
            <a:avLst/>
          </a:prstGeom>
        </p:spPr>
      </p:pic>
    </p:spTree>
    <p:extLst>
      <p:ext uri="{BB962C8B-B14F-4D97-AF65-F5344CB8AC3E}">
        <p14:creationId xmlns:p14="http://schemas.microsoft.com/office/powerpoint/2010/main" val="62986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753228"/>
            <a:ext cx="10137428" cy="1080938"/>
          </a:xfrm>
        </p:spPr>
        <p:txBody>
          <a:bodyPr/>
          <a:lstStyle/>
          <a:p>
            <a:r>
              <a:rPr lang="en-US" dirty="0" smtClean="0"/>
              <a:t>SPARQL Query 8</a:t>
            </a:r>
            <a:endParaRPr lang="en-GB" dirty="0"/>
          </a:p>
        </p:txBody>
      </p:sp>
      <p:sp>
        <p:nvSpPr>
          <p:cNvPr id="3" name="Content Placeholder 2"/>
          <p:cNvSpPr>
            <a:spLocks noGrp="1"/>
          </p:cNvSpPr>
          <p:nvPr>
            <p:ph idx="1"/>
          </p:nvPr>
        </p:nvSpPr>
        <p:spPr>
          <a:xfrm>
            <a:off x="156755" y="2063931"/>
            <a:ext cx="11861074" cy="4624252"/>
          </a:xfrm>
        </p:spPr>
        <p:txBody>
          <a:bodyPr/>
          <a:lstStyle/>
          <a:p>
            <a:r>
              <a:rPr lang="en-US" dirty="0"/>
              <a:t>R</a:t>
            </a:r>
            <a:r>
              <a:rPr lang="en-US" dirty="0" smtClean="0"/>
              <a:t>eturns </a:t>
            </a:r>
            <a:r>
              <a:rPr lang="en-US" dirty="0"/>
              <a:t>teams that play in Champions League, that has not been defeated by Liverpool, other than Liverpool </a:t>
            </a:r>
            <a:r>
              <a:rPr lang="en-US" dirty="0" smtClean="0"/>
              <a:t>itself</a:t>
            </a:r>
            <a:r>
              <a:rPr lang="en-US"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217" y="2468880"/>
            <a:ext cx="6535783" cy="43891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5479"/>
            <a:ext cx="5656217" cy="2505075"/>
          </a:xfrm>
          <a:prstGeom prst="rect">
            <a:avLst/>
          </a:prstGeom>
        </p:spPr>
      </p:pic>
    </p:spTree>
    <p:extLst>
      <p:ext uri="{BB962C8B-B14F-4D97-AF65-F5344CB8AC3E}">
        <p14:creationId xmlns:p14="http://schemas.microsoft.com/office/powerpoint/2010/main" val="251833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753228"/>
            <a:ext cx="10202742" cy="1080938"/>
          </a:xfrm>
        </p:spPr>
        <p:txBody>
          <a:bodyPr/>
          <a:lstStyle/>
          <a:p>
            <a:r>
              <a:rPr lang="en-US" dirty="0" smtClean="0"/>
              <a:t>Classes</a:t>
            </a:r>
            <a:endParaRPr lang="en-GB" dirty="0"/>
          </a:p>
        </p:txBody>
      </p:sp>
      <p:sp>
        <p:nvSpPr>
          <p:cNvPr id="3" name="Content Placeholder 2"/>
          <p:cNvSpPr>
            <a:spLocks noGrp="1"/>
          </p:cNvSpPr>
          <p:nvPr>
            <p:ph idx="1"/>
          </p:nvPr>
        </p:nvSpPr>
        <p:spPr>
          <a:xfrm>
            <a:off x="91440" y="2037806"/>
            <a:ext cx="11978639" cy="4728753"/>
          </a:xfrm>
        </p:spPr>
        <p:txBody>
          <a:bodyPr/>
          <a:lstStyle/>
          <a:p>
            <a:r>
              <a:rPr lang="en-US" dirty="0" smtClean="0"/>
              <a:t>Sports (Main Class)</a:t>
            </a:r>
          </a:p>
          <a:p>
            <a:r>
              <a:rPr lang="en-US" dirty="0" smtClean="0"/>
              <a:t>Athletes</a:t>
            </a:r>
          </a:p>
          <a:p>
            <a:r>
              <a:rPr lang="en-US" dirty="0" smtClean="0"/>
              <a:t>Coaches</a:t>
            </a:r>
          </a:p>
          <a:p>
            <a:r>
              <a:rPr lang="en-US" dirty="0" smtClean="0"/>
              <a:t>Teams</a:t>
            </a:r>
          </a:p>
          <a:p>
            <a:r>
              <a:rPr lang="en-US" dirty="0" smtClean="0"/>
              <a:t>Venues</a:t>
            </a:r>
          </a:p>
          <a:p>
            <a:r>
              <a:rPr lang="en-US" dirty="0" smtClean="0"/>
              <a:t>Competitions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276" y="2032110"/>
            <a:ext cx="6632803" cy="4734449"/>
          </a:xfrm>
          <a:prstGeom prst="rect">
            <a:avLst/>
          </a:prstGeom>
        </p:spPr>
      </p:pic>
    </p:spTree>
    <p:extLst>
      <p:ext uri="{BB962C8B-B14F-4D97-AF65-F5344CB8AC3E}">
        <p14:creationId xmlns:p14="http://schemas.microsoft.com/office/powerpoint/2010/main" val="3963609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753228"/>
            <a:ext cx="10202742" cy="1080938"/>
          </a:xfrm>
        </p:spPr>
        <p:txBody>
          <a:bodyPr/>
          <a:lstStyle/>
          <a:p>
            <a:r>
              <a:rPr lang="en-US" dirty="0" smtClean="0"/>
              <a:t>Classes (Cont.)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1" y="2006282"/>
            <a:ext cx="5986410" cy="47602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60" y="2006282"/>
            <a:ext cx="5901283" cy="4760278"/>
          </a:xfrm>
          <a:prstGeom prst="rect">
            <a:avLst/>
          </a:prstGeom>
        </p:spPr>
      </p:pic>
    </p:spTree>
    <p:extLst>
      <p:ext uri="{BB962C8B-B14F-4D97-AF65-F5344CB8AC3E}">
        <p14:creationId xmlns:p14="http://schemas.microsoft.com/office/powerpoint/2010/main" val="189010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7" y="753228"/>
            <a:ext cx="10176615" cy="1080938"/>
          </a:xfrm>
        </p:spPr>
        <p:txBody>
          <a:bodyPr/>
          <a:lstStyle/>
          <a:p>
            <a:r>
              <a:rPr lang="en-US" dirty="0" smtClean="0"/>
              <a:t>Object Properties</a:t>
            </a:r>
            <a:endParaRPr lang="en-GB" dirty="0"/>
          </a:p>
        </p:txBody>
      </p:sp>
      <p:sp>
        <p:nvSpPr>
          <p:cNvPr id="7" name="Content Placeholder 6"/>
          <p:cNvSpPr>
            <a:spLocks noGrp="1"/>
          </p:cNvSpPr>
          <p:nvPr>
            <p:ph idx="1"/>
          </p:nvPr>
        </p:nvSpPr>
        <p:spPr>
          <a:xfrm>
            <a:off x="117567" y="2063930"/>
            <a:ext cx="11952513" cy="4676503"/>
          </a:xfrm>
        </p:spPr>
        <p:txBody>
          <a:bodyPr/>
          <a:lstStyle/>
          <a:p>
            <a:r>
              <a:rPr lang="en-US" dirty="0" err="1"/>
              <a:t>p</a:t>
            </a:r>
            <a:r>
              <a:rPr lang="en-US" dirty="0" err="1" smtClean="0"/>
              <a:t>articipates_in</a:t>
            </a:r>
            <a:endParaRPr lang="en-US" dirty="0" smtClean="0"/>
          </a:p>
          <a:p>
            <a:r>
              <a:rPr lang="en-US" dirty="0" err="1"/>
              <a:t>b</a:t>
            </a:r>
            <a:r>
              <a:rPr lang="en-US" dirty="0" err="1" smtClean="0"/>
              <a:t>elongs_to</a:t>
            </a:r>
            <a:endParaRPr lang="en-US" dirty="0" smtClean="0"/>
          </a:p>
          <a:p>
            <a:r>
              <a:rPr lang="en-US" dirty="0" err="1"/>
              <a:t>t</a:t>
            </a:r>
            <a:r>
              <a:rPr lang="en-US" dirty="0" err="1" smtClean="0"/>
              <a:t>akes_place_at</a:t>
            </a:r>
            <a:endParaRPr lang="en-US" dirty="0" smtClean="0"/>
          </a:p>
          <a:p>
            <a:r>
              <a:rPr lang="en-US" dirty="0" err="1"/>
              <a:t>c</a:t>
            </a:r>
            <a:r>
              <a:rPr lang="en-US" dirty="0" err="1" smtClean="0"/>
              <a:t>oached_by</a:t>
            </a:r>
            <a:endParaRPr lang="en-US" dirty="0" smtClean="0"/>
          </a:p>
          <a:p>
            <a:r>
              <a:rPr lang="en-US" dirty="0" err="1"/>
              <a:t>d</a:t>
            </a:r>
            <a:r>
              <a:rPr lang="en-US" dirty="0" err="1" smtClean="0"/>
              <a:t>efeated_by</a:t>
            </a:r>
            <a:endParaRPr lang="en-US" dirty="0" smtClean="0"/>
          </a:p>
          <a:p>
            <a:r>
              <a:rPr lang="en-US" dirty="0" err="1"/>
              <a:t>h</a:t>
            </a:r>
            <a:r>
              <a:rPr lang="en-US" dirty="0" err="1" smtClean="0"/>
              <a:t>as_home_venue</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080" y="2016033"/>
            <a:ext cx="6477000" cy="4724400"/>
          </a:xfrm>
          <a:prstGeom prst="rect">
            <a:avLst/>
          </a:prstGeom>
        </p:spPr>
      </p:pic>
    </p:spTree>
    <p:extLst>
      <p:ext uri="{BB962C8B-B14F-4D97-AF65-F5344CB8AC3E}">
        <p14:creationId xmlns:p14="http://schemas.microsoft.com/office/powerpoint/2010/main" val="76591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3" y="753228"/>
            <a:ext cx="10189679" cy="1080938"/>
          </a:xfrm>
        </p:spPr>
        <p:txBody>
          <a:bodyPr/>
          <a:lstStyle/>
          <a:p>
            <a:r>
              <a:rPr lang="en-US" dirty="0" smtClean="0"/>
              <a:t>Object Properties (Cont.)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3" y="1998072"/>
            <a:ext cx="5812972" cy="477253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977" y="1998072"/>
            <a:ext cx="6061166" cy="4772535"/>
          </a:xfrm>
          <a:prstGeom prst="rect">
            <a:avLst/>
          </a:prstGeom>
        </p:spPr>
      </p:pic>
    </p:spTree>
    <p:extLst>
      <p:ext uri="{BB962C8B-B14F-4D97-AF65-F5344CB8AC3E}">
        <p14:creationId xmlns:p14="http://schemas.microsoft.com/office/powerpoint/2010/main" val="4241108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753228"/>
            <a:ext cx="10202742" cy="1080938"/>
          </a:xfrm>
        </p:spPr>
        <p:txBody>
          <a:bodyPr/>
          <a:lstStyle/>
          <a:p>
            <a:r>
              <a:rPr lang="en-US" dirty="0" smtClean="0"/>
              <a:t>Data Properties</a:t>
            </a:r>
            <a:endParaRPr lang="en-GB" dirty="0"/>
          </a:p>
        </p:txBody>
      </p:sp>
      <p:sp>
        <p:nvSpPr>
          <p:cNvPr id="3" name="Content Placeholder 2"/>
          <p:cNvSpPr>
            <a:spLocks noGrp="1"/>
          </p:cNvSpPr>
          <p:nvPr>
            <p:ph idx="1"/>
          </p:nvPr>
        </p:nvSpPr>
        <p:spPr>
          <a:xfrm>
            <a:off x="91441" y="2050869"/>
            <a:ext cx="11965576" cy="4663440"/>
          </a:xfrm>
        </p:spPr>
        <p:txBody>
          <a:bodyPr>
            <a:normAutofit fontScale="47500" lnSpcReduction="20000"/>
          </a:bodyPr>
          <a:lstStyle/>
          <a:p>
            <a:r>
              <a:rPr lang="en-US" b="1" dirty="0" smtClean="0"/>
              <a:t>Address</a:t>
            </a:r>
          </a:p>
          <a:p>
            <a:r>
              <a:rPr lang="en-US" b="1" dirty="0" err="1" smtClean="0"/>
              <a:t>Athlete_Age</a:t>
            </a:r>
            <a:endParaRPr lang="en-US" b="1" dirty="0" smtClean="0"/>
          </a:p>
          <a:p>
            <a:r>
              <a:rPr lang="en-US" b="1" dirty="0" err="1" smtClean="0"/>
              <a:t>Athlete_Name</a:t>
            </a:r>
            <a:endParaRPr lang="en-US" b="1" dirty="0" smtClean="0"/>
          </a:p>
          <a:p>
            <a:r>
              <a:rPr lang="en-US" b="1" dirty="0" err="1" smtClean="0"/>
              <a:t>Athlete_Nationality</a:t>
            </a:r>
            <a:endParaRPr lang="en-US" b="1" dirty="0" smtClean="0"/>
          </a:p>
          <a:p>
            <a:r>
              <a:rPr lang="en-US" b="1" dirty="0" err="1" smtClean="0"/>
              <a:t>Athlete_Salary</a:t>
            </a:r>
            <a:endParaRPr lang="en-US" b="1" dirty="0" smtClean="0"/>
          </a:p>
          <a:p>
            <a:r>
              <a:rPr lang="en-US" b="1" dirty="0" smtClean="0"/>
              <a:t>Budget</a:t>
            </a:r>
          </a:p>
          <a:p>
            <a:r>
              <a:rPr lang="en-US" b="1" dirty="0" smtClean="0"/>
              <a:t>Capacity</a:t>
            </a:r>
          </a:p>
          <a:p>
            <a:r>
              <a:rPr lang="en-US" b="1" dirty="0" err="1" smtClean="0"/>
              <a:t>Coach_Age</a:t>
            </a:r>
            <a:endParaRPr lang="en-US" b="1" dirty="0" smtClean="0"/>
          </a:p>
          <a:p>
            <a:r>
              <a:rPr lang="en-US" b="1" dirty="0" err="1" smtClean="0"/>
              <a:t>Coach_Name</a:t>
            </a:r>
            <a:endParaRPr lang="en-US" b="1" dirty="0" smtClean="0"/>
          </a:p>
          <a:p>
            <a:r>
              <a:rPr lang="en-US" b="1" dirty="0" err="1" smtClean="0"/>
              <a:t>Coach_Nationality</a:t>
            </a:r>
            <a:endParaRPr lang="en-US" b="1" dirty="0" smtClean="0"/>
          </a:p>
          <a:p>
            <a:r>
              <a:rPr lang="en-US" b="1" dirty="0" err="1" smtClean="0"/>
              <a:t>Coach_Salary</a:t>
            </a:r>
            <a:endParaRPr lang="en-US" b="1" dirty="0" smtClean="0"/>
          </a:p>
          <a:p>
            <a:r>
              <a:rPr lang="en-US" b="1" dirty="0" err="1" smtClean="0"/>
              <a:t>Competition_Name</a:t>
            </a:r>
            <a:endParaRPr lang="en-US" b="1" dirty="0" smtClean="0"/>
          </a:p>
          <a:p>
            <a:r>
              <a:rPr lang="en-US" b="1" dirty="0" err="1" smtClean="0"/>
              <a:t>Governing_body</a:t>
            </a:r>
            <a:endParaRPr lang="en-US" b="1" dirty="0" smtClean="0"/>
          </a:p>
          <a:p>
            <a:r>
              <a:rPr lang="en-US" b="1" dirty="0" smtClean="0"/>
              <a:t>Height</a:t>
            </a:r>
          </a:p>
          <a:p>
            <a:r>
              <a:rPr lang="en-US" b="1" dirty="0" err="1" smtClean="0"/>
              <a:t>Number_of_participants</a:t>
            </a:r>
            <a:endParaRPr lang="en-US" b="1" dirty="0" smtClean="0"/>
          </a:p>
          <a:p>
            <a:r>
              <a:rPr lang="en-US" b="1" dirty="0" err="1" smtClean="0"/>
              <a:t>Number_of_players</a:t>
            </a:r>
            <a:endParaRPr lang="en-US" b="1" dirty="0" smtClean="0"/>
          </a:p>
          <a:p>
            <a:r>
              <a:rPr lang="en-US" b="1" dirty="0" err="1" smtClean="0"/>
              <a:t>Prize_money</a:t>
            </a:r>
            <a:endParaRPr lang="en-US" b="1" dirty="0" smtClean="0"/>
          </a:p>
          <a:p>
            <a:r>
              <a:rPr lang="en-US" b="1" dirty="0" err="1" smtClean="0"/>
              <a:t>Team_Name</a:t>
            </a:r>
            <a:endParaRPr lang="en-US" b="1" dirty="0" smtClean="0"/>
          </a:p>
          <a:p>
            <a:r>
              <a:rPr lang="en-US" b="1" dirty="0" err="1" smtClean="0"/>
              <a:t>Venue_Name</a:t>
            </a:r>
            <a:endParaRPr lang="en-GB"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017" y="2050869"/>
            <a:ext cx="8001000" cy="4752975"/>
          </a:xfrm>
          <a:prstGeom prst="rect">
            <a:avLst/>
          </a:prstGeom>
        </p:spPr>
      </p:pic>
    </p:spTree>
    <p:extLst>
      <p:ext uri="{BB962C8B-B14F-4D97-AF65-F5344CB8AC3E}">
        <p14:creationId xmlns:p14="http://schemas.microsoft.com/office/powerpoint/2010/main" val="137160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753228"/>
            <a:ext cx="10202742" cy="1080938"/>
          </a:xfrm>
        </p:spPr>
        <p:txBody>
          <a:bodyPr/>
          <a:lstStyle/>
          <a:p>
            <a:r>
              <a:rPr lang="en-US" dirty="0" smtClean="0"/>
              <a:t>Data Properties (Cont.)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1" y="2016361"/>
            <a:ext cx="11978804" cy="4162370"/>
          </a:xfrm>
          <a:prstGeom prst="rect">
            <a:avLst/>
          </a:prstGeom>
        </p:spPr>
      </p:pic>
    </p:spTree>
    <p:extLst>
      <p:ext uri="{BB962C8B-B14F-4D97-AF65-F5344CB8AC3E}">
        <p14:creationId xmlns:p14="http://schemas.microsoft.com/office/powerpoint/2010/main" val="250351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7" y="753228"/>
            <a:ext cx="10176616" cy="1080938"/>
          </a:xfrm>
        </p:spPr>
        <p:txBody>
          <a:bodyPr/>
          <a:lstStyle/>
          <a:p>
            <a:r>
              <a:rPr lang="en-US" dirty="0" smtClean="0"/>
              <a:t>Individuals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7" y="2012360"/>
            <a:ext cx="5199016" cy="47768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010" y="2012360"/>
            <a:ext cx="6682196" cy="3460977"/>
          </a:xfrm>
          <a:prstGeom prst="rect">
            <a:avLst/>
          </a:prstGeom>
        </p:spPr>
      </p:pic>
    </p:spTree>
    <p:extLst>
      <p:ext uri="{BB962C8B-B14F-4D97-AF65-F5344CB8AC3E}">
        <p14:creationId xmlns:p14="http://schemas.microsoft.com/office/powerpoint/2010/main" val="22262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3" y="753228"/>
            <a:ext cx="10189679" cy="1080938"/>
          </a:xfrm>
        </p:spPr>
        <p:txBody>
          <a:bodyPr/>
          <a:lstStyle/>
          <a:p>
            <a:r>
              <a:rPr lang="en-US" dirty="0" smtClean="0"/>
              <a:t>Individuals (Cont.)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3" y="2036240"/>
            <a:ext cx="6838099" cy="18695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3" y="4002595"/>
            <a:ext cx="6848475" cy="2762250"/>
          </a:xfrm>
          <a:prstGeom prst="rect">
            <a:avLst/>
          </a:prstGeom>
        </p:spPr>
      </p:pic>
    </p:spTree>
    <p:extLst>
      <p:ext uri="{BB962C8B-B14F-4D97-AF65-F5344CB8AC3E}">
        <p14:creationId xmlns:p14="http://schemas.microsoft.com/office/powerpoint/2010/main" val="3293887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112</TotalTime>
  <Words>281</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Ontologies &amp; the Semantic Web Project Sports Ontology</vt:lpstr>
      <vt:lpstr>Classes</vt:lpstr>
      <vt:lpstr>Classes (Cont.)</vt:lpstr>
      <vt:lpstr>Object Properties</vt:lpstr>
      <vt:lpstr>Object Properties (Cont.)</vt:lpstr>
      <vt:lpstr>Data Properties</vt:lpstr>
      <vt:lpstr>Data Properties (Cont.)</vt:lpstr>
      <vt:lpstr>Individuals</vt:lpstr>
      <vt:lpstr>Individuals (Cont.)</vt:lpstr>
      <vt:lpstr>Individuals (Cont.)</vt:lpstr>
      <vt:lpstr>SPARQL Query 1</vt:lpstr>
      <vt:lpstr>SPARQL Query 2</vt:lpstr>
      <vt:lpstr>SPARQL Query 3</vt:lpstr>
      <vt:lpstr>SPARQL Query 4</vt:lpstr>
      <vt:lpstr>SPARQL Query 5</vt:lpstr>
      <vt:lpstr>SPARQL Query 6</vt:lpstr>
      <vt:lpstr>SPARQL Query 7</vt:lpstr>
      <vt:lpstr>SPARQL Query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Ontologies &amp; the Semantic Web Project Sports Ontology</dc:title>
  <dc:creator>Shehab Khalil</dc:creator>
  <cp:lastModifiedBy>Shehab Khalil</cp:lastModifiedBy>
  <cp:revision>10</cp:revision>
  <dcterms:created xsi:type="dcterms:W3CDTF">2023-05-17T18:53:04Z</dcterms:created>
  <dcterms:modified xsi:type="dcterms:W3CDTF">2023-05-17T20:45:34Z</dcterms:modified>
</cp:coreProperties>
</file>