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4"/>
  </p:notesMasterIdLst>
  <p:sldIdLst>
    <p:sldId id="256" r:id="rId2"/>
    <p:sldId id="260" r:id="rId3"/>
    <p:sldId id="273" r:id="rId4"/>
    <p:sldId id="261" r:id="rId5"/>
    <p:sldId id="263" r:id="rId6"/>
    <p:sldId id="272" r:id="rId7"/>
    <p:sldId id="259" r:id="rId8"/>
    <p:sldId id="276" r:id="rId9"/>
    <p:sldId id="278" r:id="rId10"/>
    <p:sldId id="275" r:id="rId11"/>
    <p:sldId id="279" r:id="rId12"/>
    <p:sldId id="27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8CD86D-63A2-4CD3-BA5B-85A95A313DB0}" v="12" dt="2021-05-05T10:36:51.6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9" d="100"/>
          <a:sy n="89" d="100"/>
        </p:scale>
        <p:origin x="6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ouelhassan Shehab Ibrahim Adbelazin" userId="c5da55ff-1e7b-4daa-8da4-98cf37dcfae6" providerId="ADAL" clId="{718CD86D-63A2-4CD3-BA5B-85A95A313DB0}"/>
    <pc:docChg chg="undo custSel addSld delSld modSld sldOrd">
      <pc:chgData name="Abouelhassan Shehab Ibrahim Adbelazin" userId="c5da55ff-1e7b-4daa-8da4-98cf37dcfae6" providerId="ADAL" clId="{718CD86D-63A2-4CD3-BA5B-85A95A313DB0}" dt="2021-05-05T10:37:51.958" v="102" actId="47"/>
      <pc:docMkLst>
        <pc:docMk/>
      </pc:docMkLst>
      <pc:sldChg chg="ord">
        <pc:chgData name="Abouelhassan Shehab Ibrahim Adbelazin" userId="c5da55ff-1e7b-4daa-8da4-98cf37dcfae6" providerId="ADAL" clId="{718CD86D-63A2-4CD3-BA5B-85A95A313DB0}" dt="2021-05-04T20:50:50.880" v="10"/>
        <pc:sldMkLst>
          <pc:docMk/>
          <pc:sldMk cId="1315250287" sldId="260"/>
        </pc:sldMkLst>
      </pc:sldChg>
      <pc:sldChg chg="ord">
        <pc:chgData name="Abouelhassan Shehab Ibrahim Adbelazin" userId="c5da55ff-1e7b-4daa-8da4-98cf37dcfae6" providerId="ADAL" clId="{718CD86D-63A2-4CD3-BA5B-85A95A313DB0}" dt="2021-05-04T20:50:43.670" v="8"/>
        <pc:sldMkLst>
          <pc:docMk/>
          <pc:sldMk cId="1011379022" sldId="261"/>
        </pc:sldMkLst>
      </pc:sldChg>
      <pc:sldChg chg="del ord">
        <pc:chgData name="Abouelhassan Shehab Ibrahim Adbelazin" userId="c5da55ff-1e7b-4daa-8da4-98cf37dcfae6" providerId="ADAL" clId="{718CD86D-63A2-4CD3-BA5B-85A95A313DB0}" dt="2021-05-04T20:59:05.446" v="15" actId="47"/>
        <pc:sldMkLst>
          <pc:docMk/>
          <pc:sldMk cId="6106253" sldId="262"/>
        </pc:sldMkLst>
      </pc:sldChg>
      <pc:sldChg chg="addSp modSp mod ord">
        <pc:chgData name="Abouelhassan Shehab Ibrahim Adbelazin" userId="c5da55ff-1e7b-4daa-8da4-98cf37dcfae6" providerId="ADAL" clId="{718CD86D-63A2-4CD3-BA5B-85A95A313DB0}" dt="2021-05-05T07:55:24.540" v="41" actId="1076"/>
        <pc:sldMkLst>
          <pc:docMk/>
          <pc:sldMk cId="1743385101" sldId="263"/>
        </pc:sldMkLst>
        <pc:picChg chg="add mod modCrop">
          <ac:chgData name="Abouelhassan Shehab Ibrahim Adbelazin" userId="c5da55ff-1e7b-4daa-8da4-98cf37dcfae6" providerId="ADAL" clId="{718CD86D-63A2-4CD3-BA5B-85A95A313DB0}" dt="2021-05-05T07:55:24.540" v="41" actId="1076"/>
          <ac:picMkLst>
            <pc:docMk/>
            <pc:sldMk cId="1743385101" sldId="263"/>
            <ac:picMk id="5" creationId="{3208FB22-DD11-4E27-BC17-35CD78D83765}"/>
          </ac:picMkLst>
        </pc:picChg>
        <pc:picChg chg="mod">
          <ac:chgData name="Abouelhassan Shehab Ibrahim Adbelazin" userId="c5da55ff-1e7b-4daa-8da4-98cf37dcfae6" providerId="ADAL" clId="{718CD86D-63A2-4CD3-BA5B-85A95A313DB0}" dt="2021-05-05T07:54:58.421" v="36" actId="1076"/>
          <ac:picMkLst>
            <pc:docMk/>
            <pc:sldMk cId="1743385101" sldId="263"/>
            <ac:picMk id="1026" creationId="{01A2F78A-9A23-41E8-B401-5A4881B3DB05}"/>
          </ac:picMkLst>
        </pc:picChg>
      </pc:sldChg>
      <pc:sldChg chg="del">
        <pc:chgData name="Abouelhassan Shehab Ibrahim Adbelazin" userId="c5da55ff-1e7b-4daa-8da4-98cf37dcfae6" providerId="ADAL" clId="{718CD86D-63A2-4CD3-BA5B-85A95A313DB0}" dt="2021-05-04T20:26:53.006" v="0" actId="47"/>
        <pc:sldMkLst>
          <pc:docMk/>
          <pc:sldMk cId="770496549" sldId="264"/>
        </pc:sldMkLst>
      </pc:sldChg>
      <pc:sldChg chg="del">
        <pc:chgData name="Abouelhassan Shehab Ibrahim Adbelazin" userId="c5da55ff-1e7b-4daa-8da4-98cf37dcfae6" providerId="ADAL" clId="{718CD86D-63A2-4CD3-BA5B-85A95A313DB0}" dt="2021-05-04T21:03:28.286" v="19" actId="47"/>
        <pc:sldMkLst>
          <pc:docMk/>
          <pc:sldMk cId="2507933570" sldId="265"/>
        </pc:sldMkLst>
      </pc:sldChg>
      <pc:sldChg chg="del">
        <pc:chgData name="Abouelhassan Shehab Ibrahim Adbelazin" userId="c5da55ff-1e7b-4daa-8da4-98cf37dcfae6" providerId="ADAL" clId="{718CD86D-63A2-4CD3-BA5B-85A95A313DB0}" dt="2021-05-04T21:03:18.291" v="18" actId="47"/>
        <pc:sldMkLst>
          <pc:docMk/>
          <pc:sldMk cId="2982922318" sldId="266"/>
        </pc:sldMkLst>
      </pc:sldChg>
      <pc:sldChg chg="del">
        <pc:chgData name="Abouelhassan Shehab Ibrahim Adbelazin" userId="c5da55ff-1e7b-4daa-8da4-98cf37dcfae6" providerId="ADAL" clId="{718CD86D-63A2-4CD3-BA5B-85A95A313DB0}" dt="2021-05-04T20:27:37.106" v="1" actId="47"/>
        <pc:sldMkLst>
          <pc:docMk/>
          <pc:sldMk cId="2482249810" sldId="267"/>
        </pc:sldMkLst>
      </pc:sldChg>
      <pc:sldChg chg="del">
        <pc:chgData name="Abouelhassan Shehab Ibrahim Adbelazin" userId="c5da55ff-1e7b-4daa-8da4-98cf37dcfae6" providerId="ADAL" clId="{718CD86D-63A2-4CD3-BA5B-85A95A313DB0}" dt="2021-05-04T21:03:32.901" v="20" actId="47"/>
        <pc:sldMkLst>
          <pc:docMk/>
          <pc:sldMk cId="518271550" sldId="268"/>
        </pc:sldMkLst>
      </pc:sldChg>
      <pc:sldChg chg="del">
        <pc:chgData name="Abouelhassan Shehab Ibrahim Adbelazin" userId="c5da55ff-1e7b-4daa-8da4-98cf37dcfae6" providerId="ADAL" clId="{718CD86D-63A2-4CD3-BA5B-85A95A313DB0}" dt="2021-05-04T20:27:53.685" v="2" actId="47"/>
        <pc:sldMkLst>
          <pc:docMk/>
          <pc:sldMk cId="499097745" sldId="269"/>
        </pc:sldMkLst>
      </pc:sldChg>
      <pc:sldChg chg="del">
        <pc:chgData name="Abouelhassan Shehab Ibrahim Adbelazin" userId="c5da55ff-1e7b-4daa-8da4-98cf37dcfae6" providerId="ADAL" clId="{718CD86D-63A2-4CD3-BA5B-85A95A313DB0}" dt="2021-05-04T20:27:57.347" v="3" actId="47"/>
        <pc:sldMkLst>
          <pc:docMk/>
          <pc:sldMk cId="1502698004" sldId="270"/>
        </pc:sldMkLst>
      </pc:sldChg>
      <pc:sldChg chg="del">
        <pc:chgData name="Abouelhassan Shehab Ibrahim Adbelazin" userId="c5da55ff-1e7b-4daa-8da4-98cf37dcfae6" providerId="ADAL" clId="{718CD86D-63A2-4CD3-BA5B-85A95A313DB0}" dt="2021-05-04T20:28:06.500" v="4" actId="47"/>
        <pc:sldMkLst>
          <pc:docMk/>
          <pc:sldMk cId="2009592011" sldId="271"/>
        </pc:sldMkLst>
      </pc:sldChg>
      <pc:sldChg chg="ord">
        <pc:chgData name="Abouelhassan Shehab Ibrahim Adbelazin" userId="c5da55ff-1e7b-4daa-8da4-98cf37dcfae6" providerId="ADAL" clId="{718CD86D-63A2-4CD3-BA5B-85A95A313DB0}" dt="2021-05-04T20:59:30.663" v="17"/>
        <pc:sldMkLst>
          <pc:docMk/>
          <pc:sldMk cId="1469699243" sldId="272"/>
        </pc:sldMkLst>
      </pc:sldChg>
      <pc:sldChg chg="addSp modSp add mod ord">
        <pc:chgData name="Abouelhassan Shehab Ibrahim Adbelazin" userId="c5da55ff-1e7b-4daa-8da4-98cf37dcfae6" providerId="ADAL" clId="{718CD86D-63A2-4CD3-BA5B-85A95A313DB0}" dt="2021-05-05T07:39:39.697" v="30"/>
        <pc:sldMkLst>
          <pc:docMk/>
          <pc:sldMk cId="3978375872" sldId="273"/>
        </pc:sldMkLst>
        <pc:spChg chg="mod">
          <ac:chgData name="Abouelhassan Shehab Ibrahim Adbelazin" userId="c5da55ff-1e7b-4daa-8da4-98cf37dcfae6" providerId="ADAL" clId="{718CD86D-63A2-4CD3-BA5B-85A95A313DB0}" dt="2021-05-04T21:47:49.687" v="22" actId="20577"/>
          <ac:spMkLst>
            <pc:docMk/>
            <pc:sldMk cId="3978375872" sldId="273"/>
            <ac:spMk id="2" creationId="{02869C29-A326-4694-9B6E-B6F6C4D1CABF}"/>
          </ac:spMkLst>
        </pc:spChg>
        <pc:picChg chg="add mod">
          <ac:chgData name="Abouelhassan Shehab Ibrahim Adbelazin" userId="c5da55ff-1e7b-4daa-8da4-98cf37dcfae6" providerId="ADAL" clId="{718CD86D-63A2-4CD3-BA5B-85A95A313DB0}" dt="2021-05-04T21:47:57.292" v="26" actId="962"/>
          <ac:picMkLst>
            <pc:docMk/>
            <pc:sldMk cId="3978375872" sldId="273"/>
            <ac:picMk id="5" creationId="{D1A12BB6-333A-409B-B02A-CB4660E6B17A}"/>
          </ac:picMkLst>
        </pc:picChg>
      </pc:sldChg>
      <pc:sldChg chg="modSp add del mod">
        <pc:chgData name="Abouelhassan Shehab Ibrahim Adbelazin" userId="c5da55ff-1e7b-4daa-8da4-98cf37dcfae6" providerId="ADAL" clId="{718CD86D-63A2-4CD3-BA5B-85A95A313DB0}" dt="2021-05-05T10:37:51.958" v="102" actId="47"/>
        <pc:sldMkLst>
          <pc:docMk/>
          <pc:sldMk cId="1717498234" sldId="274"/>
        </pc:sldMkLst>
        <pc:spChg chg="mod">
          <ac:chgData name="Abouelhassan Shehab Ibrahim Adbelazin" userId="c5da55ff-1e7b-4daa-8da4-98cf37dcfae6" providerId="ADAL" clId="{718CD86D-63A2-4CD3-BA5B-85A95A313DB0}" dt="2021-05-05T10:30:07.751" v="44" actId="20577"/>
          <ac:spMkLst>
            <pc:docMk/>
            <pc:sldMk cId="1717498234" sldId="274"/>
            <ac:spMk id="2" creationId="{02869C29-A326-4694-9B6E-B6F6C4D1CABF}"/>
          </ac:spMkLst>
        </pc:spChg>
      </pc:sldChg>
      <pc:sldChg chg="addSp modSp add mod">
        <pc:chgData name="Abouelhassan Shehab Ibrahim Adbelazin" userId="c5da55ff-1e7b-4daa-8da4-98cf37dcfae6" providerId="ADAL" clId="{718CD86D-63A2-4CD3-BA5B-85A95A313DB0}" dt="2021-05-05T10:33:29.503" v="63" actId="1076"/>
        <pc:sldMkLst>
          <pc:docMk/>
          <pc:sldMk cId="217738101" sldId="275"/>
        </pc:sldMkLst>
        <pc:spChg chg="mod">
          <ac:chgData name="Abouelhassan Shehab Ibrahim Adbelazin" userId="c5da55ff-1e7b-4daa-8da4-98cf37dcfae6" providerId="ADAL" clId="{718CD86D-63A2-4CD3-BA5B-85A95A313DB0}" dt="2021-05-05T10:33:29.503" v="63" actId="1076"/>
          <ac:spMkLst>
            <pc:docMk/>
            <pc:sldMk cId="217738101" sldId="275"/>
            <ac:spMk id="2" creationId="{02869C29-A326-4694-9B6E-B6F6C4D1CABF}"/>
          </ac:spMkLst>
        </pc:spChg>
        <pc:picChg chg="add mod">
          <ac:chgData name="Abouelhassan Shehab Ibrahim Adbelazin" userId="c5da55ff-1e7b-4daa-8da4-98cf37dcfae6" providerId="ADAL" clId="{718CD86D-63A2-4CD3-BA5B-85A95A313DB0}" dt="2021-05-05T10:33:16.621" v="62" actId="1076"/>
          <ac:picMkLst>
            <pc:docMk/>
            <pc:sldMk cId="217738101" sldId="275"/>
            <ac:picMk id="4" creationId="{F362079A-2825-493E-B5B8-4B12AC072355}"/>
          </ac:picMkLst>
        </pc:picChg>
      </pc:sldChg>
      <pc:sldChg chg="addSp delSp modSp add mod ord">
        <pc:chgData name="Abouelhassan Shehab Ibrahim Adbelazin" userId="c5da55ff-1e7b-4daa-8da4-98cf37dcfae6" providerId="ADAL" clId="{718CD86D-63A2-4CD3-BA5B-85A95A313DB0}" dt="2021-05-05T10:37:34.232" v="99"/>
        <pc:sldMkLst>
          <pc:docMk/>
          <pc:sldMk cId="3335134559" sldId="276"/>
        </pc:sldMkLst>
        <pc:spChg chg="mod">
          <ac:chgData name="Abouelhassan Shehab Ibrahim Adbelazin" userId="c5da55ff-1e7b-4daa-8da4-98cf37dcfae6" providerId="ADAL" clId="{718CD86D-63A2-4CD3-BA5B-85A95A313DB0}" dt="2021-05-05T10:32:35.386" v="55" actId="1076"/>
          <ac:spMkLst>
            <pc:docMk/>
            <pc:sldMk cId="3335134559" sldId="276"/>
            <ac:spMk id="2" creationId="{02869C29-A326-4694-9B6E-B6F6C4D1CABF}"/>
          </ac:spMkLst>
        </pc:spChg>
        <pc:picChg chg="add del">
          <ac:chgData name="Abouelhassan Shehab Ibrahim Adbelazin" userId="c5da55ff-1e7b-4daa-8da4-98cf37dcfae6" providerId="ADAL" clId="{718CD86D-63A2-4CD3-BA5B-85A95A313DB0}" dt="2021-05-05T10:31:52.192" v="48"/>
          <ac:picMkLst>
            <pc:docMk/>
            <pc:sldMk cId="3335134559" sldId="276"/>
            <ac:picMk id="4" creationId="{8C250E2B-37B2-4A62-9D76-2F75F6562C97}"/>
          </ac:picMkLst>
        </pc:picChg>
        <pc:picChg chg="add mod">
          <ac:chgData name="Abouelhassan Shehab Ibrahim Adbelazin" userId="c5da55ff-1e7b-4daa-8da4-98cf37dcfae6" providerId="ADAL" clId="{718CD86D-63A2-4CD3-BA5B-85A95A313DB0}" dt="2021-05-05T10:32:06.443" v="51" actId="14100"/>
          <ac:picMkLst>
            <pc:docMk/>
            <pc:sldMk cId="3335134559" sldId="276"/>
            <ac:picMk id="5" creationId="{B5C43AA1-30FD-4A74-B5F3-1C2901F63389}"/>
          </ac:picMkLst>
        </pc:picChg>
      </pc:sldChg>
      <pc:sldChg chg="addSp delSp modSp add mod">
        <pc:chgData name="Abouelhassan Shehab Ibrahim Adbelazin" userId="c5da55ff-1e7b-4daa-8da4-98cf37dcfae6" providerId="ADAL" clId="{718CD86D-63A2-4CD3-BA5B-85A95A313DB0}" dt="2021-05-05T10:34:31.069" v="71" actId="14100"/>
        <pc:sldMkLst>
          <pc:docMk/>
          <pc:sldMk cId="2030914118" sldId="277"/>
        </pc:sldMkLst>
        <pc:spChg chg="mod">
          <ac:chgData name="Abouelhassan Shehab Ibrahim Adbelazin" userId="c5da55ff-1e7b-4daa-8da4-98cf37dcfae6" providerId="ADAL" clId="{718CD86D-63A2-4CD3-BA5B-85A95A313DB0}" dt="2021-05-05T10:34:04.813" v="66"/>
          <ac:spMkLst>
            <pc:docMk/>
            <pc:sldMk cId="2030914118" sldId="277"/>
            <ac:spMk id="2" creationId="{02869C29-A326-4694-9B6E-B6F6C4D1CABF}"/>
          </ac:spMkLst>
        </pc:spChg>
        <pc:picChg chg="del">
          <ac:chgData name="Abouelhassan Shehab Ibrahim Adbelazin" userId="c5da55ff-1e7b-4daa-8da4-98cf37dcfae6" providerId="ADAL" clId="{718CD86D-63A2-4CD3-BA5B-85A95A313DB0}" dt="2021-05-05T10:33:59.574" v="65" actId="478"/>
          <ac:picMkLst>
            <pc:docMk/>
            <pc:sldMk cId="2030914118" sldId="277"/>
            <ac:picMk id="4" creationId="{F362079A-2825-493E-B5B8-4B12AC072355}"/>
          </ac:picMkLst>
        </pc:picChg>
        <pc:picChg chg="add mod">
          <ac:chgData name="Abouelhassan Shehab Ibrahim Adbelazin" userId="c5da55ff-1e7b-4daa-8da4-98cf37dcfae6" providerId="ADAL" clId="{718CD86D-63A2-4CD3-BA5B-85A95A313DB0}" dt="2021-05-05T10:34:31.069" v="71" actId="14100"/>
          <ac:picMkLst>
            <pc:docMk/>
            <pc:sldMk cId="2030914118" sldId="277"/>
            <ac:picMk id="5" creationId="{1B139B58-4C44-4189-9679-52A862E9883D}"/>
          </ac:picMkLst>
        </pc:picChg>
      </pc:sldChg>
      <pc:sldChg chg="addSp delSp modSp add mod ord">
        <pc:chgData name="Abouelhassan Shehab Ibrahim Adbelazin" userId="c5da55ff-1e7b-4daa-8da4-98cf37dcfae6" providerId="ADAL" clId="{718CD86D-63A2-4CD3-BA5B-85A95A313DB0}" dt="2021-05-05T10:37:30.035" v="97"/>
        <pc:sldMkLst>
          <pc:docMk/>
          <pc:sldMk cId="1076829317" sldId="278"/>
        </pc:sldMkLst>
        <pc:spChg chg="mod">
          <ac:chgData name="Abouelhassan Shehab Ibrahim Adbelazin" userId="c5da55ff-1e7b-4daa-8da4-98cf37dcfae6" providerId="ADAL" clId="{718CD86D-63A2-4CD3-BA5B-85A95A313DB0}" dt="2021-05-05T10:35:13.600" v="79" actId="1076"/>
          <ac:spMkLst>
            <pc:docMk/>
            <pc:sldMk cId="1076829317" sldId="278"/>
            <ac:spMk id="2" creationId="{02869C29-A326-4694-9B6E-B6F6C4D1CABF}"/>
          </ac:spMkLst>
        </pc:spChg>
        <pc:picChg chg="add mod">
          <ac:chgData name="Abouelhassan Shehab Ibrahim Adbelazin" userId="c5da55ff-1e7b-4daa-8da4-98cf37dcfae6" providerId="ADAL" clId="{718CD86D-63A2-4CD3-BA5B-85A95A313DB0}" dt="2021-05-05T10:35:37.224" v="84" actId="14100"/>
          <ac:picMkLst>
            <pc:docMk/>
            <pc:sldMk cId="1076829317" sldId="278"/>
            <ac:picMk id="4" creationId="{2944318B-C9D6-4F57-AF28-BD922C460229}"/>
          </ac:picMkLst>
        </pc:picChg>
        <pc:picChg chg="del">
          <ac:chgData name="Abouelhassan Shehab Ibrahim Adbelazin" userId="c5da55ff-1e7b-4daa-8da4-98cf37dcfae6" providerId="ADAL" clId="{718CD86D-63A2-4CD3-BA5B-85A95A313DB0}" dt="2021-05-05T10:34:56.880" v="73" actId="478"/>
          <ac:picMkLst>
            <pc:docMk/>
            <pc:sldMk cId="1076829317" sldId="278"/>
            <ac:picMk id="5" creationId="{1B139B58-4C44-4189-9679-52A862E9883D}"/>
          </ac:picMkLst>
        </pc:picChg>
      </pc:sldChg>
      <pc:sldChg chg="addSp delSp modSp add mod ord">
        <pc:chgData name="Abouelhassan Shehab Ibrahim Adbelazin" userId="c5da55ff-1e7b-4daa-8da4-98cf37dcfae6" providerId="ADAL" clId="{718CD86D-63A2-4CD3-BA5B-85A95A313DB0}" dt="2021-05-05T10:37:38.642" v="101"/>
        <pc:sldMkLst>
          <pc:docMk/>
          <pc:sldMk cId="1734245180" sldId="279"/>
        </pc:sldMkLst>
        <pc:spChg chg="mod">
          <ac:chgData name="Abouelhassan Shehab Ibrahim Adbelazin" userId="c5da55ff-1e7b-4daa-8da4-98cf37dcfae6" providerId="ADAL" clId="{718CD86D-63A2-4CD3-BA5B-85A95A313DB0}" dt="2021-05-05T10:36:34.229" v="89"/>
          <ac:spMkLst>
            <pc:docMk/>
            <pc:sldMk cId="1734245180" sldId="279"/>
            <ac:spMk id="2" creationId="{02869C29-A326-4694-9B6E-B6F6C4D1CABF}"/>
          </ac:spMkLst>
        </pc:spChg>
        <pc:picChg chg="del mod">
          <ac:chgData name="Abouelhassan Shehab Ibrahim Adbelazin" userId="c5da55ff-1e7b-4daa-8da4-98cf37dcfae6" providerId="ADAL" clId="{718CD86D-63A2-4CD3-BA5B-85A95A313DB0}" dt="2021-05-05T10:36:18.279" v="87" actId="478"/>
          <ac:picMkLst>
            <pc:docMk/>
            <pc:sldMk cId="1734245180" sldId="279"/>
            <ac:picMk id="4" creationId="{2944318B-C9D6-4F57-AF28-BD922C460229}"/>
          </ac:picMkLst>
        </pc:picChg>
        <pc:picChg chg="add mod">
          <ac:chgData name="Abouelhassan Shehab Ibrahim Adbelazin" userId="c5da55ff-1e7b-4daa-8da4-98cf37dcfae6" providerId="ADAL" clId="{718CD86D-63A2-4CD3-BA5B-85A95A313DB0}" dt="2021-05-05T10:37:17.718" v="95" actId="14100"/>
          <ac:picMkLst>
            <pc:docMk/>
            <pc:sldMk cId="1734245180" sldId="279"/>
            <ac:picMk id="5" creationId="{1B74F832-F7D4-4076-9E0E-BB8A982003B0}"/>
          </ac:picMkLst>
        </pc:picChg>
      </pc:sldChg>
    </pc:docChg>
  </pc:docChgLst>
  <pc:docChgLst>
    <pc:chgData name="Abouelhassan Shehab Ibrahim Adbelazin" userId="c5da55ff-1e7b-4daa-8da4-98cf37dcfae6" providerId="ADAL" clId="{0C177FC9-F805-431E-BFCC-071343982B19}"/>
    <pc:docChg chg="undo custSel addSld delSld modSld sldOrd">
      <pc:chgData name="Abouelhassan Shehab Ibrahim Adbelazin" userId="c5da55ff-1e7b-4daa-8da4-98cf37dcfae6" providerId="ADAL" clId="{0C177FC9-F805-431E-BFCC-071343982B19}" dt="2021-04-12T20:01:59.377" v="189" actId="1076"/>
      <pc:docMkLst>
        <pc:docMk/>
      </pc:docMkLst>
      <pc:sldChg chg="modSp del mod">
        <pc:chgData name="Abouelhassan Shehab Ibrahim Adbelazin" userId="c5da55ff-1e7b-4daa-8da4-98cf37dcfae6" providerId="ADAL" clId="{0C177FC9-F805-431E-BFCC-071343982B19}" dt="2021-04-12T19:12:49.960" v="174" actId="47"/>
        <pc:sldMkLst>
          <pc:docMk/>
          <pc:sldMk cId="2078144267" sldId="257"/>
        </pc:sldMkLst>
        <pc:spChg chg="mod">
          <ac:chgData name="Abouelhassan Shehab Ibrahim Adbelazin" userId="c5da55ff-1e7b-4daa-8da4-98cf37dcfae6" providerId="ADAL" clId="{0C177FC9-F805-431E-BFCC-071343982B19}" dt="2021-04-12T19:10:23.221" v="171" actId="27636"/>
          <ac:spMkLst>
            <pc:docMk/>
            <pc:sldMk cId="2078144267" sldId="257"/>
            <ac:spMk id="2" creationId="{02869C29-A326-4694-9B6E-B6F6C4D1CABF}"/>
          </ac:spMkLst>
        </pc:spChg>
      </pc:sldChg>
      <pc:sldChg chg="modSp del mod">
        <pc:chgData name="Abouelhassan Shehab Ibrahim Adbelazin" userId="c5da55ff-1e7b-4daa-8da4-98cf37dcfae6" providerId="ADAL" clId="{0C177FC9-F805-431E-BFCC-071343982B19}" dt="2021-04-12T19:12:52.279" v="175" actId="47"/>
        <pc:sldMkLst>
          <pc:docMk/>
          <pc:sldMk cId="3214413035" sldId="258"/>
        </pc:sldMkLst>
        <pc:spChg chg="mod">
          <ac:chgData name="Abouelhassan Shehab Ibrahim Adbelazin" userId="c5da55ff-1e7b-4daa-8da4-98cf37dcfae6" providerId="ADAL" clId="{0C177FC9-F805-431E-BFCC-071343982B19}" dt="2021-04-12T19:10:44.347" v="173" actId="27636"/>
          <ac:spMkLst>
            <pc:docMk/>
            <pc:sldMk cId="3214413035" sldId="258"/>
            <ac:spMk id="2" creationId="{02869C29-A326-4694-9B6E-B6F6C4D1CABF}"/>
          </ac:spMkLst>
        </pc:spChg>
      </pc:sldChg>
      <pc:sldChg chg="ord">
        <pc:chgData name="Abouelhassan Shehab Ibrahim Adbelazin" userId="c5da55ff-1e7b-4daa-8da4-98cf37dcfae6" providerId="ADAL" clId="{0C177FC9-F805-431E-BFCC-071343982B19}" dt="2021-04-12T19:24:14.697" v="177"/>
        <pc:sldMkLst>
          <pc:docMk/>
          <pc:sldMk cId="6106253" sldId="262"/>
        </pc:sldMkLst>
      </pc:sldChg>
      <pc:sldChg chg="delSp modSp add del mod">
        <pc:chgData name="Abouelhassan Shehab Ibrahim Adbelazin" userId="c5da55ff-1e7b-4daa-8da4-98cf37dcfae6" providerId="ADAL" clId="{0C177FC9-F805-431E-BFCC-071343982B19}" dt="2021-04-12T20:01:59.377" v="189" actId="1076"/>
        <pc:sldMkLst>
          <pc:docMk/>
          <pc:sldMk cId="1743385101" sldId="263"/>
        </pc:sldMkLst>
        <pc:spChg chg="mod">
          <ac:chgData name="Abouelhassan Shehab Ibrahim Adbelazin" userId="c5da55ff-1e7b-4daa-8da4-98cf37dcfae6" providerId="ADAL" clId="{0C177FC9-F805-431E-BFCC-071343982B19}" dt="2021-04-04T20:43:21.860" v="33" actId="27636"/>
          <ac:spMkLst>
            <pc:docMk/>
            <pc:sldMk cId="1743385101" sldId="263"/>
            <ac:spMk id="2" creationId="{02869C29-A326-4694-9B6E-B6F6C4D1CABF}"/>
          </ac:spMkLst>
        </pc:spChg>
        <pc:spChg chg="mod">
          <ac:chgData name="Abouelhassan Shehab Ibrahim Adbelazin" userId="c5da55ff-1e7b-4daa-8da4-98cf37dcfae6" providerId="ADAL" clId="{0C177FC9-F805-431E-BFCC-071343982B19}" dt="2021-04-12T20:01:59.377" v="189" actId="1076"/>
          <ac:spMkLst>
            <pc:docMk/>
            <pc:sldMk cId="1743385101" sldId="263"/>
            <ac:spMk id="3" creationId="{2013784A-126F-451A-9995-5C8074875E17}"/>
          </ac:spMkLst>
        </pc:spChg>
        <pc:picChg chg="mod">
          <ac:chgData name="Abouelhassan Shehab Ibrahim Adbelazin" userId="c5da55ff-1e7b-4daa-8da4-98cf37dcfae6" providerId="ADAL" clId="{0C177FC9-F805-431E-BFCC-071343982B19}" dt="2021-04-12T19:37:11.515" v="182" actId="1076"/>
          <ac:picMkLst>
            <pc:docMk/>
            <pc:sldMk cId="1743385101" sldId="263"/>
            <ac:picMk id="1026" creationId="{01A2F78A-9A23-41E8-B401-5A4881B3DB05}"/>
          </ac:picMkLst>
        </pc:picChg>
        <pc:picChg chg="del mod">
          <ac:chgData name="Abouelhassan Shehab Ibrahim Adbelazin" userId="c5da55ff-1e7b-4daa-8da4-98cf37dcfae6" providerId="ADAL" clId="{0C177FC9-F805-431E-BFCC-071343982B19}" dt="2021-04-12T19:37:08.678" v="181" actId="478"/>
          <ac:picMkLst>
            <pc:docMk/>
            <pc:sldMk cId="1743385101" sldId="263"/>
            <ac:picMk id="1028" creationId="{8D9E7909-407F-4188-9ED9-2558A8DFC886}"/>
          </ac:picMkLst>
        </pc:picChg>
      </pc:sldChg>
      <pc:sldChg chg="modSp mod">
        <pc:chgData name="Abouelhassan Shehab Ibrahim Adbelazin" userId="c5da55ff-1e7b-4daa-8da4-98cf37dcfae6" providerId="ADAL" clId="{0C177FC9-F805-431E-BFCC-071343982B19}" dt="2021-04-04T20:53:11.733" v="39" actId="1076"/>
        <pc:sldMkLst>
          <pc:docMk/>
          <pc:sldMk cId="770496549" sldId="264"/>
        </pc:sldMkLst>
        <pc:spChg chg="mod">
          <ac:chgData name="Abouelhassan Shehab Ibrahim Adbelazin" userId="c5da55ff-1e7b-4daa-8da4-98cf37dcfae6" providerId="ADAL" clId="{0C177FC9-F805-431E-BFCC-071343982B19}" dt="2021-04-04T20:53:07.230" v="37"/>
          <ac:spMkLst>
            <pc:docMk/>
            <pc:sldMk cId="770496549" sldId="264"/>
            <ac:spMk id="2" creationId="{02869C29-A326-4694-9B6E-B6F6C4D1CABF}"/>
          </ac:spMkLst>
        </pc:spChg>
        <pc:picChg chg="mod">
          <ac:chgData name="Abouelhassan Shehab Ibrahim Adbelazin" userId="c5da55ff-1e7b-4daa-8da4-98cf37dcfae6" providerId="ADAL" clId="{0C177FC9-F805-431E-BFCC-071343982B19}" dt="2021-04-04T20:53:11.733" v="39" actId="1076"/>
          <ac:picMkLst>
            <pc:docMk/>
            <pc:sldMk cId="770496549" sldId="264"/>
            <ac:picMk id="11" creationId="{452796C9-FA28-4797-BBC9-4E8E974AD751}"/>
          </ac:picMkLst>
        </pc:picChg>
        <pc:picChg chg="mod">
          <ac:chgData name="Abouelhassan Shehab Ibrahim Adbelazin" userId="c5da55ff-1e7b-4daa-8da4-98cf37dcfae6" providerId="ADAL" clId="{0C177FC9-F805-431E-BFCC-071343982B19}" dt="2021-04-04T20:53:09.051" v="38" actId="1076"/>
          <ac:picMkLst>
            <pc:docMk/>
            <pc:sldMk cId="770496549" sldId="264"/>
            <ac:picMk id="13" creationId="{A18E8030-F120-4291-900C-3A050573061D}"/>
          </ac:picMkLst>
        </pc:picChg>
      </pc:sldChg>
      <pc:sldChg chg="modSp mod">
        <pc:chgData name="Abouelhassan Shehab Ibrahim Adbelazin" userId="c5da55ff-1e7b-4daa-8da4-98cf37dcfae6" providerId="ADAL" clId="{0C177FC9-F805-431E-BFCC-071343982B19}" dt="2021-04-04T20:56:56.085" v="62" actId="20577"/>
        <pc:sldMkLst>
          <pc:docMk/>
          <pc:sldMk cId="2507933570" sldId="265"/>
        </pc:sldMkLst>
        <pc:spChg chg="mod">
          <ac:chgData name="Abouelhassan Shehab Ibrahim Adbelazin" userId="c5da55ff-1e7b-4daa-8da4-98cf37dcfae6" providerId="ADAL" clId="{0C177FC9-F805-431E-BFCC-071343982B19}" dt="2021-04-04T20:56:56.085" v="62" actId="20577"/>
          <ac:spMkLst>
            <pc:docMk/>
            <pc:sldMk cId="2507933570" sldId="265"/>
            <ac:spMk id="2" creationId="{02869C29-A326-4694-9B6E-B6F6C4D1CABF}"/>
          </ac:spMkLst>
        </pc:spChg>
      </pc:sldChg>
      <pc:sldChg chg="addSp delSp modSp add del mod">
        <pc:chgData name="Abouelhassan Shehab Ibrahim Adbelazin" userId="c5da55ff-1e7b-4daa-8da4-98cf37dcfae6" providerId="ADAL" clId="{0C177FC9-F805-431E-BFCC-071343982B19}" dt="2021-04-04T20:45:33.885" v="36" actId="47"/>
        <pc:sldMkLst>
          <pc:docMk/>
          <pc:sldMk cId="2907859349" sldId="266"/>
        </pc:sldMkLst>
        <pc:spChg chg="mod">
          <ac:chgData name="Abouelhassan Shehab Ibrahim Adbelazin" userId="c5da55ff-1e7b-4daa-8da4-98cf37dcfae6" providerId="ADAL" clId="{0C177FC9-F805-431E-BFCC-071343982B19}" dt="2021-04-04T20:23:29.896" v="6"/>
          <ac:spMkLst>
            <pc:docMk/>
            <pc:sldMk cId="2907859349" sldId="266"/>
            <ac:spMk id="2" creationId="{02869C29-A326-4694-9B6E-B6F6C4D1CABF}"/>
          </ac:spMkLst>
        </pc:spChg>
        <pc:picChg chg="del">
          <ac:chgData name="Abouelhassan Shehab Ibrahim Adbelazin" userId="c5da55ff-1e7b-4daa-8da4-98cf37dcfae6" providerId="ADAL" clId="{0C177FC9-F805-431E-BFCC-071343982B19}" dt="2021-04-04T20:23:12.872" v="3" actId="478"/>
          <ac:picMkLst>
            <pc:docMk/>
            <pc:sldMk cId="2907859349" sldId="266"/>
            <ac:picMk id="1026" creationId="{01A2F78A-9A23-41E8-B401-5A4881B3DB05}"/>
          </ac:picMkLst>
        </pc:picChg>
        <pc:picChg chg="add del">
          <ac:chgData name="Abouelhassan Shehab Ibrahim Adbelazin" userId="c5da55ff-1e7b-4daa-8da4-98cf37dcfae6" providerId="ADAL" clId="{0C177FC9-F805-431E-BFCC-071343982B19}" dt="2021-04-04T20:23:09.632" v="2" actId="478"/>
          <ac:picMkLst>
            <pc:docMk/>
            <pc:sldMk cId="2907859349" sldId="266"/>
            <ac:picMk id="1028" creationId="{8D9E7909-407F-4188-9ED9-2558A8DFC886}"/>
          </ac:picMkLst>
        </pc:picChg>
      </pc:sldChg>
      <pc:sldChg chg="addSp delSp modSp add mod">
        <pc:chgData name="Abouelhassan Shehab Ibrahim Adbelazin" userId="c5da55ff-1e7b-4daa-8da4-98cf37dcfae6" providerId="ADAL" clId="{0C177FC9-F805-431E-BFCC-071343982B19}" dt="2021-04-04T20:54:43.381" v="50" actId="1076"/>
        <pc:sldMkLst>
          <pc:docMk/>
          <pc:sldMk cId="2982922318" sldId="266"/>
        </pc:sldMkLst>
        <pc:picChg chg="add mod modCrop">
          <ac:chgData name="Abouelhassan Shehab Ibrahim Adbelazin" userId="c5da55ff-1e7b-4daa-8da4-98cf37dcfae6" providerId="ADAL" clId="{0C177FC9-F805-431E-BFCC-071343982B19}" dt="2021-04-04T20:54:43.381" v="50" actId="1076"/>
          <ac:picMkLst>
            <pc:docMk/>
            <pc:sldMk cId="2982922318" sldId="266"/>
            <ac:picMk id="4" creationId="{E6133538-AA9C-4828-BEC7-8F692F7AAEC2}"/>
          </ac:picMkLst>
        </pc:picChg>
        <pc:picChg chg="del">
          <ac:chgData name="Abouelhassan Shehab Ibrahim Adbelazin" userId="c5da55ff-1e7b-4daa-8da4-98cf37dcfae6" providerId="ADAL" clId="{0C177FC9-F805-431E-BFCC-071343982B19}" dt="2021-04-04T20:53:38.022" v="42" actId="478"/>
          <ac:picMkLst>
            <pc:docMk/>
            <pc:sldMk cId="2982922318" sldId="266"/>
            <ac:picMk id="11" creationId="{452796C9-FA28-4797-BBC9-4E8E974AD751}"/>
          </ac:picMkLst>
        </pc:picChg>
        <pc:picChg chg="del">
          <ac:chgData name="Abouelhassan Shehab Ibrahim Adbelazin" userId="c5da55ff-1e7b-4daa-8da4-98cf37dcfae6" providerId="ADAL" clId="{0C177FC9-F805-431E-BFCC-071343982B19}" dt="2021-04-04T20:53:36.660" v="41" actId="478"/>
          <ac:picMkLst>
            <pc:docMk/>
            <pc:sldMk cId="2982922318" sldId="266"/>
            <ac:picMk id="13" creationId="{A18E8030-F120-4291-900C-3A050573061D}"/>
          </ac:picMkLst>
        </pc:picChg>
      </pc:sldChg>
      <pc:sldChg chg="addSp delSp modSp add mod">
        <pc:chgData name="Abouelhassan Shehab Ibrahim Adbelazin" userId="c5da55ff-1e7b-4daa-8da4-98cf37dcfae6" providerId="ADAL" clId="{0C177FC9-F805-431E-BFCC-071343982B19}" dt="2021-04-04T20:59:46.903" v="69" actId="1076"/>
        <pc:sldMkLst>
          <pc:docMk/>
          <pc:sldMk cId="2482249810" sldId="267"/>
        </pc:sldMkLst>
        <pc:spChg chg="mod">
          <ac:chgData name="Abouelhassan Shehab Ibrahim Adbelazin" userId="c5da55ff-1e7b-4daa-8da4-98cf37dcfae6" providerId="ADAL" clId="{0C177FC9-F805-431E-BFCC-071343982B19}" dt="2021-04-04T20:59:13.858" v="65"/>
          <ac:spMkLst>
            <pc:docMk/>
            <pc:sldMk cId="2482249810" sldId="267"/>
            <ac:spMk id="2" creationId="{02869C29-A326-4694-9B6E-B6F6C4D1CABF}"/>
          </ac:spMkLst>
        </pc:spChg>
        <pc:picChg chg="add mod">
          <ac:chgData name="Abouelhassan Shehab Ibrahim Adbelazin" userId="c5da55ff-1e7b-4daa-8da4-98cf37dcfae6" providerId="ADAL" clId="{0C177FC9-F805-431E-BFCC-071343982B19}" dt="2021-04-04T20:59:46.903" v="69" actId="1076"/>
          <ac:picMkLst>
            <pc:docMk/>
            <pc:sldMk cId="2482249810" sldId="267"/>
            <ac:picMk id="4" creationId="{39CEE3B8-B42E-43A8-9FF8-8DF3FFE5E94A}"/>
          </ac:picMkLst>
        </pc:picChg>
        <pc:picChg chg="del">
          <ac:chgData name="Abouelhassan Shehab Ibrahim Adbelazin" userId="c5da55ff-1e7b-4daa-8da4-98cf37dcfae6" providerId="ADAL" clId="{0C177FC9-F805-431E-BFCC-071343982B19}" dt="2021-04-04T20:58:57.267" v="64" actId="478"/>
          <ac:picMkLst>
            <pc:docMk/>
            <pc:sldMk cId="2482249810" sldId="267"/>
            <ac:picMk id="3074" creationId="{9B077FE0-6AD4-4723-A200-848FFACFED81}"/>
          </ac:picMkLst>
        </pc:picChg>
      </pc:sldChg>
      <pc:sldChg chg="addSp delSp modSp add mod">
        <pc:chgData name="Abouelhassan Shehab Ibrahim Adbelazin" userId="c5da55ff-1e7b-4daa-8da4-98cf37dcfae6" providerId="ADAL" clId="{0C177FC9-F805-431E-BFCC-071343982B19}" dt="2021-04-04T21:03:47.279" v="95" actId="1076"/>
        <pc:sldMkLst>
          <pc:docMk/>
          <pc:sldMk cId="518271550" sldId="268"/>
        </pc:sldMkLst>
        <pc:spChg chg="mod">
          <ac:chgData name="Abouelhassan Shehab Ibrahim Adbelazin" userId="c5da55ff-1e7b-4daa-8da4-98cf37dcfae6" providerId="ADAL" clId="{0C177FC9-F805-431E-BFCC-071343982B19}" dt="2021-04-04T21:03:13.010" v="89" actId="20577"/>
          <ac:spMkLst>
            <pc:docMk/>
            <pc:sldMk cId="518271550" sldId="268"/>
            <ac:spMk id="2" creationId="{02869C29-A326-4694-9B6E-B6F6C4D1CABF}"/>
          </ac:spMkLst>
        </pc:spChg>
        <pc:picChg chg="del">
          <ac:chgData name="Abouelhassan Shehab Ibrahim Adbelazin" userId="c5da55ff-1e7b-4daa-8da4-98cf37dcfae6" providerId="ADAL" clId="{0C177FC9-F805-431E-BFCC-071343982B19}" dt="2021-04-04T21:02:20.771" v="71" actId="478"/>
          <ac:picMkLst>
            <pc:docMk/>
            <pc:sldMk cId="518271550" sldId="268"/>
            <ac:picMk id="4" creationId="{39CEE3B8-B42E-43A8-9FF8-8DF3FFE5E94A}"/>
          </ac:picMkLst>
        </pc:picChg>
        <pc:picChg chg="add mod modCrop">
          <ac:chgData name="Abouelhassan Shehab Ibrahim Adbelazin" userId="c5da55ff-1e7b-4daa-8da4-98cf37dcfae6" providerId="ADAL" clId="{0C177FC9-F805-431E-BFCC-071343982B19}" dt="2021-04-04T21:03:47.279" v="95" actId="1076"/>
          <ac:picMkLst>
            <pc:docMk/>
            <pc:sldMk cId="518271550" sldId="268"/>
            <ac:picMk id="5" creationId="{D1A93F82-12C4-49F9-A185-DBFFE9000DDF}"/>
          </ac:picMkLst>
        </pc:picChg>
      </pc:sldChg>
      <pc:sldChg chg="addSp delSp modSp add mod">
        <pc:chgData name="Abouelhassan Shehab Ibrahim Adbelazin" userId="c5da55ff-1e7b-4daa-8da4-98cf37dcfae6" providerId="ADAL" clId="{0C177FC9-F805-431E-BFCC-071343982B19}" dt="2021-04-04T21:16:04.312" v="158" actId="1076"/>
        <pc:sldMkLst>
          <pc:docMk/>
          <pc:sldMk cId="499097745" sldId="269"/>
        </pc:sldMkLst>
        <pc:spChg chg="mod">
          <ac:chgData name="Abouelhassan Shehab Ibrahim Adbelazin" userId="c5da55ff-1e7b-4daa-8da4-98cf37dcfae6" providerId="ADAL" clId="{0C177FC9-F805-431E-BFCC-071343982B19}" dt="2021-04-04T21:05:33.733" v="104" actId="20577"/>
          <ac:spMkLst>
            <pc:docMk/>
            <pc:sldMk cId="499097745" sldId="269"/>
            <ac:spMk id="2" creationId="{02869C29-A326-4694-9B6E-B6F6C4D1CABF}"/>
          </ac:spMkLst>
        </pc:spChg>
        <pc:picChg chg="add del mod modCrop">
          <ac:chgData name="Abouelhassan Shehab Ibrahim Adbelazin" userId="c5da55ff-1e7b-4daa-8da4-98cf37dcfae6" providerId="ADAL" clId="{0C177FC9-F805-431E-BFCC-071343982B19}" dt="2021-04-04T21:13:19.031" v="116" actId="478"/>
          <ac:picMkLst>
            <pc:docMk/>
            <pc:sldMk cId="499097745" sldId="269"/>
            <ac:picMk id="4" creationId="{A73DED7B-3C73-477B-BD66-CE6394C344EC}"/>
          </ac:picMkLst>
        </pc:picChg>
        <pc:picChg chg="del">
          <ac:chgData name="Abouelhassan Shehab Ibrahim Adbelazin" userId="c5da55ff-1e7b-4daa-8da4-98cf37dcfae6" providerId="ADAL" clId="{0C177FC9-F805-431E-BFCC-071343982B19}" dt="2021-04-04T21:05:35.599" v="105" actId="478"/>
          <ac:picMkLst>
            <pc:docMk/>
            <pc:sldMk cId="499097745" sldId="269"/>
            <ac:picMk id="5" creationId="{D1A93F82-12C4-49F9-A185-DBFFE9000DDF}"/>
          </ac:picMkLst>
        </pc:picChg>
        <pc:picChg chg="add del mod modCrop">
          <ac:chgData name="Abouelhassan Shehab Ibrahim Adbelazin" userId="c5da55ff-1e7b-4daa-8da4-98cf37dcfae6" providerId="ADAL" clId="{0C177FC9-F805-431E-BFCC-071343982B19}" dt="2021-04-04T21:15:44.210" v="155" actId="478"/>
          <ac:picMkLst>
            <pc:docMk/>
            <pc:sldMk cId="499097745" sldId="269"/>
            <ac:picMk id="7" creationId="{5E7E0DD6-7DFA-4B02-BA1A-FC9AEDA3138E}"/>
          </ac:picMkLst>
        </pc:picChg>
        <pc:picChg chg="add mod modCrop">
          <ac:chgData name="Abouelhassan Shehab Ibrahim Adbelazin" userId="c5da55ff-1e7b-4daa-8da4-98cf37dcfae6" providerId="ADAL" clId="{0C177FC9-F805-431E-BFCC-071343982B19}" dt="2021-04-04T21:16:04.312" v="158" actId="1076"/>
          <ac:picMkLst>
            <pc:docMk/>
            <pc:sldMk cId="499097745" sldId="269"/>
            <ac:picMk id="9" creationId="{587C49DF-5E7F-41A8-ACCF-DEFD1A5E4A6E}"/>
          </ac:picMkLst>
        </pc:picChg>
      </pc:sldChg>
      <pc:sldChg chg="add">
        <pc:chgData name="Abouelhassan Shehab Ibrahim Adbelazin" userId="c5da55ff-1e7b-4daa-8da4-98cf37dcfae6" providerId="ADAL" clId="{0C177FC9-F805-431E-BFCC-071343982B19}" dt="2021-04-04T21:13:14.928" v="115" actId="2890"/>
        <pc:sldMkLst>
          <pc:docMk/>
          <pc:sldMk cId="1502698004" sldId="270"/>
        </pc:sldMkLst>
      </pc:sldChg>
      <pc:sldChg chg="addSp delSp modSp add mod">
        <pc:chgData name="Abouelhassan Shehab Ibrahim Adbelazin" userId="c5da55ff-1e7b-4daa-8da4-98cf37dcfae6" providerId="ADAL" clId="{0C177FC9-F805-431E-BFCC-071343982B19}" dt="2021-04-04T21:27:52.039" v="169" actId="1076"/>
        <pc:sldMkLst>
          <pc:docMk/>
          <pc:sldMk cId="2009592011" sldId="271"/>
        </pc:sldMkLst>
        <pc:picChg chg="del">
          <ac:chgData name="Abouelhassan Shehab Ibrahim Adbelazin" userId="c5da55ff-1e7b-4daa-8da4-98cf37dcfae6" providerId="ADAL" clId="{0C177FC9-F805-431E-BFCC-071343982B19}" dt="2021-04-04T21:25:28.585" v="160" actId="478"/>
          <ac:picMkLst>
            <pc:docMk/>
            <pc:sldMk cId="2009592011" sldId="271"/>
            <ac:picMk id="4" creationId="{A73DED7B-3C73-477B-BD66-CE6394C344EC}"/>
          </ac:picMkLst>
        </pc:picChg>
        <pc:picChg chg="add mod modCrop">
          <ac:chgData name="Abouelhassan Shehab Ibrahim Adbelazin" userId="c5da55ff-1e7b-4daa-8da4-98cf37dcfae6" providerId="ADAL" clId="{0C177FC9-F805-431E-BFCC-071343982B19}" dt="2021-04-04T21:27:08.335" v="164" actId="732"/>
          <ac:picMkLst>
            <pc:docMk/>
            <pc:sldMk cId="2009592011" sldId="271"/>
            <ac:picMk id="5" creationId="{8C831F04-EE9F-47FD-BBDF-167DC377F79F}"/>
          </ac:picMkLst>
        </pc:picChg>
        <pc:picChg chg="add mod modCrop">
          <ac:chgData name="Abouelhassan Shehab Ibrahim Adbelazin" userId="c5da55ff-1e7b-4daa-8da4-98cf37dcfae6" providerId="ADAL" clId="{0C177FC9-F805-431E-BFCC-071343982B19}" dt="2021-04-04T21:27:52.039" v="169" actId="1076"/>
          <ac:picMkLst>
            <pc:docMk/>
            <pc:sldMk cId="2009592011" sldId="271"/>
            <ac:picMk id="7" creationId="{DAADFDF5-92C2-43CF-B857-679B380327DC}"/>
          </ac:picMkLst>
        </pc:picChg>
      </pc:sldChg>
      <pc:sldChg chg="addSp delSp modSp add">
        <pc:chgData name="Abouelhassan Shehab Ibrahim Adbelazin" userId="c5da55ff-1e7b-4daa-8da4-98cf37dcfae6" providerId="ADAL" clId="{0C177FC9-F805-431E-BFCC-071343982B19}" dt="2021-04-12T19:37:55.553" v="188" actId="1076"/>
        <pc:sldMkLst>
          <pc:docMk/>
          <pc:sldMk cId="1469699243" sldId="272"/>
        </pc:sldMkLst>
        <pc:picChg chg="add mod">
          <ac:chgData name="Abouelhassan Shehab Ibrahim Adbelazin" userId="c5da55ff-1e7b-4daa-8da4-98cf37dcfae6" providerId="ADAL" clId="{0C177FC9-F805-431E-BFCC-071343982B19}" dt="2021-04-12T19:37:55.553" v="188" actId="1076"/>
          <ac:picMkLst>
            <pc:docMk/>
            <pc:sldMk cId="1469699243" sldId="272"/>
            <ac:picMk id="4" creationId="{00C870D2-DB81-4096-95E0-8858BDC0E695}"/>
          </ac:picMkLst>
        </pc:picChg>
        <pc:picChg chg="del">
          <ac:chgData name="Abouelhassan Shehab Ibrahim Adbelazin" userId="c5da55ff-1e7b-4daa-8da4-98cf37dcfae6" providerId="ADAL" clId="{0C177FC9-F805-431E-BFCC-071343982B19}" dt="2021-04-12T19:36:26.201" v="179" actId="478"/>
          <ac:picMkLst>
            <pc:docMk/>
            <pc:sldMk cId="1469699243" sldId="272"/>
            <ac:picMk id="1026" creationId="{01A2F78A-9A23-41E8-B401-5A4881B3DB05}"/>
          </ac:picMkLst>
        </pc:picChg>
        <pc:picChg chg="mod">
          <ac:chgData name="Abouelhassan Shehab Ibrahim Adbelazin" userId="c5da55ff-1e7b-4daa-8da4-98cf37dcfae6" providerId="ADAL" clId="{0C177FC9-F805-431E-BFCC-071343982B19}" dt="2021-04-12T19:37:24.574" v="183" actId="1076"/>
          <ac:picMkLst>
            <pc:docMk/>
            <pc:sldMk cId="1469699243" sldId="272"/>
            <ac:picMk id="1028" creationId="{8D9E7909-407F-4188-9ED9-2558A8DFC88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E5355F-96BC-4E12-A801-FD9A6CD3C573}" type="datetimeFigureOut">
              <a:rPr lang="en-US" smtClean="0"/>
              <a:t>5/5/2021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B1A4C3-E5B4-45A6-91D1-4266FC4B3237}" type="slidenum">
              <a:rPr lang="en-US" smtClean="0"/>
              <a:t>‹#›</a:t>
            </a:fld>
            <a:endParaRPr lang="en-US"/>
          </a:p>
        </p:txBody>
      </p:sp>
    </p:spTree>
    <p:extLst>
      <p:ext uri="{BB962C8B-B14F-4D97-AF65-F5344CB8AC3E}">
        <p14:creationId xmlns:p14="http://schemas.microsoft.com/office/powerpoint/2010/main" val="987834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BBCDAE-DA20-45ED-A835-8D4B507DE461}"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BD2691-26AD-4BF9-A360-82B9AC1CE67F}" type="datetime1">
              <a:rPr lang="en-US" smtClean="0"/>
              <a:t>5/5/2021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B90A36-9E3F-4DE2-B56B-0362833B0376}" type="datetime1">
              <a:rPr lang="en-US" smtClean="0"/>
              <a:t>5/5/2021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14B8BB-053B-4939-A37B-8F689D205026}"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26787F-F027-4610-9642-9CA811D0CF24}"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C9FE39C-F02E-4985-BD3B-97951EA2DD34}" type="datetime1">
              <a:rPr lang="en-US" smtClean="0"/>
              <a:t>5/5/2021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DE63054-5274-4AFD-B839-DB7231AD5208}" type="datetime1">
              <a:rPr lang="en-US" smtClean="0"/>
              <a:t>5/5/2021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D22AAFBF-AACD-4C0D-B825-2F83A9AECFD9}" type="datetime1">
              <a:rPr lang="en-US" smtClean="0"/>
              <a:t>5/5/2021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7E51A7D-D6CD-4D0F-901B-26C47A424F7B}"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788598F-680A-496F-B698-0C72436A0E81}" type="datetime1">
              <a:rPr lang="en-US" smtClean="0"/>
              <a:t>5/5/2021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BD2D217-9C56-4B6B-84AB-6DC6744590DD}" type="datetime1">
              <a:rPr lang="en-US" smtClean="0"/>
              <a:t>5/5/2021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5510EB2-A8A3-4B2D-8949-51CD9A0E637A}" type="datetime1">
              <a:rPr lang="en-US" smtClean="0"/>
              <a:t>5/5/2021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9C29-A326-4694-9B6E-B6F6C4D1CABF}"/>
              </a:ext>
            </a:extLst>
          </p:cNvPr>
          <p:cNvSpPr>
            <a:spLocks noGrp="1"/>
          </p:cNvSpPr>
          <p:nvPr>
            <p:ph type="ctrTitle"/>
          </p:nvPr>
        </p:nvSpPr>
        <p:spPr>
          <a:xfrm>
            <a:off x="1069848" y="1298449"/>
            <a:ext cx="7315200" cy="1668036"/>
          </a:xfrm>
        </p:spPr>
        <p:txBody>
          <a:bodyPr>
            <a:normAutofit fontScale="90000"/>
          </a:bodyPr>
          <a:lstStyle/>
          <a:p>
            <a:r>
              <a:rPr lang="en-US" dirty="0"/>
              <a:t>Data warehouses and business intelligence</a:t>
            </a:r>
          </a:p>
        </p:txBody>
      </p:sp>
      <p:sp>
        <p:nvSpPr>
          <p:cNvPr id="3" name="Subtitle 2">
            <a:extLst>
              <a:ext uri="{FF2B5EF4-FFF2-40B4-BE49-F238E27FC236}">
                <a16:creationId xmlns:a16="http://schemas.microsoft.com/office/drawing/2014/main" id="{3D8E7C90-B0CC-43CB-8DB7-3D680CA7C4D8}"/>
              </a:ext>
            </a:extLst>
          </p:cNvPr>
          <p:cNvSpPr>
            <a:spLocks noGrp="1"/>
          </p:cNvSpPr>
          <p:nvPr>
            <p:ph type="subTitle" idx="1"/>
          </p:nvPr>
        </p:nvSpPr>
        <p:spPr>
          <a:xfrm>
            <a:off x="1100015" y="3213585"/>
            <a:ext cx="7315200" cy="914400"/>
          </a:xfrm>
        </p:spPr>
        <p:txBody>
          <a:bodyPr/>
          <a:lstStyle/>
          <a:p>
            <a:r>
              <a:rPr lang="hr-HR" sz="1800" dirty="0">
                <a:effectLst/>
                <a:latin typeface="Calibri" panose="020F0502020204030204" pitchFamily="34" charset="0"/>
                <a:ea typeface="Calibri" panose="020F0502020204030204" pitchFamily="34" charset="0"/>
                <a:cs typeface="Times New Roman" panose="02020603050405020304" pitchFamily="18" charset="0"/>
              </a:rPr>
              <a:t>explain</a:t>
            </a:r>
            <a:r>
              <a:rPr lang="en-US" sz="1800" dirty="0">
                <a:effectLst/>
                <a:latin typeface="Calibri" panose="020F0502020204030204" pitchFamily="34" charset="0"/>
                <a:ea typeface="Calibri" panose="020F0502020204030204" pitchFamily="34" charset="0"/>
                <a:cs typeface="Times New Roman" panose="02020603050405020304" pitchFamily="18" charset="0"/>
              </a:rPr>
              <a:t>g</a:t>
            </a:r>
            <a:r>
              <a:rPr lang="hr-HR" sz="1800" dirty="0">
                <a:effectLst/>
                <a:latin typeface="Calibri" panose="020F0502020204030204" pitchFamily="34" charset="0"/>
                <a:ea typeface="Calibri" panose="020F0502020204030204" pitchFamily="34" charset="0"/>
                <a:cs typeface="Times New Roman" panose="02020603050405020304" pitchFamily="18" charset="0"/>
              </a:rPr>
              <a:t> the design and implementation of a small data warehouse </a:t>
            </a:r>
            <a:endParaRPr lang="en-US" dirty="0"/>
          </a:p>
        </p:txBody>
      </p:sp>
      <p:sp>
        <p:nvSpPr>
          <p:cNvPr id="4" name="Slide Number Placeholder 3">
            <a:extLst>
              <a:ext uri="{FF2B5EF4-FFF2-40B4-BE49-F238E27FC236}">
                <a16:creationId xmlns:a16="http://schemas.microsoft.com/office/drawing/2014/main" id="{0A062A8C-ED59-4DFE-85D9-E81C0191A3A0}"/>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1954156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9C29-A326-4694-9B6E-B6F6C4D1CABF}"/>
              </a:ext>
            </a:extLst>
          </p:cNvPr>
          <p:cNvSpPr>
            <a:spLocks noGrp="1"/>
          </p:cNvSpPr>
          <p:nvPr>
            <p:ph type="ctrTitle"/>
          </p:nvPr>
        </p:nvSpPr>
        <p:spPr>
          <a:xfrm>
            <a:off x="0" y="1093941"/>
            <a:ext cx="9165265" cy="4901609"/>
          </a:xfrm>
        </p:spPr>
        <p:txBody>
          <a:bodyPr>
            <a:noAutofit/>
          </a:bodyPr>
          <a:lstStyle/>
          <a:p>
            <a:r>
              <a:rPr lang="hr-HR" sz="1800" dirty="0">
                <a:effectLst/>
                <a:latin typeface="Calibri" panose="020F0502020204030204" pitchFamily="34" charset="0"/>
                <a:ea typeface="Calibri" panose="020F0502020204030204" pitchFamily="34" charset="0"/>
                <a:cs typeface="Times New Roman" panose="02020603050405020304" pitchFamily="18" charset="0"/>
              </a:rPr>
              <a:t>Which is the busiest country in total / by years / per month in a year?</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lide Number Placeholder 2">
            <a:extLst>
              <a:ext uri="{FF2B5EF4-FFF2-40B4-BE49-F238E27FC236}">
                <a16:creationId xmlns:a16="http://schemas.microsoft.com/office/drawing/2014/main" id="{BED8207E-C64B-4DCC-9099-186E5E848F95}"/>
              </a:ext>
            </a:extLst>
          </p:cNvPr>
          <p:cNvSpPr>
            <a:spLocks noGrp="1"/>
          </p:cNvSpPr>
          <p:nvPr>
            <p:ph type="sldNum" sz="quarter" idx="12"/>
          </p:nvPr>
        </p:nvSpPr>
        <p:spPr/>
        <p:txBody>
          <a:bodyPr/>
          <a:lstStyle/>
          <a:p>
            <a:fld id="{4FAB73BC-B049-4115-A692-8D63A059BFB8}" type="slidenum">
              <a:rPr lang="en-US" smtClean="0"/>
              <a:pPr/>
              <a:t>10</a:t>
            </a:fld>
            <a:endParaRPr lang="en-US" dirty="0"/>
          </a:p>
        </p:txBody>
      </p:sp>
      <p:pic>
        <p:nvPicPr>
          <p:cNvPr id="4" name="Picture 3">
            <a:extLst>
              <a:ext uri="{FF2B5EF4-FFF2-40B4-BE49-F238E27FC236}">
                <a16:creationId xmlns:a16="http://schemas.microsoft.com/office/drawing/2014/main" id="{F362079A-2825-493E-B5B8-4B12AC072355}"/>
              </a:ext>
            </a:extLst>
          </p:cNvPr>
          <p:cNvPicPr>
            <a:picLocks noChangeAspect="1"/>
          </p:cNvPicPr>
          <p:nvPr/>
        </p:nvPicPr>
        <p:blipFill>
          <a:blip r:embed="rId2"/>
          <a:stretch>
            <a:fillRect/>
          </a:stretch>
        </p:blipFill>
        <p:spPr>
          <a:xfrm>
            <a:off x="0" y="767024"/>
            <a:ext cx="8070118" cy="4550173"/>
          </a:xfrm>
          <a:prstGeom prst="rect">
            <a:avLst/>
          </a:prstGeom>
        </p:spPr>
      </p:pic>
    </p:spTree>
    <p:extLst>
      <p:ext uri="{BB962C8B-B14F-4D97-AF65-F5344CB8AC3E}">
        <p14:creationId xmlns:p14="http://schemas.microsoft.com/office/powerpoint/2010/main" val="217738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9C29-A326-4694-9B6E-B6F6C4D1CABF}"/>
              </a:ext>
            </a:extLst>
          </p:cNvPr>
          <p:cNvSpPr>
            <a:spLocks noGrp="1"/>
          </p:cNvSpPr>
          <p:nvPr>
            <p:ph type="ctrTitle"/>
          </p:nvPr>
        </p:nvSpPr>
        <p:spPr>
          <a:xfrm>
            <a:off x="0" y="1223033"/>
            <a:ext cx="9165265" cy="4901609"/>
          </a:xfrm>
        </p:spPr>
        <p:txBody>
          <a:bodyPr>
            <a:noAutofit/>
          </a:bodyPr>
          <a:lstStyle/>
          <a:p>
            <a:r>
              <a:rPr lang="en-US" sz="2400" dirty="0"/>
              <a:t>Which country has received the most trucks so far?</a:t>
            </a:r>
          </a:p>
        </p:txBody>
      </p:sp>
      <p:sp>
        <p:nvSpPr>
          <p:cNvPr id="3" name="Slide Number Placeholder 2">
            <a:extLst>
              <a:ext uri="{FF2B5EF4-FFF2-40B4-BE49-F238E27FC236}">
                <a16:creationId xmlns:a16="http://schemas.microsoft.com/office/drawing/2014/main" id="{BED8207E-C64B-4DCC-9099-186E5E848F95}"/>
              </a:ext>
            </a:extLst>
          </p:cNvPr>
          <p:cNvSpPr>
            <a:spLocks noGrp="1"/>
          </p:cNvSpPr>
          <p:nvPr>
            <p:ph type="sldNum" sz="quarter" idx="12"/>
          </p:nvPr>
        </p:nvSpPr>
        <p:spPr/>
        <p:txBody>
          <a:bodyPr/>
          <a:lstStyle/>
          <a:p>
            <a:fld id="{4FAB73BC-B049-4115-A692-8D63A059BFB8}" type="slidenum">
              <a:rPr lang="en-US" smtClean="0"/>
              <a:pPr/>
              <a:t>11</a:t>
            </a:fld>
            <a:endParaRPr lang="en-US" dirty="0"/>
          </a:p>
        </p:txBody>
      </p:sp>
      <p:pic>
        <p:nvPicPr>
          <p:cNvPr id="5" name="Picture 4">
            <a:extLst>
              <a:ext uri="{FF2B5EF4-FFF2-40B4-BE49-F238E27FC236}">
                <a16:creationId xmlns:a16="http://schemas.microsoft.com/office/drawing/2014/main" id="{1B74F832-F7D4-4076-9E0E-BB8A982003B0}"/>
              </a:ext>
            </a:extLst>
          </p:cNvPr>
          <p:cNvPicPr>
            <a:picLocks noChangeAspect="1"/>
          </p:cNvPicPr>
          <p:nvPr/>
        </p:nvPicPr>
        <p:blipFill>
          <a:blip r:embed="rId2"/>
          <a:stretch>
            <a:fillRect/>
          </a:stretch>
        </p:blipFill>
        <p:spPr>
          <a:xfrm>
            <a:off x="0" y="1223033"/>
            <a:ext cx="8171727" cy="4590076"/>
          </a:xfrm>
          <a:prstGeom prst="rect">
            <a:avLst/>
          </a:prstGeom>
        </p:spPr>
      </p:pic>
    </p:spTree>
    <p:extLst>
      <p:ext uri="{BB962C8B-B14F-4D97-AF65-F5344CB8AC3E}">
        <p14:creationId xmlns:p14="http://schemas.microsoft.com/office/powerpoint/2010/main" val="1734245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9C29-A326-4694-9B6E-B6F6C4D1CABF}"/>
              </a:ext>
            </a:extLst>
          </p:cNvPr>
          <p:cNvSpPr>
            <a:spLocks noGrp="1"/>
          </p:cNvSpPr>
          <p:nvPr>
            <p:ph type="ctrTitle"/>
          </p:nvPr>
        </p:nvSpPr>
        <p:spPr>
          <a:xfrm>
            <a:off x="0" y="1093941"/>
            <a:ext cx="9165265" cy="4901609"/>
          </a:xfrm>
        </p:spPr>
        <p:txBody>
          <a:bodyPr>
            <a:no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What is the busiest month of the year (aggregated for all years)? (Note: not so functional chart, but chosen purely to try out other visual options in Power BI)</a:t>
            </a:r>
            <a:endParaRPr lang="en-US" sz="2400" dirty="0"/>
          </a:p>
        </p:txBody>
      </p:sp>
      <p:sp>
        <p:nvSpPr>
          <p:cNvPr id="3" name="Slide Number Placeholder 2">
            <a:extLst>
              <a:ext uri="{FF2B5EF4-FFF2-40B4-BE49-F238E27FC236}">
                <a16:creationId xmlns:a16="http://schemas.microsoft.com/office/drawing/2014/main" id="{BED8207E-C64B-4DCC-9099-186E5E848F95}"/>
              </a:ext>
            </a:extLst>
          </p:cNvPr>
          <p:cNvSpPr>
            <a:spLocks noGrp="1"/>
          </p:cNvSpPr>
          <p:nvPr>
            <p:ph type="sldNum" sz="quarter" idx="12"/>
          </p:nvPr>
        </p:nvSpPr>
        <p:spPr/>
        <p:txBody>
          <a:bodyPr/>
          <a:lstStyle/>
          <a:p>
            <a:fld id="{4FAB73BC-B049-4115-A692-8D63A059BFB8}" type="slidenum">
              <a:rPr lang="en-US" smtClean="0"/>
              <a:pPr/>
              <a:t>12</a:t>
            </a:fld>
            <a:endParaRPr lang="en-US" dirty="0"/>
          </a:p>
        </p:txBody>
      </p:sp>
      <p:pic>
        <p:nvPicPr>
          <p:cNvPr id="5" name="Picture 4">
            <a:extLst>
              <a:ext uri="{FF2B5EF4-FFF2-40B4-BE49-F238E27FC236}">
                <a16:creationId xmlns:a16="http://schemas.microsoft.com/office/drawing/2014/main" id="{1B139B58-4C44-4189-9679-52A862E9883D}"/>
              </a:ext>
            </a:extLst>
          </p:cNvPr>
          <p:cNvPicPr>
            <a:picLocks noChangeAspect="1"/>
          </p:cNvPicPr>
          <p:nvPr/>
        </p:nvPicPr>
        <p:blipFill>
          <a:blip r:embed="rId2"/>
          <a:stretch>
            <a:fillRect/>
          </a:stretch>
        </p:blipFill>
        <p:spPr>
          <a:xfrm>
            <a:off x="161365" y="751109"/>
            <a:ext cx="8218705" cy="4642694"/>
          </a:xfrm>
          <a:prstGeom prst="rect">
            <a:avLst/>
          </a:prstGeom>
        </p:spPr>
      </p:pic>
    </p:spTree>
    <p:extLst>
      <p:ext uri="{BB962C8B-B14F-4D97-AF65-F5344CB8AC3E}">
        <p14:creationId xmlns:p14="http://schemas.microsoft.com/office/powerpoint/2010/main" val="2030914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9C29-A326-4694-9B6E-B6F6C4D1CABF}"/>
              </a:ext>
            </a:extLst>
          </p:cNvPr>
          <p:cNvSpPr>
            <a:spLocks noGrp="1"/>
          </p:cNvSpPr>
          <p:nvPr>
            <p:ph type="ctrTitle"/>
          </p:nvPr>
        </p:nvSpPr>
        <p:spPr>
          <a:xfrm>
            <a:off x="-74428" y="818707"/>
            <a:ext cx="8218967" cy="434658"/>
          </a:xfrm>
        </p:spPr>
        <p:txBody>
          <a:bodyPr>
            <a:normAutofit fontScale="90000"/>
          </a:bodyPr>
          <a:lstStyle/>
          <a:p>
            <a:r>
              <a:rPr lang="en-US" sz="4000" dirty="0"/>
              <a:t>Solution implementation</a:t>
            </a:r>
          </a:p>
        </p:txBody>
      </p:sp>
      <p:sp>
        <p:nvSpPr>
          <p:cNvPr id="3" name="Subtitle 2">
            <a:extLst>
              <a:ext uri="{FF2B5EF4-FFF2-40B4-BE49-F238E27FC236}">
                <a16:creationId xmlns:a16="http://schemas.microsoft.com/office/drawing/2014/main" id="{3D8E7C90-B0CC-43CB-8DB7-3D680CA7C4D8}"/>
              </a:ext>
            </a:extLst>
          </p:cNvPr>
          <p:cNvSpPr>
            <a:spLocks noGrp="1"/>
          </p:cNvSpPr>
          <p:nvPr>
            <p:ph type="subTitle" idx="1"/>
          </p:nvPr>
        </p:nvSpPr>
        <p:spPr>
          <a:xfrm>
            <a:off x="89922" y="1342254"/>
            <a:ext cx="7315200" cy="3910229"/>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-Implementation goals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goal of the implementation is to create a functional data warehouse.</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-System architecture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system is based on Microsoft SQL server RMDBS</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latin typeface="Calibri" panose="020F0502020204030204" pitchFamily="34" charset="0"/>
                <a:ea typeface="Calibri" panose="020F0502020204030204" pitchFamily="34" charset="0"/>
                <a:cs typeface="Times New Roman" panose="02020603050405020304" pitchFamily="18" charset="0"/>
              </a:rPr>
              <a:t>-Technologies and tools being used</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Microsoft SQL server, SQL server management studio 18, Microsoft Visual Studio 2019 and extensions SQL server analysis services and SQL server integration services.  </a:t>
            </a:r>
            <a:r>
              <a:rPr lang="en-US" sz="1800" dirty="0">
                <a:latin typeface="Calibri" panose="020F0502020204030204" pitchFamily="34" charset="0"/>
                <a:ea typeface="Calibri" panose="020F0502020204030204" pitchFamily="34" charset="0"/>
                <a:cs typeface="Times New Roman" panose="02020603050405020304" pitchFamily="18" charset="0"/>
              </a:rPr>
              <a:t>A</a:t>
            </a:r>
            <a:r>
              <a:rPr lang="en-US" sz="1800" dirty="0">
                <a:effectLst/>
                <a:latin typeface="Calibri" panose="020F0502020204030204" pitchFamily="34" charset="0"/>
                <a:ea typeface="Calibri" panose="020F0502020204030204" pitchFamily="34" charset="0"/>
                <a:cs typeface="Times New Roman" panose="02020603050405020304" pitchFamily="18" charset="0"/>
              </a:rPr>
              <a:t>nd Power BI  Business Intelligence Front-End development tool</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544757F-F4D4-4817-B6AE-F041725B32F8}"/>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1315250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9C29-A326-4694-9B6E-B6F6C4D1CABF}"/>
              </a:ext>
            </a:extLst>
          </p:cNvPr>
          <p:cNvSpPr>
            <a:spLocks noGrp="1"/>
          </p:cNvSpPr>
          <p:nvPr>
            <p:ph type="ctrTitle"/>
          </p:nvPr>
        </p:nvSpPr>
        <p:spPr>
          <a:xfrm>
            <a:off x="0" y="786809"/>
            <a:ext cx="9165265" cy="4901609"/>
          </a:xfrm>
        </p:spPr>
        <p:txBody>
          <a:bodyPr>
            <a:noAutofit/>
          </a:bodyPr>
          <a:lstStyle/>
          <a:p>
            <a:endParaRPr lang="en-US" sz="2400" dirty="0"/>
          </a:p>
        </p:txBody>
      </p:sp>
      <p:sp>
        <p:nvSpPr>
          <p:cNvPr id="3" name="Slide Number Placeholder 2">
            <a:extLst>
              <a:ext uri="{FF2B5EF4-FFF2-40B4-BE49-F238E27FC236}">
                <a16:creationId xmlns:a16="http://schemas.microsoft.com/office/drawing/2014/main" id="{BED8207E-C64B-4DCC-9099-186E5E848F95}"/>
              </a:ext>
            </a:extLst>
          </p:cNvPr>
          <p:cNvSpPr>
            <a:spLocks noGrp="1"/>
          </p:cNvSpPr>
          <p:nvPr>
            <p:ph type="sldNum" sz="quarter" idx="12"/>
          </p:nvPr>
        </p:nvSpPr>
        <p:spPr/>
        <p:txBody>
          <a:bodyPr/>
          <a:lstStyle/>
          <a:p>
            <a:fld id="{4FAB73BC-B049-4115-A692-8D63A059BFB8}" type="slidenum">
              <a:rPr lang="en-US" smtClean="0"/>
              <a:pPr/>
              <a:t>3</a:t>
            </a:fld>
            <a:endParaRPr lang="en-US" dirty="0"/>
          </a:p>
        </p:txBody>
      </p:sp>
      <p:pic>
        <p:nvPicPr>
          <p:cNvPr id="5" name="Picture 4" descr="Diagram&#10;&#10;Description automatically generated">
            <a:extLst>
              <a:ext uri="{FF2B5EF4-FFF2-40B4-BE49-F238E27FC236}">
                <a16:creationId xmlns:a16="http://schemas.microsoft.com/office/drawing/2014/main" id="{D1A12BB6-333A-409B-B02A-CB4660E6B17A}"/>
              </a:ext>
            </a:extLst>
          </p:cNvPr>
          <p:cNvPicPr>
            <a:picLocks noChangeAspect="1"/>
          </p:cNvPicPr>
          <p:nvPr/>
        </p:nvPicPr>
        <p:blipFill>
          <a:blip r:embed="rId2"/>
          <a:stretch>
            <a:fillRect/>
          </a:stretch>
        </p:blipFill>
        <p:spPr>
          <a:xfrm>
            <a:off x="0" y="1524503"/>
            <a:ext cx="8915400" cy="4067175"/>
          </a:xfrm>
          <a:prstGeom prst="rect">
            <a:avLst/>
          </a:prstGeom>
        </p:spPr>
      </p:pic>
    </p:spTree>
    <p:extLst>
      <p:ext uri="{BB962C8B-B14F-4D97-AF65-F5344CB8AC3E}">
        <p14:creationId xmlns:p14="http://schemas.microsoft.com/office/powerpoint/2010/main" val="3978375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3D8E7C90-B0CC-43CB-8DB7-3D680CA7C4D8}"/>
              </a:ext>
            </a:extLst>
          </p:cNvPr>
          <p:cNvSpPr>
            <a:spLocks noGrp="1"/>
          </p:cNvSpPr>
          <p:nvPr>
            <p:ph type="subTitle" idx="1"/>
          </p:nvPr>
        </p:nvSpPr>
        <p:spPr>
          <a:xfrm>
            <a:off x="1100014" y="5666792"/>
            <a:ext cx="10180696" cy="542592"/>
          </a:xfrm>
        </p:spPr>
        <p:txBody>
          <a:bodyPr>
            <a:normAutofit/>
          </a:bodyPr>
          <a:lstStyle/>
          <a:p>
            <a:r>
              <a:rPr lang="en-US" dirty="0"/>
              <a:t>Bottom-Up Design Approach</a:t>
            </a:r>
          </a:p>
          <a:p>
            <a:endParaRPr lang="en-US" dirty="0"/>
          </a:p>
        </p:txBody>
      </p:sp>
      <p:pic>
        <p:nvPicPr>
          <p:cNvPr id="5" name="Picture 4" descr="Diagram&#10;&#10;Description automatically generated">
            <a:extLst>
              <a:ext uri="{FF2B5EF4-FFF2-40B4-BE49-F238E27FC236}">
                <a16:creationId xmlns:a16="http://schemas.microsoft.com/office/drawing/2014/main" id="{BAEAF28B-C650-47F5-8CE4-F4CFCF087EFA}"/>
              </a:ext>
            </a:extLst>
          </p:cNvPr>
          <p:cNvPicPr>
            <a:picLocks noChangeAspect="1"/>
          </p:cNvPicPr>
          <p:nvPr/>
        </p:nvPicPr>
        <p:blipFill>
          <a:blip r:embed="rId2"/>
          <a:stretch>
            <a:fillRect/>
          </a:stretch>
        </p:blipFill>
        <p:spPr>
          <a:xfrm>
            <a:off x="174894" y="484632"/>
            <a:ext cx="6199012" cy="2898038"/>
          </a:xfrm>
          <a:prstGeom prst="rect">
            <a:avLst/>
          </a:prstGeom>
        </p:spPr>
      </p:pic>
      <p:pic>
        <p:nvPicPr>
          <p:cNvPr id="7" name="Picture 6" descr="Diagram&#10;&#10;Description automatically generated">
            <a:extLst>
              <a:ext uri="{FF2B5EF4-FFF2-40B4-BE49-F238E27FC236}">
                <a16:creationId xmlns:a16="http://schemas.microsoft.com/office/drawing/2014/main" id="{D97F5543-BE38-4C2F-9065-57A3DC8672A6}"/>
              </a:ext>
            </a:extLst>
          </p:cNvPr>
          <p:cNvPicPr>
            <a:picLocks noChangeAspect="1"/>
          </p:cNvPicPr>
          <p:nvPr/>
        </p:nvPicPr>
        <p:blipFill>
          <a:blip r:embed="rId3"/>
          <a:stretch>
            <a:fillRect/>
          </a:stretch>
        </p:blipFill>
        <p:spPr>
          <a:xfrm>
            <a:off x="6686758" y="-70275"/>
            <a:ext cx="4062757" cy="4427473"/>
          </a:xfrm>
          <a:prstGeom prst="rect">
            <a:avLst/>
          </a:prstGeom>
        </p:spPr>
      </p:pic>
      <p:sp>
        <p:nvSpPr>
          <p:cNvPr id="2" name="Slide Number Placeholder 1">
            <a:extLst>
              <a:ext uri="{FF2B5EF4-FFF2-40B4-BE49-F238E27FC236}">
                <a16:creationId xmlns:a16="http://schemas.microsoft.com/office/drawing/2014/main" id="{AA59129B-5086-4503-B72C-46AA5D082606}"/>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101137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2869C29-A326-4694-9B6E-B6F6C4D1CABF}"/>
              </a:ext>
            </a:extLst>
          </p:cNvPr>
          <p:cNvSpPr>
            <a:spLocks noGrp="1"/>
          </p:cNvSpPr>
          <p:nvPr>
            <p:ph type="ctrTitle"/>
          </p:nvPr>
        </p:nvSpPr>
        <p:spPr>
          <a:xfrm>
            <a:off x="1069848" y="4590661"/>
            <a:ext cx="10210862" cy="1065690"/>
          </a:xfrm>
        </p:spPr>
        <p:txBody>
          <a:bodyPr>
            <a:normAutofit/>
          </a:bodyPr>
          <a:lstStyle/>
          <a:p>
            <a:r>
              <a:rPr lang="en-US" sz="4800" dirty="0"/>
              <a:t>Transaction database &amp; Data warehouse </a:t>
            </a:r>
          </a:p>
        </p:txBody>
      </p:sp>
      <p:pic>
        <p:nvPicPr>
          <p:cNvPr id="1026" name="Picture 2" descr="Diagram&#10;&#10;Description automatically generated">
            <a:extLst>
              <a:ext uri="{FF2B5EF4-FFF2-40B4-BE49-F238E27FC236}">
                <a16:creationId xmlns:a16="http://schemas.microsoft.com/office/drawing/2014/main" id="{01A2F78A-9A23-41E8-B401-5A4881B3DB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5445" y="0"/>
            <a:ext cx="6155787" cy="495540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013784A-126F-451A-9995-5C8074875E17}"/>
              </a:ext>
            </a:extLst>
          </p:cNvPr>
          <p:cNvSpPr>
            <a:spLocks noGrp="1"/>
          </p:cNvSpPr>
          <p:nvPr>
            <p:ph type="sldNum" sz="quarter" idx="12"/>
          </p:nvPr>
        </p:nvSpPr>
        <p:spPr>
          <a:xfrm>
            <a:off x="10661072" y="6430191"/>
            <a:ext cx="1530927" cy="365125"/>
          </a:xfrm>
        </p:spPr>
        <p:txBody>
          <a:bodyPr/>
          <a:lstStyle/>
          <a:p>
            <a:fld id="{4FAB73BC-B049-4115-A692-8D63A059BFB8}" type="slidenum">
              <a:rPr lang="en-US" smtClean="0"/>
              <a:pPr/>
              <a:t>5</a:t>
            </a:fld>
            <a:endParaRPr lang="en-US" dirty="0"/>
          </a:p>
        </p:txBody>
      </p:sp>
      <p:pic>
        <p:nvPicPr>
          <p:cNvPr id="5" name="Picture 4">
            <a:extLst>
              <a:ext uri="{FF2B5EF4-FFF2-40B4-BE49-F238E27FC236}">
                <a16:creationId xmlns:a16="http://schemas.microsoft.com/office/drawing/2014/main" id="{3208FB22-DD11-4E27-BC17-35CD78D83765}"/>
              </a:ext>
            </a:extLst>
          </p:cNvPr>
          <p:cNvPicPr>
            <a:picLocks noChangeAspect="1"/>
          </p:cNvPicPr>
          <p:nvPr/>
        </p:nvPicPr>
        <p:blipFill rotWithShape="1">
          <a:blip r:embed="rId3"/>
          <a:srcRect l="51095" t="804" b="5482"/>
          <a:stretch/>
        </p:blipFill>
        <p:spPr>
          <a:xfrm>
            <a:off x="7720762" y="787078"/>
            <a:ext cx="2799956" cy="3981691"/>
          </a:xfrm>
          <a:prstGeom prst="rect">
            <a:avLst/>
          </a:prstGeom>
        </p:spPr>
      </p:pic>
    </p:spTree>
    <p:extLst>
      <p:ext uri="{BB962C8B-B14F-4D97-AF65-F5344CB8AC3E}">
        <p14:creationId xmlns:p14="http://schemas.microsoft.com/office/powerpoint/2010/main" val="1743385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2869C29-A326-4694-9B6E-B6F6C4D1CABF}"/>
              </a:ext>
            </a:extLst>
          </p:cNvPr>
          <p:cNvSpPr>
            <a:spLocks noGrp="1"/>
          </p:cNvSpPr>
          <p:nvPr>
            <p:ph type="ctrTitle"/>
          </p:nvPr>
        </p:nvSpPr>
        <p:spPr>
          <a:xfrm>
            <a:off x="1069848" y="4590661"/>
            <a:ext cx="10210862" cy="1065690"/>
          </a:xfrm>
        </p:spPr>
        <p:txBody>
          <a:bodyPr>
            <a:normAutofit/>
          </a:bodyPr>
          <a:lstStyle/>
          <a:p>
            <a:r>
              <a:rPr lang="en-US" sz="4800" dirty="0"/>
              <a:t>Transaction database &amp; Data warehouse </a:t>
            </a:r>
          </a:p>
        </p:txBody>
      </p:sp>
      <p:pic>
        <p:nvPicPr>
          <p:cNvPr id="1028" name="Picture 4" descr="Diagram, schematic&#10;&#10;Description automatically generated">
            <a:extLst>
              <a:ext uri="{FF2B5EF4-FFF2-40B4-BE49-F238E27FC236}">
                <a16:creationId xmlns:a16="http://schemas.microsoft.com/office/drawing/2014/main" id="{8D9E7909-407F-4188-9ED9-2558A8DFC88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7344" y="124167"/>
            <a:ext cx="8804443" cy="473238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013784A-126F-451A-9995-5C8074875E17}"/>
              </a:ext>
            </a:extLst>
          </p:cNvPr>
          <p:cNvSpPr>
            <a:spLocks noGrp="1"/>
          </p:cNvSpPr>
          <p:nvPr>
            <p:ph type="sldNum" sz="quarter" idx="12"/>
          </p:nvPr>
        </p:nvSpPr>
        <p:spPr/>
        <p:txBody>
          <a:bodyPr/>
          <a:lstStyle/>
          <a:p>
            <a:fld id="{4FAB73BC-B049-4115-A692-8D63A059BFB8}" type="slidenum">
              <a:rPr lang="en-US" smtClean="0"/>
              <a:pPr/>
              <a:t>6</a:t>
            </a:fld>
            <a:endParaRPr lang="en-US" dirty="0"/>
          </a:p>
        </p:txBody>
      </p:sp>
      <p:pic>
        <p:nvPicPr>
          <p:cNvPr id="4" name="Picture 2">
            <a:extLst>
              <a:ext uri="{FF2B5EF4-FFF2-40B4-BE49-F238E27FC236}">
                <a16:creationId xmlns:a16="http://schemas.microsoft.com/office/drawing/2014/main" id="{00C870D2-DB81-4096-95E0-8858BDC0E69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7393"/>
          <a:stretch/>
        </p:blipFill>
        <p:spPr bwMode="auto">
          <a:xfrm>
            <a:off x="5006945" y="1465773"/>
            <a:ext cx="6392653" cy="2790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699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9C29-A326-4694-9B6E-B6F6C4D1CABF}"/>
              </a:ext>
            </a:extLst>
          </p:cNvPr>
          <p:cNvSpPr>
            <a:spLocks noGrp="1"/>
          </p:cNvSpPr>
          <p:nvPr>
            <p:ph type="ctrTitle"/>
          </p:nvPr>
        </p:nvSpPr>
        <p:spPr>
          <a:xfrm>
            <a:off x="0" y="786809"/>
            <a:ext cx="9165265" cy="4901609"/>
          </a:xfrm>
        </p:spPr>
        <p:txBody>
          <a:bodyPr>
            <a:noAutofit/>
          </a:bodyPr>
          <a:lstStyle/>
          <a:p>
            <a:r>
              <a:rPr lang="en-US" sz="2400" dirty="0"/>
              <a:t>Users of this DWH are interested in answers to the following questions:</a:t>
            </a:r>
            <a:br>
              <a:rPr lang="en-US" sz="2400" dirty="0"/>
            </a:br>
            <a:br>
              <a:rPr lang="en-US" sz="2400" dirty="0"/>
            </a:br>
            <a:r>
              <a:rPr lang="en-US" sz="2400" dirty="0"/>
              <a:t>•How many people crossed the border annually / quarterly / monthly per individual border?</a:t>
            </a:r>
            <a:br>
              <a:rPr lang="en-US" sz="2400" dirty="0"/>
            </a:br>
            <a:r>
              <a:rPr lang="en-US" sz="2400" dirty="0"/>
              <a:t>•How many people entered the United States each year?</a:t>
            </a:r>
            <a:br>
              <a:rPr lang="en-US" sz="2400" dirty="0"/>
            </a:br>
            <a:r>
              <a:rPr lang="en-US" sz="2400" dirty="0"/>
              <a:t>•Which method of transport crosses the border the most people (total so far / by country / year)?</a:t>
            </a:r>
            <a:br>
              <a:rPr lang="en-US" sz="2400" dirty="0"/>
            </a:br>
            <a:r>
              <a:rPr lang="en-US" sz="2400" dirty="0"/>
              <a:t>•Which is the busiest country in total / by years / per month in a year?</a:t>
            </a:r>
            <a:br>
              <a:rPr lang="en-US" sz="2400" dirty="0"/>
            </a:br>
            <a:r>
              <a:rPr lang="en-US" sz="2400" dirty="0"/>
              <a:t>•What is the busiest month of the year (aggregated for all years)?</a:t>
            </a:r>
            <a:br>
              <a:rPr lang="en-US" sz="2400" dirty="0"/>
            </a:br>
            <a:r>
              <a:rPr lang="en-US" sz="2400" dirty="0"/>
              <a:t>•Which country has entered the most pedestrians so far?</a:t>
            </a:r>
            <a:br>
              <a:rPr lang="en-US" sz="2400" dirty="0"/>
            </a:br>
            <a:r>
              <a:rPr lang="en-US" sz="2400" dirty="0"/>
              <a:t>•Which country has received the most trucks so far?</a:t>
            </a:r>
            <a:br>
              <a:rPr lang="en-US" sz="2400" dirty="0"/>
            </a:br>
            <a:r>
              <a:rPr lang="en-US" sz="2400" dirty="0"/>
              <a:t>•Which year and month are the busiest so far?</a:t>
            </a:r>
            <a:br>
              <a:rPr lang="en-US" sz="2400" dirty="0"/>
            </a:br>
            <a:r>
              <a:rPr lang="en-US" sz="2400" dirty="0"/>
              <a:t>•What is the busiest border crossing by year / per month / in total so far?</a:t>
            </a:r>
            <a:br>
              <a:rPr lang="en-US" sz="2400" dirty="0"/>
            </a:br>
            <a:endParaRPr lang="en-US" sz="2400" dirty="0"/>
          </a:p>
        </p:txBody>
      </p:sp>
      <p:sp>
        <p:nvSpPr>
          <p:cNvPr id="3" name="Slide Number Placeholder 2">
            <a:extLst>
              <a:ext uri="{FF2B5EF4-FFF2-40B4-BE49-F238E27FC236}">
                <a16:creationId xmlns:a16="http://schemas.microsoft.com/office/drawing/2014/main" id="{BED8207E-C64B-4DCC-9099-186E5E848F95}"/>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1361594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9C29-A326-4694-9B6E-B6F6C4D1CABF}"/>
              </a:ext>
            </a:extLst>
          </p:cNvPr>
          <p:cNvSpPr>
            <a:spLocks noGrp="1"/>
          </p:cNvSpPr>
          <p:nvPr>
            <p:ph type="ctrTitle"/>
          </p:nvPr>
        </p:nvSpPr>
        <p:spPr>
          <a:xfrm>
            <a:off x="0" y="1169583"/>
            <a:ext cx="9165265" cy="4901609"/>
          </a:xfrm>
        </p:spPr>
        <p:txBody>
          <a:bodyPr>
            <a:noAutofit/>
          </a:bodyPr>
          <a:lstStyle/>
          <a:p>
            <a:br>
              <a:rPr lang="en-US" sz="2400" dirty="0"/>
            </a:br>
            <a:r>
              <a:rPr lang="en-US" sz="2400" dirty="0"/>
              <a:t>Which method of transport crosses the border the most people (total so far / by country / year)?</a:t>
            </a:r>
            <a:br>
              <a:rPr lang="en-US" sz="2400" dirty="0"/>
            </a:br>
            <a:endParaRPr lang="en-US" sz="2400" dirty="0"/>
          </a:p>
        </p:txBody>
      </p:sp>
      <p:sp>
        <p:nvSpPr>
          <p:cNvPr id="3" name="Slide Number Placeholder 2">
            <a:extLst>
              <a:ext uri="{FF2B5EF4-FFF2-40B4-BE49-F238E27FC236}">
                <a16:creationId xmlns:a16="http://schemas.microsoft.com/office/drawing/2014/main" id="{BED8207E-C64B-4DCC-9099-186E5E848F95}"/>
              </a:ext>
            </a:extLst>
          </p:cNvPr>
          <p:cNvSpPr>
            <a:spLocks noGrp="1"/>
          </p:cNvSpPr>
          <p:nvPr>
            <p:ph type="sldNum" sz="quarter" idx="12"/>
          </p:nvPr>
        </p:nvSpPr>
        <p:spPr/>
        <p:txBody>
          <a:bodyPr/>
          <a:lstStyle/>
          <a:p>
            <a:fld id="{4FAB73BC-B049-4115-A692-8D63A059BFB8}" type="slidenum">
              <a:rPr lang="en-US" smtClean="0"/>
              <a:pPr/>
              <a:t>8</a:t>
            </a:fld>
            <a:endParaRPr lang="en-US" dirty="0"/>
          </a:p>
        </p:txBody>
      </p:sp>
      <p:pic>
        <p:nvPicPr>
          <p:cNvPr id="5" name="Picture 4" descr="A screenshot of a cell phone&#10;&#10;Description automatically generated">
            <a:extLst>
              <a:ext uri="{FF2B5EF4-FFF2-40B4-BE49-F238E27FC236}">
                <a16:creationId xmlns:a16="http://schemas.microsoft.com/office/drawing/2014/main" id="{B5C43AA1-30FD-4A74-B5F3-1C2901F63389}"/>
              </a:ext>
            </a:extLst>
          </p:cNvPr>
          <p:cNvPicPr/>
          <p:nvPr/>
        </p:nvPicPr>
        <p:blipFill>
          <a:blip r:embed="rId2">
            <a:extLst>
              <a:ext uri="{28A0092B-C50C-407E-A947-70E740481C1C}">
                <a14:useLocalDpi xmlns:a14="http://schemas.microsoft.com/office/drawing/2010/main" val="0"/>
              </a:ext>
            </a:extLst>
          </a:blip>
          <a:stretch>
            <a:fillRect/>
          </a:stretch>
        </p:blipFill>
        <p:spPr>
          <a:xfrm>
            <a:off x="-1" y="786808"/>
            <a:ext cx="7662441" cy="4294477"/>
          </a:xfrm>
          <a:prstGeom prst="rect">
            <a:avLst/>
          </a:prstGeom>
        </p:spPr>
      </p:pic>
    </p:spTree>
    <p:extLst>
      <p:ext uri="{BB962C8B-B14F-4D97-AF65-F5344CB8AC3E}">
        <p14:creationId xmlns:p14="http://schemas.microsoft.com/office/powerpoint/2010/main" val="3335134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9C29-A326-4694-9B6E-B6F6C4D1CABF}"/>
              </a:ext>
            </a:extLst>
          </p:cNvPr>
          <p:cNvSpPr>
            <a:spLocks noGrp="1"/>
          </p:cNvSpPr>
          <p:nvPr>
            <p:ph type="ctrTitle"/>
          </p:nvPr>
        </p:nvSpPr>
        <p:spPr>
          <a:xfrm>
            <a:off x="0" y="1223033"/>
            <a:ext cx="9165265" cy="4901609"/>
          </a:xfrm>
        </p:spPr>
        <p:txBody>
          <a:bodyPr>
            <a:noAutofit/>
          </a:bodyPr>
          <a:lstStyle/>
          <a:p>
            <a:r>
              <a:rPr lang="en-US" sz="2400" dirty="0"/>
              <a:t>Which country has entered the most pedestrians so far?</a:t>
            </a:r>
          </a:p>
        </p:txBody>
      </p:sp>
      <p:sp>
        <p:nvSpPr>
          <p:cNvPr id="3" name="Slide Number Placeholder 2">
            <a:extLst>
              <a:ext uri="{FF2B5EF4-FFF2-40B4-BE49-F238E27FC236}">
                <a16:creationId xmlns:a16="http://schemas.microsoft.com/office/drawing/2014/main" id="{BED8207E-C64B-4DCC-9099-186E5E848F95}"/>
              </a:ext>
            </a:extLst>
          </p:cNvPr>
          <p:cNvSpPr>
            <a:spLocks noGrp="1"/>
          </p:cNvSpPr>
          <p:nvPr>
            <p:ph type="sldNum" sz="quarter" idx="12"/>
          </p:nvPr>
        </p:nvSpPr>
        <p:spPr/>
        <p:txBody>
          <a:bodyPr/>
          <a:lstStyle/>
          <a:p>
            <a:fld id="{4FAB73BC-B049-4115-A692-8D63A059BFB8}" type="slidenum">
              <a:rPr lang="en-US" smtClean="0"/>
              <a:pPr/>
              <a:t>9</a:t>
            </a:fld>
            <a:endParaRPr lang="en-US" dirty="0"/>
          </a:p>
        </p:txBody>
      </p:sp>
      <p:pic>
        <p:nvPicPr>
          <p:cNvPr id="4" name="Picture 3">
            <a:extLst>
              <a:ext uri="{FF2B5EF4-FFF2-40B4-BE49-F238E27FC236}">
                <a16:creationId xmlns:a16="http://schemas.microsoft.com/office/drawing/2014/main" id="{2944318B-C9D6-4F57-AF28-BD922C460229}"/>
              </a:ext>
            </a:extLst>
          </p:cNvPr>
          <p:cNvPicPr>
            <a:picLocks noChangeAspect="1"/>
          </p:cNvPicPr>
          <p:nvPr/>
        </p:nvPicPr>
        <p:blipFill>
          <a:blip r:embed="rId2"/>
          <a:stretch>
            <a:fillRect/>
          </a:stretch>
        </p:blipFill>
        <p:spPr>
          <a:xfrm>
            <a:off x="-1" y="828965"/>
            <a:ext cx="8866209" cy="4999033"/>
          </a:xfrm>
          <a:prstGeom prst="rect">
            <a:avLst/>
          </a:prstGeom>
        </p:spPr>
      </p:pic>
    </p:spTree>
    <p:extLst>
      <p:ext uri="{BB962C8B-B14F-4D97-AF65-F5344CB8AC3E}">
        <p14:creationId xmlns:p14="http://schemas.microsoft.com/office/powerpoint/2010/main" val="107682931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592</TotalTime>
  <Words>362</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Corbel</vt:lpstr>
      <vt:lpstr>Wingdings 2</vt:lpstr>
      <vt:lpstr>Frame</vt:lpstr>
      <vt:lpstr>Data warehouses and business intelligence</vt:lpstr>
      <vt:lpstr>Solution implementation</vt:lpstr>
      <vt:lpstr>PowerPoint Presentation</vt:lpstr>
      <vt:lpstr>PowerPoint Presentation</vt:lpstr>
      <vt:lpstr>Transaction database &amp; Data warehouse </vt:lpstr>
      <vt:lpstr>Transaction database &amp; Data warehouse </vt:lpstr>
      <vt:lpstr>Users of this DWH are interested in answers to the following questions:  •How many people crossed the border annually / quarterly / monthly per individual border? •How many people entered the United States each year? •Which method of transport crosses the border the most people (total so far / by country / year)? •Which is the busiest country in total / by years / per month in a year? •What is the busiest month of the year (aggregated for all years)? •Which country has entered the most pedestrians so far? •Which country has received the most trucks so far? •Which year and month are the busiest so far? •What is the busiest border crossing by year / per month / in total so far? </vt:lpstr>
      <vt:lpstr> Which method of transport crosses the border the most people (total so far / by country / year)? </vt:lpstr>
      <vt:lpstr>Which country has entered the most pedestrians so far?</vt:lpstr>
      <vt:lpstr>Which is the busiest country in total / by years / per month in a year? </vt:lpstr>
      <vt:lpstr>Which country has received the most trucks so far?</vt:lpstr>
      <vt:lpstr>What is the busiest month of the year (aggregated for all years)? (Note: not so functional chart, but chosen purely to try out other visual options in Power BI)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warehouses and business intelligence</dc:title>
  <dc:creator>Abouelhassan Shehab Ibrahim Adbelazin</dc:creator>
  <cp:lastModifiedBy>Abouelhassan Shehab Ibrahim Adbelazin</cp:lastModifiedBy>
  <cp:revision>8</cp:revision>
  <dcterms:created xsi:type="dcterms:W3CDTF">2021-04-03T19:09:55Z</dcterms:created>
  <dcterms:modified xsi:type="dcterms:W3CDTF">2021-05-05T10:37:59Z</dcterms:modified>
</cp:coreProperties>
</file>