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A06FF-57BD-496E-B28E-B6F9CAE97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33500"/>
            <a:ext cx="2914380" cy="4191000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Gate-level netlist to def parser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1021" y="1828800"/>
            <a:ext cx="0" cy="32004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339D73-6B6A-4187-A600-974CB38A8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707" y="1333500"/>
            <a:ext cx="6240580" cy="4191000"/>
          </a:xfrm>
        </p:spPr>
        <p:txBody>
          <a:bodyPr anchor="ctr">
            <a:normAutofit/>
          </a:bodyPr>
          <a:lstStyle/>
          <a:p>
            <a:r>
              <a:rPr lang="en-US" dirty="0"/>
              <a:t>Mini-Project 1</a:t>
            </a:r>
          </a:p>
        </p:txBody>
      </p:sp>
    </p:spTree>
    <p:extLst>
      <p:ext uri="{BB962C8B-B14F-4D97-AF65-F5344CB8AC3E}">
        <p14:creationId xmlns:p14="http://schemas.microsoft.com/office/powerpoint/2010/main" val="354890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7F0E4-4297-45B4-897D-DE489ABE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Inputs and Outputs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65DB-99D9-45AB-9F97-D6F1E7D9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Inputs: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Gate-level netlist in JSON format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LEF file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Standard Cell library (liberty file)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Design options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Outputs: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DEF file with the following sections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dirty="0"/>
              <a:t>Parsing rules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dirty="0"/>
              <a:t>Die area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dirty="0"/>
              <a:t>Rows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dirty="0"/>
              <a:t>Components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dirty="0"/>
              <a:t>PINS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dirty="0"/>
              <a:t>NETS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dirty="0"/>
              <a:t>Special NETS (VDD, GND)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0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3EB10-EFDF-4DE9-98BE-63609AD0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Die Area</a:t>
            </a:r>
          </a:p>
        </p:txBody>
      </p:sp>
      <p:sp>
        <p:nvSpPr>
          <p:cNvPr id="7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52" name="Picture 4" descr="Image result for die area vlsi">
            <a:extLst>
              <a:ext uri="{FF2B5EF4-FFF2-40B4-BE49-F238E27FC236}">
                <a16:creationId xmlns:a16="http://schemas.microsoft.com/office/drawing/2014/main" id="{A58C6482-23DF-4FC9-8EE7-CB6FDA05B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1589661"/>
            <a:ext cx="5449889" cy="367867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B0D0-10E9-4D2C-B744-C8D03F23A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2" y="1854820"/>
            <a:ext cx="4166509" cy="424118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DEF file specifies the lower left and upper right corner coordinates of the total die area.</a:t>
            </a:r>
          </a:p>
          <a:p>
            <a:r>
              <a:rPr lang="en-US" dirty="0">
                <a:solidFill>
                  <a:srgbClr val="EBEBEB"/>
                </a:solidFill>
              </a:rPr>
              <a:t>Die area =  Die width * Die height</a:t>
            </a:r>
          </a:p>
          <a:p>
            <a:r>
              <a:rPr lang="en-US" dirty="0">
                <a:solidFill>
                  <a:srgbClr val="EBEBEB"/>
                </a:solidFill>
              </a:rPr>
              <a:t>Aspect ratio = Die Height/Die width</a:t>
            </a:r>
          </a:p>
          <a:p>
            <a:r>
              <a:rPr lang="en-US" dirty="0">
                <a:solidFill>
                  <a:srgbClr val="EBEBEB"/>
                </a:solidFill>
              </a:rPr>
              <a:t>Die width = sqrt(Die area/Aspect ratio)</a:t>
            </a:r>
          </a:p>
          <a:p>
            <a:r>
              <a:rPr lang="en-US" dirty="0">
                <a:solidFill>
                  <a:srgbClr val="EBEBEB"/>
                </a:solidFill>
              </a:rPr>
              <a:t>*Die width and height must be multiples of site width and height respectively</a:t>
            </a:r>
          </a:p>
          <a:p>
            <a:pPr marL="0" indent="0">
              <a:buNone/>
            </a:pP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21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E479-E2CA-4342-BB28-460A69F2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ED9D-049A-4094-AC80-E153FA9EF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877" y="2052918"/>
            <a:ext cx="3826412" cy="4195481"/>
          </a:xfrm>
        </p:spPr>
        <p:txBody>
          <a:bodyPr/>
          <a:lstStyle/>
          <a:p>
            <a:r>
              <a:rPr lang="en-US" dirty="0"/>
              <a:t>Each cell used in the GL-netlist is searched in the LEF and written in def file with the appropriate type.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40A83-FE05-4274-B4BD-E04469140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98" y="1368767"/>
            <a:ext cx="6511227" cy="50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5B123-4DBD-412D-9FBB-662D6978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Rows</a:t>
            </a: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 descr="https://usebackend.files.wordpress.com/2012/11/core-to-ioclearence.jpeg?w=461">
            <a:extLst>
              <a:ext uri="{FF2B5EF4-FFF2-40B4-BE49-F238E27FC236}">
                <a16:creationId xmlns:a16="http://schemas.microsoft.com/office/drawing/2014/main" id="{011358F7-5282-4E7E-B424-2E4047A0F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3"/>
          <a:stretch/>
        </p:blipFill>
        <p:spPr bwMode="auto">
          <a:xfrm>
            <a:off x="6093992" y="1349065"/>
            <a:ext cx="5449889" cy="415986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02F0-71B9-448C-AC52-74AE6F02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The die is divided into horizontal rows, were sites are placed beside each others.</a:t>
            </a:r>
          </a:p>
          <a:p>
            <a:r>
              <a:rPr lang="en-US" dirty="0">
                <a:solidFill>
                  <a:srgbClr val="EBEBEB"/>
                </a:solidFill>
              </a:rPr>
              <a:t>Number of rows in calculated as follows: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# rows = Die height/ Site height</a:t>
            </a:r>
          </a:p>
        </p:txBody>
      </p:sp>
    </p:spTree>
    <p:extLst>
      <p:ext uri="{BB962C8B-B14F-4D97-AF65-F5344CB8AC3E}">
        <p14:creationId xmlns:p14="http://schemas.microsoft.com/office/powerpoint/2010/main" val="2966932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7A747-10DD-4D13-8A6D-ADE4F89F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NETS</a:t>
            </a:r>
          </a:p>
        </p:txBody>
      </p:sp>
      <p:sp>
        <p:nvSpPr>
          <p:cNvPr id="7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3078" name="Picture 6" descr="https://qph.fs.quoracdn.net/main-qimg-9d71feb512fada2a98f0440cf29fc474">
            <a:extLst>
              <a:ext uri="{FF2B5EF4-FFF2-40B4-BE49-F238E27FC236}">
                <a16:creationId xmlns:a16="http://schemas.microsoft.com/office/drawing/2014/main" id="{CB46999E-6F23-4CC5-99F0-2EED32095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2220090"/>
            <a:ext cx="5449889" cy="241781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C6F8-1854-4990-A2FA-E6F01FC0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220090"/>
            <a:ext cx="4166509" cy="378541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Internal and external connections</a:t>
            </a:r>
          </a:p>
          <a:p>
            <a:r>
              <a:rPr lang="en-US" dirty="0">
                <a:solidFill>
                  <a:srgbClr val="EBEBEB"/>
                </a:solidFill>
              </a:rPr>
              <a:t>Search for nets in GL-Netlist JSON, check connected cells and list all nets, their connected cells/pins and the direction in which they are connected.</a:t>
            </a:r>
          </a:p>
          <a:p>
            <a:r>
              <a:rPr lang="en-US" dirty="0">
                <a:solidFill>
                  <a:srgbClr val="EBEBEB"/>
                </a:solidFill>
              </a:rPr>
              <a:t>Example:</a:t>
            </a:r>
          </a:p>
          <a:p>
            <a:r>
              <a:rPr lang="pt-BR" dirty="0">
                <a:solidFill>
                  <a:srgbClr val="EBEBEB"/>
                </a:solidFill>
              </a:rPr>
              <a:t>- a&lt;1&gt;</a:t>
            </a:r>
          </a:p>
          <a:p>
            <a:pPr marL="0" indent="0">
              <a:buNone/>
            </a:pPr>
            <a:r>
              <a:rPr lang="pt-BR" dirty="0">
                <a:solidFill>
                  <a:srgbClr val="EBEBEB"/>
                </a:solidFill>
              </a:rPr>
              <a:t>    	( AOI22X1_1 A ) </a:t>
            </a:r>
          </a:p>
          <a:p>
            <a:pPr marL="0" indent="0">
              <a:buNone/>
            </a:pPr>
            <a:r>
              <a:rPr lang="pt-BR" dirty="0">
                <a:solidFill>
                  <a:srgbClr val="EBEBEB"/>
                </a:solidFill>
              </a:rPr>
              <a:t>	 ( PIN a&lt;1&gt; ) </a:t>
            </a: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906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3974A-B727-4165-86D2-6099CD1E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Power rings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64367CB-7D06-430C-81FF-0EFB05903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08" t="-24" r="18423"/>
          <a:stretch/>
        </p:blipFill>
        <p:spPr>
          <a:xfrm>
            <a:off x="6093992" y="1199580"/>
            <a:ext cx="5449889" cy="4458836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D259A-45CA-462C-A235-9C727CC3DF96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Power Rings are,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vdd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gnd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,  placed around the core area.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Metal spacings are extracted from the LEF file to separate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gnd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vdd</a:t>
            </a: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954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Mini-Project 1</vt:lpstr>
      <vt:lpstr>Inputs and Outputs</vt:lpstr>
      <vt:lpstr>Die Area</vt:lpstr>
      <vt:lpstr>Components</vt:lpstr>
      <vt:lpstr>Rows</vt:lpstr>
      <vt:lpstr>NETS</vt:lpstr>
      <vt:lpstr>Power 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1</dc:title>
  <dc:creator>Shehab Tarek</dc:creator>
  <cp:lastModifiedBy>Shehab Tarek</cp:lastModifiedBy>
  <cp:revision>6</cp:revision>
  <dcterms:created xsi:type="dcterms:W3CDTF">2019-04-21T00:59:47Z</dcterms:created>
  <dcterms:modified xsi:type="dcterms:W3CDTF">2019-04-21T01:36:48Z</dcterms:modified>
</cp:coreProperties>
</file>