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notesSlides/notesSlide8.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3"/>
  </p:sldMasterIdLst>
  <p:notesMasterIdLst>
    <p:notesMasterId r:id="rId22"/>
  </p:notesMasterIdLst>
  <p:sldIdLst>
    <p:sldId id="256" r:id="rId4"/>
    <p:sldId id="260" r:id="rId5"/>
    <p:sldId id="268" r:id="rId6"/>
    <p:sldId id="283" r:id="rId7"/>
    <p:sldId id="269" r:id="rId8"/>
    <p:sldId id="278" r:id="rId9"/>
    <p:sldId id="281" r:id="rId10"/>
    <p:sldId id="272" r:id="rId11"/>
    <p:sldId id="276" r:id="rId12"/>
    <p:sldId id="275" r:id="rId13"/>
    <p:sldId id="277" r:id="rId14"/>
    <p:sldId id="284" r:id="rId15"/>
    <p:sldId id="273" r:id="rId16"/>
    <p:sldId id="285" r:id="rId17"/>
    <p:sldId id="286" r:id="rId18"/>
    <p:sldId id="262" r:id="rId19"/>
    <p:sldId id="263" r:id="rId20"/>
    <p:sldId id="265" r:id="rId2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F5366B0C-9FE6-4AFE-AE48-1927AF2E8E0F}">
          <p14:sldIdLst>
            <p14:sldId id="256"/>
          </p14:sldIdLst>
        </p14:section>
        <p14:section name="Challenge Overview" id="{AF65E36F-1C22-4F3C-9535-78B1E712E19C}">
          <p14:sldIdLst>
            <p14:sldId id="260"/>
          </p14:sldIdLst>
        </p14:section>
        <p14:section name="Vehicle Design" id="{6E8D2842-0595-4C9B-8E7F-B0E9D5BCADB0}">
          <p14:sldIdLst>
            <p14:sldId id="268"/>
            <p14:sldId id="283"/>
            <p14:sldId id="269"/>
            <p14:sldId id="278"/>
            <p14:sldId id="281"/>
          </p14:sldIdLst>
        </p14:section>
        <p14:section name="Circuit Diagram" id="{0E084627-D626-4009-A094-BAD69898CC45}">
          <p14:sldIdLst>
            <p14:sldId id="272"/>
            <p14:sldId id="276"/>
            <p14:sldId id="275"/>
            <p14:sldId id="277"/>
          </p14:sldIdLst>
        </p14:section>
        <p14:section name="Vehicle Operation" id="{1893320A-8F83-4BF2-B224-7E1E8D4A8FEF}">
          <p14:sldIdLst>
            <p14:sldId id="284"/>
            <p14:sldId id="273"/>
            <p14:sldId id="285"/>
            <p14:sldId id="286"/>
          </p14:sldIdLst>
        </p14:section>
        <p14:section name="Bill of Materials" id="{B8E21E5A-47BD-43BA-BD61-335B752ABE34}">
          <p14:sldIdLst>
            <p14:sldId id="262"/>
            <p14:sldId id="263"/>
          </p14:sldIdLst>
        </p14:section>
        <p14:section name="Thank you!" id="{D566CB67-FD45-4DAC-A775-2842CF48FCB9}">
          <p14:sldIdLst>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5030DF-0858-4272-8062-504800F360ED}" v="16" dt="2024-05-28T23:11:04.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sager Singh Hardeep Singh" userId="150115ac-84f6-40c9-87c8-e36d85a12961" providerId="ADAL" clId="{8E5030DF-0858-4272-8062-504800F360ED}"/>
    <pc:docChg chg="custSel modSld">
      <pc:chgData name="Gursager Singh Hardeep Singh" userId="150115ac-84f6-40c9-87c8-e36d85a12961" providerId="ADAL" clId="{8E5030DF-0858-4272-8062-504800F360ED}" dt="2024-05-28T23:11:55.976" v="62" actId="20577"/>
      <pc:docMkLst>
        <pc:docMk/>
      </pc:docMkLst>
      <pc:sldChg chg="addSp delSp modSp mod setBg modNotesTx">
        <pc:chgData name="Gursager Singh Hardeep Singh" userId="150115ac-84f6-40c9-87c8-e36d85a12961" providerId="ADAL" clId="{8E5030DF-0858-4272-8062-504800F360ED}" dt="2024-05-28T23:11:55.976" v="62" actId="20577"/>
        <pc:sldMkLst>
          <pc:docMk/>
          <pc:sldMk cId="59761709" sldId="263"/>
        </pc:sldMkLst>
        <pc:spChg chg="mod">
          <ac:chgData name="Gursager Singh Hardeep Singh" userId="150115ac-84f6-40c9-87c8-e36d85a12961" providerId="ADAL" clId="{8E5030DF-0858-4272-8062-504800F360ED}" dt="2024-05-28T23:06:23.460" v="32" actId="26606"/>
          <ac:spMkLst>
            <pc:docMk/>
            <pc:sldMk cId="59761709" sldId="263"/>
            <ac:spMk id="2" creationId="{B588127C-AB9A-9841-0CF7-40176E27A004}"/>
          </ac:spMkLst>
        </pc:spChg>
        <pc:spChg chg="mod">
          <ac:chgData name="Gursager Singh Hardeep Singh" userId="150115ac-84f6-40c9-87c8-e36d85a12961" providerId="ADAL" clId="{8E5030DF-0858-4272-8062-504800F360ED}" dt="2024-05-28T23:11:55.976" v="62" actId="20577"/>
          <ac:spMkLst>
            <pc:docMk/>
            <pc:sldMk cId="59761709" sldId="263"/>
            <ac:spMk id="3" creationId="{645391DE-DBB2-FEBF-A33B-4430CBAA6017}"/>
          </ac:spMkLst>
        </pc:spChg>
        <pc:spChg chg="add del mod">
          <ac:chgData name="Gursager Singh Hardeep Singh" userId="150115ac-84f6-40c9-87c8-e36d85a12961" providerId="ADAL" clId="{8E5030DF-0858-4272-8062-504800F360ED}" dt="2024-05-28T23:06:21.490" v="31"/>
          <ac:spMkLst>
            <pc:docMk/>
            <pc:sldMk cId="59761709" sldId="263"/>
            <ac:spMk id="4" creationId="{C2C73566-97B3-79EF-5628-C9E5E960CFC3}"/>
          </ac:spMkLst>
        </pc:spChg>
        <pc:spChg chg="mod">
          <ac:chgData name="Gursager Singh Hardeep Singh" userId="150115ac-84f6-40c9-87c8-e36d85a12961" providerId="ADAL" clId="{8E5030DF-0858-4272-8062-504800F360ED}" dt="2024-05-28T23:06:23.460" v="32" actId="26606"/>
          <ac:spMkLst>
            <pc:docMk/>
            <pc:sldMk cId="59761709" sldId="263"/>
            <ac:spMk id="5" creationId="{BDEB1135-B5D5-23CB-A5AF-70F12C2DA86E}"/>
          </ac:spMkLst>
        </pc:spChg>
        <pc:spChg chg="mod">
          <ac:chgData name="Gursager Singh Hardeep Singh" userId="150115ac-84f6-40c9-87c8-e36d85a12961" providerId="ADAL" clId="{8E5030DF-0858-4272-8062-504800F360ED}" dt="2024-05-28T23:06:23.460" v="32" actId="26606"/>
          <ac:spMkLst>
            <pc:docMk/>
            <pc:sldMk cId="59761709" sldId="263"/>
            <ac:spMk id="6" creationId="{71F3F786-8E77-1BD4-D379-79890E15041B}"/>
          </ac:spMkLst>
        </pc:spChg>
        <pc:spChg chg="mod">
          <ac:chgData name="Gursager Singh Hardeep Singh" userId="150115ac-84f6-40c9-87c8-e36d85a12961" providerId="ADAL" clId="{8E5030DF-0858-4272-8062-504800F360ED}" dt="2024-05-28T23:06:23.460" v="32" actId="26606"/>
          <ac:spMkLst>
            <pc:docMk/>
            <pc:sldMk cId="59761709" sldId="263"/>
            <ac:spMk id="7" creationId="{4E5A1AE2-215A-2D01-6099-EA92A823CD50}"/>
          </ac:spMkLst>
        </pc:spChg>
        <pc:spChg chg="add del mod">
          <ac:chgData name="Gursager Singh Hardeep Singh" userId="150115ac-84f6-40c9-87c8-e36d85a12961" providerId="ADAL" clId="{8E5030DF-0858-4272-8062-504800F360ED}" dt="2024-05-28T23:10:46.025" v="42"/>
          <ac:spMkLst>
            <pc:docMk/>
            <pc:sldMk cId="59761709" sldId="263"/>
            <ac:spMk id="8" creationId="{943D74D5-6B35-2F98-E181-E551F96871AC}"/>
          </ac:spMkLst>
        </pc:spChg>
        <pc:spChg chg="add">
          <ac:chgData name="Gursager Singh Hardeep Singh" userId="150115ac-84f6-40c9-87c8-e36d85a12961" providerId="ADAL" clId="{8E5030DF-0858-4272-8062-504800F360ED}" dt="2024-05-28T23:06:23.460" v="32" actId="26606"/>
          <ac:spMkLst>
            <pc:docMk/>
            <pc:sldMk cId="59761709" sldId="263"/>
            <ac:spMk id="1030" creationId="{C20CE451-818C-E63D-258B-234B6C543D34}"/>
          </ac:spMkLst>
        </pc:spChg>
        <pc:picChg chg="add mod">
          <ac:chgData name="Gursager Singh Hardeep Singh" userId="150115ac-84f6-40c9-87c8-e36d85a12961" providerId="ADAL" clId="{8E5030DF-0858-4272-8062-504800F360ED}" dt="2024-05-28T23:11:04.160" v="46" actId="14100"/>
          <ac:picMkLst>
            <pc:docMk/>
            <pc:sldMk cId="59761709" sldId="263"/>
            <ac:picMk id="9" creationId="{61EE4160-3D28-132C-D529-76E7D8C1FF93}"/>
          </ac:picMkLst>
        </pc:picChg>
        <pc:picChg chg="add del mod ord">
          <ac:chgData name="Gursager Singh Hardeep Singh" userId="150115ac-84f6-40c9-87c8-e36d85a12961" providerId="ADAL" clId="{8E5030DF-0858-4272-8062-504800F360ED}" dt="2024-05-28T23:07:09.899" v="41" actId="478"/>
          <ac:picMkLst>
            <pc:docMk/>
            <pc:sldMk cId="59761709" sldId="263"/>
            <ac:picMk id="1025" creationId="{BE6CCAC5-DBA4-FFAB-A118-F2AA9EF0DF4E}"/>
          </ac:picMkLst>
        </pc:picChg>
        <pc:picChg chg="del">
          <ac:chgData name="Gursager Singh Hardeep Singh" userId="150115ac-84f6-40c9-87c8-e36d85a12961" providerId="ADAL" clId="{8E5030DF-0858-4272-8062-504800F360ED}" dt="2024-05-28T23:06:19.701" v="30" actId="478"/>
          <ac:picMkLst>
            <pc:docMk/>
            <pc:sldMk cId="59761709" sldId="263"/>
            <ac:picMk id="1026" creationId="{26F4DA73-C4BE-4107-B962-39CB26159341}"/>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5:47.466"/>
    </inkml:context>
    <inkml:brush xml:id="br0">
      <inkml:brushProperty name="width" value="0.11429" units="cm"/>
      <inkml:brushProperty name="height" value="0.11429" units="cm"/>
    </inkml:brush>
  </inkml:definitions>
  <inkml:trace contextRef="#ctx0" brushRef="#br0">475 521 9293,'-4'-6'0,"1"-1"0,-1 1-217,0 0 477,3 2 1,-2 1-73,3 0 0,0 3 1,0 1-1,0 5-108,0 4 0,0 8 1,0 4-1,0 5-65,0 5 0,-1 4 0,0 6 0,-1 4-44,0 2 0,2 2 1,-1 2-1,0-5 30,-2-3 0,-1-5 1,1-5-1,0-2 59,1-5 0,-3-5 0,3-9 133,1-4-123,0-2 0,1-4-19,0-3 1,-1-4 0,0-6-139,-1-5-39,0-1 1,2-12 0,0 0 0,2-5-160,0-4 1,3-2-1,-2-3 1,2 1 67,-1 0 1,0-4 0,3 0 0,-1-2 83,1-2 1,-4 4 0,0 3 0,-1 3 71,0 3 0,3 4 0,-3 5 523,-1 6-88,0 4-5,-1 10-245,0 4 1,0 12 0,-1 7 239,-1 7-311,1 6 0,-4 12 0,0 7 1,0 4-16,-2 3 0,3 3 0,0 3 0,-1 2-21,-1 3 0,-1-1 1,-1-3-1,-1-5 28,2-2 0,0-8 0,2-8 0,2-8 131,0-7 0,-2-10-126,3-3 0,0-9 0,2-5 0,0-5-43,0-5 1,2-7-1,0-8 1,1-3-209,-1-6 1,0-4 0,2-7 0,0-2-86,0-1 0,2-2 0,-2 2 221,2-4 9,-3-5 0,3-2 1,-2-1-1,2 6 61,0 3 0,-1 8 1,-1 7 181,1 4-112,-2 14 0,0 5 0,-3 13 42,0 6 1,0 7 0,0 7 0,0 6 80,0 9 0,0 12 0,0 13 1,-1 5-84,-1 6 0,1 5 1,-2 2-1,0 2 35,-1 2 1,-1 1-1,0-2 1,1-11 25,-1-11 0,1-11 0,1-9 0,0-9 5,1-9 0,2-8-105,0-10 0,0-6 0,0-6 0,0-5-363,3-7 0,-3-8 0,3-9-333,0-8 484,-2-1 1,2-9-1,-1 0 1,0-2-44,-1-4 1,0-4 0,-1-5 0,0 0 71,0-1 0,0 1 1,0 2-1,0 3 83,0 7 1,0 12 0,0 17 0,0 7 429,0 8 0,0 10 128,0 10-517,0 7 0,0 16 1,0 9 258,0 12-207,0 12 0,0 14 0,0 12 0,0 6-57,0 5 0,0-44 0,0 1 1,0-1-1,0 0-171,0 47 185,-3-6 0,0-12 0,-2-8 0,2-10 324,0-12 0,0-13 0,2-17-174,-2-4 1,1-7 0,2-10-164,0-5 0,0-4 0,0-9 0,0-7-129,0-9 0,0-10 0,0-9 0,0-6-165,0-4 0,0-6 0,-2-4 0,0 0-31,1-1 1,-1-7 0,1-4 304,-1-2-57,-1 7 0,3 6 1,1 14-1,1 11 117,0 10 1,2 13 63,-2 14-58,0 13 0,-2 18 1,0 12 115,0 9 0,0 13 0,0 16 0,0 8-72,0 9 1,-2 9 0,-1 0 0,0-2 46,-2-1 0,-1-8 0,0-5 0,-1-10-1,1-11 0,1-12 0,2-20 0,0-6-8,2-6 0,0-6 1,1-4-114,0-6 1,0-5 0,0-6-425,0-4 274,0-10 1,-2-11 0,0-11-588,0-6 496,2-8 0,-3-8 0,1-4-310,1-2 390,-3-1 0,4-4 0,-3-2-62,0-3 135,2 12 1,-2 1-1,3 20 1,0 8 22,0 9 0,1 15 0,0 12 118,2 9 0,-1 15 0,0 14 0,0 12 67,-1 10 1,2 18 0,-1 14 0,0 11-163,-2-42 1,1 2-1,-1 3 1,2 2 0,-1 1-1,0 0-155,0 1 1,-1 0 170,1-1 0,-1-2 1,-1-1-1,0-2 0,-2 41 355,-1-11-261,3-24 1,-4-17-1,3-18 270,0-6-199,-1-7 0,2-6-156,-1-7 0,1-11 1,1-12-1,-3-8-59,-1-9 0,1-12 1,-2-8-1,1-6-48,0-6 0,-1-8 0,1-7 0,0 0-18,0-2 0,2-4 1,0-4-1,1 3 14,1 6 1,5 13 0,2 20 0,0 10 77,0 12 1,-1 8-1,0 16-12,-2 9 1,0 13-1,-3 15 1,2 10 159,-2 13 1,0 15 0,-1 16 0,-1 11-122,0-42 0,0 2 1,0 5-1,0 0 1,0 2-1,-2 0 1,1-2-1,-2 1 3,1-1 0,-1-1 1,-4 44-1,-3-8 790,0-12-662,1-22 1,1-14 0,3-18 0,-1-4 203,1-5 1,2-5-1,0-8-304,1-5 1,0-10 0,2-13-1,-2-7-184,0-11 0,1-12 0,0-9 1,1-7-212,-2-7 0,3-8 0,-2-3 0,1 0 9,1-2 1,1-1 0,1-3 145,2 1 160,2 14 0,2 8 0,1 20 0,-1 9 76,-1 11 0,-2 10 1,0 15 39,0 11 1,-4 14-1,1 14 148,-1 12-54,-1 11 0,0 20 0,-1 11 1,0 11-116,0-45 1,0 1 0,-2 4-1,1 1 1,0 0 0,-1-1 0,0 0-1,0-2 88,-1-1 1,-1-1-1,-2 42 1,-1-13-1,1-13 142,0-14 1,2-16 0,0-17-1,2-6 137,1-8 1,0-5-336,-2-7 0,2-10 0,-2-11 0,1-12-411,-1-11 0,0-10 1,-1-11-523,1-6 646,0-4 0,0-9 1,-1-2-351,0 0 488,3-4 0,-3 4 0,2-2 1,2 5 21,0 8 1,2 11-1,1 20 1,2 8 29,2 8 1,-2 12 0,0 15 42,-1 10 1,1 18 0,-1 14 0,0 13 109,0 13 1,1 15 0,-2 11 0,-1 5-83,0 6 1,-1-48 0,0 1 0,0-2 0,-1 0 0,-1 42 131,-2-9 0,0-15 0,0-13 0,0-12 77,0-10 1,2-12-214,2-11 1,0-7 0,0-4 0,0-4-70,0-4 0,-1-5 0,-1-8-138,0-6 13,-3-8 0,2-11 0,-2-6 0,1-5-132,-1-4 0,0-7 0,0-1 0,2-2 144,0-1 1,1-2-1,2 1 1,0 3 21,0 6 1,0 10-1,2 14 1,1 8 137,0 8 0,-1 9 69,0 11 1,-2 4 0,0 10-1,0 3 76,0 6 0,0 7 1,-2 9 122,0 7-198,-3 8 1,4 7-1,-3 2 1,1-1 79,2-2 1,-2-2-1,0 0 343,0 1-451,1-8 0,-1-5 0,3-10 1,-2-4 206,0-6-273,0-5 1,2-13 0,0-4 0,0-4-67,0-3 1,0-5 0,-1-3-1,0-6-70,-1-5 0,0-5 0,2-6 0,0-3-146,0-3 0,0-4 0,0-3-301,0-3 518,-3-1 0,2-2 0,-1 1 0,1 2-16,1 2 0,0 5 0,0 11 1,0 9 143,0 8-49,0 10 85,-3 6 1,3 6 0,-3 4-1,3 4-79,0 2 0,0 6 0,0 6 0,0 7 15,0 7 0,0 8 1,0 8-1,0 3 10,0 3 0,0 0 1,-1-1-1,0-1 57,-2-3 0,1-4 0,2-9 0,-2-9 70,0-10 1,0-6-96,2-8 0,0-6-137,0-5 1,0-8-1,0-6 1,0-4 15,0-4 1,-1-5-1,0-4-810,-1-5 727,-3 0 0,4-6 0,-2 2 0,1-1 47,0-2 0,-3-1 0,3-1 0,1 4 33,0 3 0,2 7 0,0 5 0,1 5-4,0 3 212,1 5 1,-2 8-1,1 5 1,-2 2 0,-1 6-319,-1 0 1,0 2-1,2 4 1,0 3 117,0 5 0,0 3 0,0 3 1,0 1 11,0 3 1,0 2-1,0 0 1,0 0 86,2 1 1,-1-3 0,1 0-1,-1-6 106,-1-4 1,2-7-129,0-2 1,0-8 0,-2-3-17,0-5 1,0-5-1,0-3 1,0-1-69,0-1 1,0-5 0,0-4 0,0-2-12,0-2 0,0 0 0,0-2 2,0-2 40,0-1 0,0-1 1,0 0 20,0 3-20,0 0 1,0 3 0,0 1 0,0 3-7,0 2 0,0 7 47,0 4 23,0 5 0,0 2 1,0 4-40,0 2 0,0 6 0,0 2 0,0 5-40,0 1 1,-2 7 0,0 3-1,1 3 34,0 1 0,1 0 1,0 0-1,0 0-5,0 0 1,0 0-1,0-1 1,0-1-11,0-5 1,0-5 0,0-5 182,0-4-59,0-2 1,0-6-88,0-3 0,-1-3 0,0-3 246,-1-1-267,0 1 0,2-3 1,0-3-1,-1-3-145,-1-4 0,1-1 0,-1-3 0,1-2 52,1 0 1,0-3-1,0-1 1,0-1 6,0 0 0,0 3 0,0-1 0,0 2 47,0 0 1,0 6-1,0 4 1,0 3 475,0 5-284,0 4 0,0 4 0,0 4-194,-3 2 0,3 1 0,-3 1 0,1 4-178,0 2 0,-1 3 0,3 4 0,-2 1 105,0 1 1,0-2 0,2 2 89,0-1-3,0 2 1,0-4 0,0 1 0,0-1 18,0-3 1,0-1 0,1-4 0,0-2-66,1-1 0,1-5 1,-1-2-5,0-4 0,0 1 1,-1-4-1,0 0 137,1-3 0,2-5 1,-2-4-1,1-2 66,-1-3 1,0 0 0,1-4-128,0 0-7,-1-2 1,-1-2 0,1-1-1,0 0-14,-1 2 0,0 1 1,-1-1-148,0 3 57,0 2 1,0 8-1,0 3-47,0 4 190,0 5 1,0 1-1,0 6-117,0 1 0,-2 4 0,0 3 1,-1 3 27,1 3 0,-1 1 0,-2 5 0,0 2 61,1 2 1,0-1 0,0 0 0,-1-2 96,2-2 1,-2 0 0,2-2 0,0-2-70,0-3 1,-1-5 334,2-3-168,0-4 0,2-1-382,0-4 217,0-1 1,0-4 0,0 0-328,0-1 192,0-2 1,0-4 0,0-1 0,0-2 18,3-2 1,-3 0 0,3 0 0,-1 0-15,0 0 1,1-1-1,-1 2 1,0 0 108,-1 1 1,2 3-1,-1 1 1,0 2 170,-2 2 0,1 1-300,1 4 1,-1 2 0,1 4 11,-1 2 0,0 2 0,0 3 311,1 2-238,0 1 0,0 1 0,0 2 0,1 2-34,-1 2 1,0 1 0,1 0 0,0 0 72,-1-2 0,-2-1 0,0 0 0,1-2 258,1-1 1,-1-4-146,1-1-111,-1-5 1,-1-4-1,0-5 1,0-2-4,0-2 0,-2-2 1,0-1-1,0-1-59,1-2 0,1-3 1,0 1-1,0-2-53,-2 0 1,1 2 0,-1-1 68,1-2 7,1 1 0,-2-4 0,0 3 39,0 1-26,2-2 0,-1 6 1,-1-2-1,0 2 104,1 4 63,0 2-172,1 2 0,0 4 0,0 3 0,0 4 26,0 2 1,0 4-1,0 2 1,1 6 14,1 2 0,-1 3 1,1 3-1,-1 0-21,-1 2 0,0-2 1,0 2-1,0-1 11,0 1 1,0-2 0,-1 1 0,-1-2 75,0-4 1,0-5 0,0-3-42,0-4 7,0-4-171,2-2 1,0-9-1,0-3 1,0-3 12,0-3 0,0-4 0,0-5-325,0-3 279,0-3 0,3-4 0,0-1 0,1 0 79,1-2 1,-2-1 0,2-1-1,-1 2 75,-1 3 0,1 1 0,-1 8 0,0 3 53,0 3 1,-1 6-9,-2 5 0,0 4 0,0 4 1,0 4 18,0 1 1,0 2 0,0 3 119,0 3-170,-3 5 0,2 5 1,-2 3-1,1 1 129,0 1 0,-2 3 0,2 0 47,0 0-168,-1 3 0,2-6 1,-1 2-1,1-1 1,1-1 1,0-7-1,0-2 1,0-7-302,0-3 150,0-5 1,0-4-1,0-4 1,0-2 117,0 0 0,2-1 1,0-2-1,0-2-7,-2-3 0,0-4 0,0-2 0,1-2-42,1-1 1,-1-1 0,2-3-42,0-1 84,-3-3 0,3 3 1,-2-3-115,1 1 95,-1 3 1,2-2-1,-3 5 104,0 0-146,0 8 272,0 4-208,0 8 0,0 5 0,0 6 0,0 8 43,3 5 1,-3 8 0,2 4 0,0 4-92,0 2 1,-1 3 0,3 2 0,0 5-155,-1 3 1,-1 0-1,2 2 1,-1-4 98,-2-4 1,0-9 0,1-7 0,0-7 292,-1-7 1,1-7-160,0-6 0,-1-2 0,1-2 0,-1-3 162,-1-3-87,2-2 1,0-6 0,1-4 162,0-5-220,2-4 1,-3-4-1,2-2-174,1-3 29,1-3 1,0-4 0,1-1 0,-1-1-14,0-2 1,0-6 0,-1-3 0,-1-2 21,1 2 1,2 7 0,1 2 0,0 6 41,0 7 0,-1 13 0,-1 13 0,1 7 110,-1 9 1,-1 11 0,-2 15 0,1 8 209,-1 11 0,-1 10 0,0 13 0,-1 7-187,-1 10 1,0 2 0,0 6 0,0-3-139,0-2 0,-1-8 1,-1-10 312,0-13-230,0-15 1,2-20 0,0-8 364,0-4-339,0-4 0,2-9 0,0-3-103,0-4 1,1-3 0,-1-4 0,-1-8-46,0-7 0,-1-10 0,0-9 1,1-6-135,1-7 1,-1-2 0,1-4 0,-2-1 68,0-1 0,0-7 1,0-6-1,0-3 73,0 3 0,5 5 1,2 8 60,3 6 26,0 10 1,0 17 0,-1 14-26,-2 13 1,0 14 0,-2 10 291,-1 9-187,2 10 1,-3 16-1,1 13 251,-2 9-361,2 11 1,-3 8 0,4 6-1,-3-48 1,1 1-104,-1 3 1,1 1 0,1 0 0,-1 1 0,0 0-1,0 0 1,-1-5 0,0 0 148,0 38 1,-1-18-1,-1-19 1,0-12 403,0-10 0,0-14 0,3-8-375,1-8 1,-1-6-1,1-5 1,-1-5-163,-2-7 0,0-11 1,-1-12-66,0-8 117,0-12 1,0-5 0,0-8-373,0-3 181,0-2 0,0-9 1,0-6 130,0 45 1,0 0 74,0-1 1,0 0-1,0 2 1,1 0-1,1-48-13,5 5 59,2 7 1,4 21 0,0 14 0,-1 16-51,-1 15 1,-2 12 0,-3 15 0,-1 13 186,-1 13 0,-3 18 1,2 19-1,-1 15-13,0 16 1,0-47 0,1 1 0,-2 5-1,1 1 1,-1 1 0,0-1-184,1 3 1,-1 0 0,1 3 0,0-1 0,0 0-1,-1 0 1,-1-4 0,1-2 360,-1-6 0,1-3 0,-1 33 0,0-19 699,0-9-782,0-4 1,0-21-1,0-5 137,3-10-173,-3-8 1,5-5-378,-3-6 153,3-6 1,-4-14 0,1-9-153,-1-11-3,-1-15 1,0-8 0,0-11-1,0-4-181,0-4 0,0-6 0,0-5 0,0 46 0,0 0 246,0-1 1,0-1-1,0 2 1,0-1 0,0-46-1,1 6 66,1 8 1,1 21 0,4 15 0,-1 18 66,-2 13 1,1 10 0,-3 10 0,0 8 249,1 9 0,-2 14 0,1 14 525,-2 10-583,0 16 0,1 12 1,1 11-421,3 2 117,-3-47 0,1 0 0,0 1 0,1 1 1,-1 1-1,1 0-117,0 1 1,0-1 181,4 39 1,-1-14 0,-4-26 0,0-12 284,-1-10 0,0-9-233,0-6 0,3-7 1,-3-11-1,-1-6-41,0-7 1,-1-13-1,0-12 1,0-10-24,0-7 1,2-9-1,0-7 1,0-2-91,-2-3 1,0-10-1,0-8 1,0 44-1,0 1 59,0-2 0,0 0 0,0-48 1,1 14 258,1 6 8,2 13 0,4 16 0,0 18 35,-2 12-156,0 12 0,-5 9 0,1 5 1,-1 6 133,-1 6 1,2 12-1,0 13 1,0 12 188,-2 12 1,0 13 0,0 13-1,0 2-321,0 5 1,0-47 0,0 0 0,-1 2 0,0 1 0,0-1-1,-1-1 79,1-1 1,-1-1 0,0 40 0,-2-24-1,1-9 82,2-10 1,0-12 0,1-11-336,0-9 0,1-9 1,0-8-1,1-7-318,0-9 0,1-9 1,-1-12-1,0-11 20,1-11 1,-2-11 0,3-7-449,-1-2 639,-1-1 1,-2-6-1,0-4 1,0-4 115,0-1 0,0 4 0,0 12-701,3 5 959,-3 7 1,6 19 0,-2 12 0,2 14 24,0 12 1,-2 8-1,-1 7 1,-1 7 26,0 7 0,1 13 0,-2 16 0,2 13 12,-2 13 0,0 16 0,-1 11 1,0-49-1,0 1-193,0 2 1,0 0-1,1 2 1,0 0 0,0 3-1,0 0 1,0-1-1,-1-1 131,1-2 1,-1-1 0,-2 41 0,0-24 185,0-10-251,2-14 0,0-13 0,0-12-69,3-6-40,0-8 0,1-7 0,1-5-472,0-4 595,-3-7 1,3-8 0,-2-9 0,-2-10-340,0-10 1,-1-13 0,0-6-1,0-4-67,0-4 1,0-4 0,0-11 0,0 45-1,-1-2 209,0-2 1,0-1 0,1-1 0,-1 0 0,0 2 0,0 0-1,1 2 1,1 1-2,3-45 0,3 15 0,6 17 0,-1 18 129,-1 16 0,-4 15 0,-4 11 0,0 6 208,-1 8 0,-2 12 0,0 12 809,0 13-878,0 14 0,0 21 0,0 12 0,0-43 1,0 1-53,0 3 1,0 1-1,1 6 1,1 2 0,-1 4-1,0 2-1840,1 5 1,0 0 1561,0-3 0,0 0 1,1-2-1,1-2 1,-1-10-1,-1-3-444,3 41 712,-2-18 0,-3-24 0,-1-15 0,-1-13 687,0-12 0,0-8-756,2-7 0,0-9 0,0-8 1,0-8-76,0-9 1,-1-12 0,0-11 0,-2-8-209,0-7 1,-1-10-1,-1-7 1,1-8 36,1 47 0,1-1 0,-1-4 1,1-1-1,-1 0 0,1-1-714,1-2 0,0-1 864,2 4 0,0 0 0,2 1 0,1 1 0,7-37 0,3 19 809,1 15 1,-1 18-1,-3 12-646,-3 6-60,-3 11 0,-3 5 0,-2 8 43,0 3 60,0 9 0,0 11 1,0 13-1,0 16 45,0 15 1,0 18-1,0-35 1,0 1 0,0 6-1,0 1-248,0 3 0,0 2 1,2 6-1,-1 0 0,1-1 1,1 1-1,-1 1 0,1 1-105,0 0 1,1-1 0,0-5 0,0-2 0,0-10 0,1-3 0,2 30 185,-2-23 0,-2-21 0,0-13 1,1-9 768,2-7 0,0-5-733,0-7 12,1-2 0,-1-12 1,0-7 242,-2-9-182,-1-12 1,-3-14-1,0-12-369,0-8 104,0-2 1,0-10 0,-1-1-2034,-1-4 2077,2 43 1,0-1-1,-3-4 1,0-2 0,1-2-1,0 0 1,0 1 0,1 1 59,-1 1 0,2 1 0,-1 4 0,2 2 1,4-40-1,3 16 87,3 17 0,2 18 0,-1 21-98,-1 9 1,-2 9-1,-3 7 1,-1 7 294,-1 9 0,1 12 0,1 15 0,0 12 117,-2 9 0,1 12 1,-2 6-177,0 7-186,-1 4 0,-1-46 1,1 1-1,-2-1 1,0 0-1,0-1 1,0-1 196,0 47 0,0-14 0,0-11 0,0-12-60,0-13 0,0-13 0,3-17-257,1-7 1,-1-4-1,2-9 1,-1-2 235,0-5 0,0-8 1,-1-8-1,1-9-399,1-11 1,-2-9-1,1-11 1,0-7-99,-1-7 0,-1-10 0,0-4 0,-2-4 226,0 46 1,0 0-1,1-1 1,-1 0-1,1-2 1,0 0-1,0 2 1,0 1 73,0-46 0,1 13 0,0 20 407,2 9-281,-1 13 1,0 18 0,-3 14 138,0 11 0,0 11 0,-1 11 230,-1 8-301,-2 16 0,-2 18 0,-1 16 65,1 11-197,4-42 1,0 2 0,0 6 0,-1 1 0,2 1 0,0 1 0,-1-1 0,1 0-1,-1 1 1,1-1-1,-1-2 1,1-1 0,0-2-1,1 0 1,-3 43 266,-1-14 0,2-15 1,-1-23-1,0-10 301,1-8 0,2-7-594,2-8 0,1-8 0,2-10 1,-1-4-70,1-6 0,-1-8 0,0-13 1,-2-9-147,0-9 1,1-12 0,-1-7 0,-1-6-218,0-4 1,-1-7 0,-1-10 71,0 46 1,0-1 215,1 1 0,-1-1 0,-1-2 1,-1 0-1,2 4 0,0 1 80,1 1 0,-1 1 30,0-40 1,2 16-1,0 16 1,2 17 122,1 17 1,-3 14 0,1 11 0,-1 9 78,-1 11 0,0 15 1,0 19-1,0 14 68,0 14 1,-2 17-1,1-44 1,0 0-1,0 1 1,0 1-181,1 1 1,0 1-1,1 1 1,0 0 0,1 5-1,0-1 1,0 0-1,0-1-72,-1-2 0,0-2 1,-1-8-1,0-3 0,0 20 1081,0-13-709,0-16 0,0-11 1,0-9-54,0-8 0,0-7-77,0-5-205,3-5 0,-1-10 1,1-7-73,0-10-50,2-11 1,-4-15 0,1-9 0,-1-5-334,2-5 0,-3-5 0,2-8 0,-1-5 265,-1 45 1,0-1 0,0 0 0,0-2 0,0 2 0,0-1 0,0 1 0,0-1-14,0-47 0,0 5 0,0 9 0,1 16 75,1 12 1,1 17 0,3 13 211,-2 10 1,-1 16-1,-3 10 270,0 8-289,0 14 1,0 12-1,0 14 1,0 11-53,0 10 1,0 13-1,0-41 1,0 0 114,0 4 0,0 0-140,0-2 1,0 1 0,1 4 0,-1 0 0,1-4-1,0 0-70,1 0 1,0 0 41,4 47 1,2-11 0,-1-16 0,-2-18 275,-1-18 1,-1-16-1,-2-13-74,1-7 0,0-4 0,-1-6 1,0-5-94,1-5 1,1-9-1,-3-11 1,0-8-73,0-10 1,0-14 0,0-7-1,0-7-215,0-5 0,0-10 1,0 49-1,0-2 1,0-2-1,0 0 29,0-3 0,0 0 0,0-1 0,0 0 0,0 4 0,0 0-618,2-42 817,2 19 0,3 17 0,1 15 229,1 11 1,-3 18-1,-2 16 232,-2 12-263,1 16 1,-3 17 0,0 18 0,0 12-43,0 14 0,0-38 0,0 3 1,1 4-1,0 3 0,1 2 0,0 0-200,0 3 1,0-1-1,0 2 1,1-1-1,-1-4 1,0-2-1,0-2 1,-1-2 81,1 45 1,1-17 0,-1-24 0,0-17 330,-1-12 1,1-10 0,1-6 71,0-5 1,-1-5 0,2-8-493,-1-4 1,1-11-1,-1-7 1,0-10-132,0-7 0,1-12 1,-2-8-726,-1-8 636,0-3 0,-1-8 0,0 0-685,0-8 846,0-6 1,0 43-1,0-2 1,0 1-1,1 1 1,-1 2-1,1 0 89,1-46 1,5 15 0,1 10 0,0 15 76,1 15 1,0 15-1,-3 17 14,-2 7 1,-1 12-1,-3 12 1,0 11 210,0 14 1,0 17 0,0 19 0,0 9-197,0 9 1,0-47 0,0 0-1,0 1 1,0-1 0,0 2-1,0 0-162,0 1 0,0-1 0,0 0 0,-1-1 0,0 44 495,-1-15-285,-3-20 1,4-14 0,-1-12 858,1-7-595,1-8 0,0-9-149,0-6-246,0-8 1,1-4 0,0-11-261,1-6 0,3-11 0,-3-11 0,1-9-66,0-9 1,-1-6 0,-2-5-1,0-5-23,0-5 1,0-9-1,0-5 1,-2-3 110,1 50 1,0-1 0,-3-45 0,2 3-1,0 10 134,1 11 1,2 18 563,1 20-394,2 15 0,-1 14 1,0 14 530,-3 7-463,0 13 1,0 20 0,0 15 452,0 13-509,0 9 1,0 13 0,0-48 0,0 0-1,0 1 1,0 0-61,0 3 1,0-1-1,0 3 1,0 0 0,0 0-1,0-1 1,0-5 0,0-1 100,0 39 1,0-16 0,1-16 0,0-11 148,2-10 0,-1-11 0,0-12-292,0-4 1,1-5 0,-2-6-50,1-6 0,3-6 1,-3-11-1,-1-8-130,0-8 1,-1-12 0,0-10 0,0-7-278,0-6 1,0-8 0,-1-5-188,-1-2 484,-2-4 1,2 45-1,0-2 1,0 0-1,1 0 127,-1-1 0,1 2-70,-1-39 1,4 11-1,1 20 1,0 13 111,2 12 1,0 11-1,0 11 1,-1 6 257,-1 7 1,-1 10-1,-2 12 1,0 10 86,0 10 0,0 18 1,0 14-1,0 12-178,0 7 1,0-42 0,0 0 0,0 1 0,0 1-1,0 0 1,0 0-102,0 0 0,0 0 1,0-2-1,0-2 0,0 49 1,0-10 133,0-12 0,0-15 1,0-24-1,0-8-24,0-7 1,0-8 51,0-6-259,0-5 0,0-4 0,0-5 21,0-3-15,0-7 0,-3-9 0,-1-9 0,-2-8-193,-1-7 0,-2-11 0,-1-6 0,-3-4-114,1-5 1,-2-6 0,0-7 0,-1-7 153,8 45 0,0-1 1,-7-49-1,1 9 1,2 8 78,2 10 1,1 16 0,4 18 0,0 16 240,0 12 1,-1 10-1,-1 5 1,-1 3 118,1 5 1,-1 7 0,-1 8-97,0 8-129,-4 8 0,5 10 1,-1 6-1,2 5 49,2 4 0,2 4 1,-2 5-399,2 7 190,-1-6 1,3 1-1,0-15-341,0-7 505,-2-15 1,1-13 41,-1-13 0,1-12 0,1-10 0,0-4-119,0-5 0,0-6 0,0-7 1,0-8-68,0-7 1,0-7-1,1-9 1,0-2-70,1-1 1,0-6 0,-1-2 0,1-6-146,0-5 1,0 2 0,-1 0 144,1 9 70,-2 7 0,5 15 0,-2 9 245,-2 11-101,3 11 0,-4 22 0,2 12 258,-1 9-201,-1 18 0,0 15 1,0 16-1,0 13-40,0-40 1,0 2-1,0 4 1,0 1-1,0 3 1,0 1 0,0 1-1,0 0-33,0-2 0,0-1 1,0-2-1,0-2 0,0 44 1,-1-13 262,-1-13 0,2-21 0,-3-14 0,3-11 115,0-10 0,0-9-341,0-7 1,0-6-1,0-9 1,-1-7-60,-1-9 1,-2-11-1,-1-10 1,0-6-324,0-8 0,-1-3 0,-3-9-313,2-2 482,-3-6 1,0-2 0,-3-9-728,6 47 1,1-2 822,-1 0 1,1-1 0,-2-45 0,3 9-6,1 14 30,2 15 1,2 21 583,0 13-410,0 14 0,-1 20 1,0 13-1,-1 12 88,0 12 0,1 16 0,1 15 0,0 8-110,0 8 1,0 7 0,0-49-1,0 2 1,0-1 0,0-1-32,0 47 0,0-11 1,-2-11-1,0-10 78,1-10 1,0-16 0,1-12 8,0-9 591,0-8 0,0-7-483,0-3-224,-3-3 0,2-7 0,-1-3-468,-1-6 301,2-11 1,-4-8 0,2-12-634,0-6 498,-2-4 1,-1-8 0,0-3 0,-1-5-89,1-1 0,-1-3 0,-1-5 0,1-1 163,2 2 1,3 12-1,-1 12 1,3 15 135,3 16 1,-2 14 0,2 22 164,0 11 1,-1 16 0,-1 18-1,1 14 135,0 15 1,1 4 0,-2 11-121,1 0-186,0-1 0,-2 2 0,0-3 746,0-5-488,-3-12 1,0-11 0,-4-12-69,-2-5-64,2-4 0,-2-16 0,2-5 398,1-7-279,0-9 1,-1-5-289,1-9 1,-1-6 0,1-13 0,-1-9-241,-2-9 1,1-9 0,-2-11 0,0-8-4,0-7 0,2-8 0,-2-4 0,1-5 83,1 1 0,1 3 0,1 4 0,2 8 261,2 7 0,1 19 0,1 14 336,0 9-221,0 10 0,-1 8 157,-1 6-211,1 8 1,-2 11 0,1 13 346,0 9-301,-3 13 1,4 12 0,-3 10 111,-1 6-175,-1 4 0,-1 7 1,-2-3-1,-2-4 45,-1-6 1,-4-10 0,-2-11 0,-1-9-54,0-8 0,3-15 0,0-6 0,4-8-2,2-5 1,-1-5-1,3-3 1,-1-4-223,0-2 1,1-5-1,-2-2 1,-1-5-267,1-3 1,-1-2-1,2-3 1,2 0 36,2 0 1,0-1 0,3 0-1,0-2-1296,2 2 1693,2 0 0,5-2 0,3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02.860"/>
    </inkml:context>
    <inkml:brush xml:id="br0">
      <inkml:brushProperty name="width" value="0.17143" units="cm"/>
      <inkml:brushProperty name="height" value="0.17143" units="cm"/>
    </inkml:brush>
  </inkml:definitions>
  <inkml:trace contextRef="#ctx0" brushRef="#br0">69 475 7877,'-15'0'-282,"0"0"36,0 0 930,5 0 321,1 0-596,6 0 0,2 0-332,7 0 1,6 0 0,8 0-1,-3-2-44,-1 0 1,0 0 0,3 2 0,-1-1-74,-1-1 0,-2 1 0,1-1 0,1 2 43,-1 0 0,-2 0 0,2 0-23,0 0-7,-6 0 158,5 0 138,-10 0 0,-3 0 158,-9 0-381,1 0 0,-6 0 0,0 0 0,-1 0-115,-2 0 1,-1 0 0,1 0 0,-1 0 15,-1 0 1,0 0 0,1 0-1,0 0-33,1 0 1,0 0 0,2 0-19,0 0 107,0-3 1,5 1-109,6-2 1,6 3 0,9-2 0,0 1 49,2-1 1,-1 1-1,1-1-237,1-1 217,0 1 0,1-2 0,-2 2 104,-2 0-47,0 1 0,1-3 1,0 0 78,1 0 1,-3-2 164,-3-2 1,-7 1-144,-4-2 0,-6-1 0,-5-1 0,1 1-46,0 3 0,2 0 1,-1 2-1,0-1 137,-2-2 1,3 2 0,-1-2 138,0 0 1,4 3-251,0-3 1,5 3-62,0-5 0,5 6-183,3-2 32,1 5 1,2-1-25,0 3 0,-1 0 3,3 0 0,-1 1 177,3 1 0,-3 2 0,-1 6 81,-2 2 1,-2 1 0,0 2 0,0-1-89,0 1 0,-2 1 0,2 2 0,0-2-67,0 0 1,2 0 0,1-2-96,1 1 154,-1-3 0,2 0-199,0-1 154,0-2 134,-1 0 128,-3-5 0,-2-3 84,-2-5 1,-1-2 0,-1-6-75,0-1 1,0 1-1,0 1 1,0-1-29,0 0 1,0 0 0,0-1 0,0-1-174,0-1 1,0 2 0,0-2 21,0 1 28,0 1 0,0 1 25,0-1-2,0-3 1,0 5 43,2-2-283,-1 1-310,2 2 0,-1 5 316,0 8 0,0 1 1,-2 7-1,0 2 126,0 1 0,0 5 0,0-1 0,0 3-11,0 0 0,0-1 0,0-1 1,0 0-171,0 0 0,0-2 0,0 0-77,0-1 1,1 1 169,1-2 411,-1-6 0,4-5 363,-3-8 1,0-4-615,-2-7 0,0-1 0,0-1 0,0 2-67,0-1 1,0 2 0,0-1 0,0 0-76,0 0 0,0-3 0,0 1 0,0-1 88,0 1 1,2 1 0,1 3 130,-2 1 9,3-1 1,-4 0 110,2 0-383,2 3 223,-3 1-710,2 5 0,-1 14 476,0 5 0,0 3 0,-2-3 0,0 1 16,0 1 1,1 1 0,0-1 0,1 2 30,0 0 1,-1 0 0,0-2 0,2-2 44,-2-2 0,0 0 1,-1 0 187,0 0-176,3-3 185,-3-1 29,3-5 647,-3-1-884,0-12 46,0 1 1,2-5-1,1 1-66,1-1 0,-2 0 1,1-2-1,1 1 97,0 1 1,-3 1-1,2-1 1,-1-1 83,0-1 0,1 2 1,-2-2-1,2 1 172,-2 1 1,0 3 0,-1-1 232,0 0 1,0-4-320,0 0 0,-2 0-202,-1 3 1,1 2 0,2 0-122,0 1 42,0 2-89,0-5 180,-3 8 121,3-5 31,-3 5 67,3-2 22,0-3-179,0 2 33,0-3-140,0 7 124,0-3-162,0 3 142,0-4 0,0 2 347,0-1-474,0 4-119,0-10-323,0 8-324,0-2 518,0 3 256,-3 17 0,2-5 0,-1 10-174,1-4 185,1 1 0,0 0 0,0 4-279,0 2 283,0-2 0,0 4 1,0-2 158,0 1-154,0-2 0,0 3 0,0-3 0,0 0 20,0-1 0,0-3 0,0-1 0,0 0 64,0-2 0,0 1 7,0-1 1,0 2-22,0 1 1,0-1-11,0-3 1,0 0-12,-2-1 148,1-4 52,-2 3-35,3-10-122,0 5-21,0-3-793,0-2 1000,-3 4 23,2-4-26,-1 2-360,2 0 27,0 0 359,0 1-187,-3 2-48,2-6 129,-2 3-90,0-3 38,0 0-198,-4 0 75,-2 0 1,1 0-5,-5 0 0,1-1 0,-3-1 19,2-2 1,2-2-1,0 1 21,0 0 0,1 0-34,-1 0 0,3 2-142,-3-1-142,3-1 99,-1 2 124,5-3 68,2 5-1855,2-2 1715,5 6 0,0-1-5,6 2 1,0 0 0,2 1 22,2 2 1,-1-5 0,3 5 15,-2-1 0,-1-2 113,-1 2 9,-7-4 173,5 4 58,-7-3 438,-1-2 77,3 4-515,-14-4 1,5 4-25,-10-3 0,4 0 51,-2-2 1,1 0-151,-3 0 1,2 0 126,0 0-262,4 0-117,-3-2-264,7 1-36,-3-2-1071,5 3 1433,7 0 1,0 0 52,7 0 1,-6 0 357,1 0 199,-5 0-174,6 0-209,-9 0 63,3 0 0,-9-2-139,-2 0 0,-1 0 69,-2 2 1,0 0-31,-2 0 0,3 0-158,-1 0-629,3 0-234,-1 0 449,3 0 251,2 0 891,1 0 1,2-6-482,-1-3 0,1 0-146,-3-2 1,-1 0 0,-3-3-76,-1-1 1,1 2 0,1 2 0,1 0 50,-1-1 1,-1-1-152,-1 0 37,-2-3 1,3 2 85,-3-3-10,4 3 1,-3 0 148,4 4-76,2 5 0,-1-5-205,3 4-154,0 2 207,2-7 1,2 4 125,0-6 1,0 4 138,-2 1 1,0 1 197,0-3-106,0 2-248,0-4 82,-2 5-199,1 0-383,-2 2-249,3 4 1,3 7 574,1 6 0,3 3 1,0 2 8,2-2 1,2 0-1,-2-1 1,1 0-18,1 1 0,2-2 0,1-2 0,1 0 91,0 1 0,0 0 0,0-1 66,0-3 27,-5 0 0,2-2 12,-1 0 107,-2-2 180,-2 2 63,-2-6-4,-4 3-140,5 0-67,-5-2 579,1 2-756,-2-12-9,0 7 18,0-12 0,3 9 61,-1-6 1,0 0 31,-2-1 1,3-4-71,1-1 0,-1-1 0,1 1 104,-1 2 1,0 3-49,-1 2 0,-1-1-102,1-2 92,-2 6-214,0-1-26,0 4-919,0 0 1005,3 2 0,-1 12 1,1 5 20,0 1 1,1 1 0,-1-3-27,1 1 0,-2 0 1,2-2-1,-2 0 12,0 0 1,1 0-1,-1-1 92,2 1 0,-2 2-9,2 0 105,-2 0 53,4-2 18,-6-6 85,3-1 1023,-3-6-1363,0-9 1,0 1-32,0-7 0,-1 2 46,-1 0 1,2 0 204,-3 0 1,3 3 25,0-1 1,0 0 39,0-2-354,0 6 233,0-1-278,0 7-309,0-5 0,0 18 464,0 1 1,0 4-52,3-2 0,-2 1-60,3 1 1,-2-1 44,0-3 143,-1 0-91,1-4 604,-1 1-308,2-7 0,-3-10-324,0-6 0,0-1 0,0 2-9,0-2 1,0 2-1,0 2 49,0-2 0,1-2 48,1-1 0,-1 0 225,1 2-216,1 3 31,-2 1-193,2 5-352,-3 2 386,0 10 1,0-1-63,0 8 0,0-1 0,0 5 20,0-2 1,0-3 96,0-1 1,0-1 96,0 3 0,-2-2-63,0 0-103,-1-3 247,3-4 1,0-4-11,0-7 0,0-2 177,0-8-241,0 4 0,0-4 0,1 4 200,1-1 1,-1-3-31,1-3 1,1 3-33,-1 0-290,0 4-161,-2 2 0,0 7 0,0 4 209,0 6 1,0 1-1,0 2-126,0 0 123,0 1 1,0 2 0,0 0-57,0 1 0,0 0 142,0-2-31,0 0 1,0-3-82,0 1 0,1 0-219,1 1 43,-1-4 89,2-3-376,-1-5 1,-1-5-1182,1-4 1717,-1 0 0,-7-6 0,-1 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14.097"/>
    </inkml:context>
    <inkml:brush xml:id="br0">
      <inkml:brushProperty name="width" value="0.06" units="cm"/>
      <inkml:brushProperty name="height" value="0.06" units="cm"/>
      <inkml:brushProperty name="color" value="#FFFFFF"/>
    </inkml:brush>
  </inkml:definitions>
  <inkml:trace contextRef="#ctx0" brushRef="#br0">135 109 7944,'0'-7'-56,"0"3"2245,0 0-388,0 2 225,0-3-1435,0 1 0,0 0 1,0 0-6,0-1 1,-1 2-1,0 0 1,-2 1-113,-1 0 0,0-1 0,-2 1 0,-1 0-207,1 1 1,-1 0 0,-1 1-1,-2 0-205,1 0 0,0 1 0,-1 0 0,0 2-146,0 1 1,3-2 0,0 2-1233,2 1 820,1-2 1,0 3-954,2-2 1076,1 2 1,1 1 0,0 1-621,0 0 760,3 1 1,1-1-1,5 2-469,1-1 361,3 2 1,0 2 0,2 0-1289,2 0 1323,2-1 1,0 2-1,0 0 1,0 1-151,1 0 0,-4-4 1,-2 0-1,-3-1 392,-5 0 1,0 2 0,-4-2 0,0 1 337,-2 0 1,0-3-1,-2 0 1,-3 0 539,-3 1 0,1-2 0,-3 1 0,1-1-29,-2-3 1,-1 2-1,-1-3 1,1 1-341,-1 1 0,0-4 0,0 1 1,0-1-156,-2-1 0,2-1 0,-1 0-277,3-1-145,3-3 0,-1 1 0,3-2 1,1-1-486,1 1 0,2-3 1,0 1-1,2 0 35,0 1 0,2-2 1,3 0-1,0 0 28,2 0 0,1-3 0,2 2 0,0-1 60,1 1 0,1 1 0,1-2 0,0 0 37,0-1 0,-1 1 0,1 1 291,0 1 104,-3-2 0,1 1 1,-1-2 302,0 1-222,-2-1 1,0 2-1,-3-1 264,-1 0 27,-2 1 1,1-1 0,-3 1 0,0 1 776,0 1 0,-3-1 0,-2 0 1,-2 1-287,-2-2 1,1 3 0,0-1 0,1 0-514,-2 2 0,-2 2 0,3 0 1,-1 1-605,0 2 1,2 0-1,-2-1 1,2 0-480,1 1 0,0 1 0,1 2 0,1 2 795,2 2 0,-1 3 0,3 1 0</inkml:trace>
  <inkml:trace contextRef="#ctx0" brushRef="#br0" timeOffset="875">552 102 8256,'-4'-3'1400,"4"5"0,4 5-723,2 2-433,1 2 1,-1 5 0,1 1 239,2 1-415,-2 2 1,2 0 0,-2 1 0,1 3-174,1 0 0,-1-1 0,-2-2 0,-1-3-525,-1 0 0,0-5 1,1 0-614,-1-4 1,-2-2 1241,2-3 0,-2-4 0,1-4 0</inkml:trace>
  <inkml:trace contextRef="#ctx0" brushRef="#br0" timeOffset="1148">693 102 11252,'-3'5'0,"-1"-1"477,1 1 1,-4 1 0,1 4 0,-3 2-268,-1 2 0,-4 6 1,1 0-1,-2 2-318,0 2 0,-1 1 0,-2-1 0,2-1-841,0-1 1,4-2 0,4-5-1,3-3 949,3-2 0,-1-1 0,-1-3 0</inkml:trace>
  <inkml:trace contextRef="#ctx0" brushRef="#br0" timeOffset="1866">1123 38 7972,'-6'1'63,"1"0"217,1 2 0,1-1 1,0 1-1,-1 1 15,1 2 0,1 1 0,-3 2 0,1 3-114,1 2 1,-3 7 0,2 0 0,-2 4-74,-1 3 0,1 1 0,0 0-264,-1-4 142,1 1 1,0-7 0,1 1-1059,1-5 651,2-4 0,0-2-1317,2-2 577,0-4 1161,0 0 0,2-9 0,2-1 0</inkml:trace>
  <inkml:trace contextRef="#ctx0" brushRef="#br0" timeOffset="2189">1167 13 7972,'-3'6'785,"1"0"-304,1 1 1,1-1-1,0 1 1,1 2-300,1 2 0,2 3 0,4 2 0,1 0-124,1 2 0,-1 0 1,2 2-1,-1 1-315,0 0 0,2-1 0,-4-3 1,0 0-364,-1-1 0,1 1 0,-1-3 0,-2-3 87,-1-1 1,0-1 0,-2-3 532,-1 1 0,0-4 0,-1 0 0,0-3 0</inkml:trace>
  <inkml:trace contextRef="#ctx0" brushRef="#br0" timeOffset="2440">1071 218 7789,'0'6'713,"0"-1"-295,0-1 0,1-2 1,1 2-1,2-2-16,2 0 0,1-1 0,1-1-872,1 0 392,5 0 0,-3 0 0,7 0-2076,2 0 1496,-1-3 0,6-1 658,-4-2 0,3-4 0,-1 0 0</inkml:trace>
  <inkml:trace contextRef="#ctx0" brushRef="#br0" timeOffset="2839">1488 19 7808,'1'-3'947,"1"0"-720,-1 3 1,2 0 0,-3 3 513,0 1-521,0 4 1,0 4 0,0 5 133,0 4-300,0 6 1,-1 3 0,-1 4 0,-3 0-95,0-1 1,-2 0-1,2-4 1,0-4-679,0-5 0,4-5 1,-1-4-1036,1-2 1753,1-5 0,3-4 0,1-4 0</inkml:trace>
  <inkml:trace contextRef="#ctx0" brushRef="#br0" timeOffset="3166">1520 6 6659,'0'7'2256,"0"-3"-1151,0 0-869,0 0 0,1 3 0,1-1 0,2 1-111,2 2 0,1 1 1,2 4-1,1 3-171,3 2 1,2 4 0,-1 1-1,1 1-209,-2 0 1,0 0 0,-1 0-1,-1-3-146,-3-2 1,-1-1-1,-3-5 1,-1-3-332,0-1 1,-2-2 0,1-2 731,1-2 0,-2-1 0,2-3 0</inkml:trace>
  <inkml:trace contextRef="#ctx0" brushRef="#br0" timeOffset="3414">1495 237 10897,'6'0'0,"0"0"271,1 0 1,2 0 0,3 0 0,2 0-793,3 0 0,1 0 0,2 0 521,-1 0 0,0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18.404"/>
    </inkml:context>
    <inkml:brush xml:id="br0">
      <inkml:brushProperty name="width" value="0.06" units="cm"/>
      <inkml:brushProperty name="height" value="0.06" units="cm"/>
      <inkml:brushProperty name="color" value="#FFFFFF"/>
    </inkml:brush>
  </inkml:definitions>
  <inkml:trace contextRef="#ctx0" brushRef="#br0">13 19 7805,'0'-6'1387,"0"0"1,-1 2-514,-1 2-674,2 4 1,-3 2 0,3 3 0,0 4 100,0 4 1,0 6-1,0 2 1,0 3-137,0 2 0,-2 2 1,0 3-1,0 2-683,1 1 1,1-6 0,0 0 0,0-6-880,0-5 1,3-3 1396,-1-6 0,3 0 0,-2-4 0</inkml:trace>
  <inkml:trace contextRef="#ctx0" brushRef="#br0" timeOffset="550">218 58 6925,'0'-7'812,"1"3"-336,1 0 0,2 0 1,3 0-1,1 2-485,0 1 0,4-1 0,-2 0 1,2 1-123,-1 3 1,1 2 0,-2 4-374,0 3 399,-1-2 1,-3 4 0,0-3-143,-2 2 269,-1 1 1,-3 2 0,0 0 552,0-1-376,-3 0 0,-2 1 0,-5 0 1,0 0 307,-1 0 1,0-1-1,-1 1 1,1-1-140,0-2 1,-1 1 0,-1 0 0,1-1-111,1-1 0,2 0 0,3-2 0,0-1-58,2 2 0,1-5 0,3 1-245,0 0 1,1-1 0,3 2 0,3-2-57,2 0 1,2 0 0,2-3-840,2-1 698,2 3 1,3-3 0,0 1-1114,2-2 890,5 0 0,-3 0 465,6 0 0,-3-2 0,2-2 0</inkml:trace>
  <inkml:trace contextRef="#ctx0" brushRef="#br0" timeOffset="1434">616 77 7805,'0'-6'75,"1"2"1,0 1 228,1 0 1,1 3-53,-1-2 0,0 2 0,1 2 1,1 3-127,0 3 1,0 4-1,2 5 1,1 3-6,2 4 1,-2 0 0,2 6 64,-2 1-164,-1 0 1,1-2 0,-1-1 367,0-2-327,1-3 0,-3-3 1,0-6-1,-1-4 100,1-3 0,-2-1-114,2-4 1,-2-1 0,2-3-26,-1-2 0,1-4 1,-1-1-1,0-1-55,0-2 0,1-1 0,0-2 0,0-2-117,1-1 1,-2-4 0,2 0-1,-1 0-30,-1-3 0,2 0 0,-1-2 0,2-1-240,0 4 1,0 1 0,-1 4 0,-1 2-737,1 2 1,0 4 1153,-1 3 0,2 1 0,-3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8:22.356"/>
    </inkml:context>
    <inkml:brush xml:id="br0">
      <inkml:brushProperty name="width" value="0.06" units="cm"/>
      <inkml:brushProperty name="height" value="0.06" units="cm"/>
      <inkml:brushProperty name="color" value="#FFFFFF"/>
    </inkml:brush>
  </inkml:definitions>
  <inkml:trace contextRef="#ctx0" brushRef="#br0">134 45 7805,'4'-2'-358,"-2"1"642,1-5 1,-2 5 97,1-4 32,-1 4-340,-1-2-793,0 3 516,-3 0 0,1 0 190,-2 0 0,3 1 0,-2 0 238,0 1 1,2 1 0,-1-1 231,-1 0 1,1 1 125,-2-1-403,3-1 1,-4 4 0,2-1 105,-1-1-166,3 3 0,-4-2 0,2 3 0,-1 1 102,-1 3 0,2 1 1,-2 2 164,0 1-309,0 4 0,-4 4 0,1 3 0,0 2-60,1 2 1,0 4 0,-1 3-1,0 2-166,2-1 0,1-1 0,2-5 1,3-1-336,1-3 0,6 0 0,3-6 1,3-3-468,2-1 0,2-3 950,4-3 0,2 1 0,3 0 0</inkml:trace>
  <inkml:trace contextRef="#ctx0" brushRef="#br0" timeOffset="865">1321 1 7805,'0'3'544,"0"3"0,0-5 0,0 3-316,0 1 0,0-1 0,2 1 0,3 1-34,0 2 0,3 6 0,-1-1 0,2 3-74,-1 2 0,0 4 0,-1 4 0,2 3 96,-1 2 0,-3 1 0,-2 0-94,0 0-146,-1 0 1,0-2 0,1-3-84,-2 0 3,0-1 1,-2-3-1,0 0 1,-2-2-366,2-2 1,0-3 0,-1-4-1,0 0-1400,1-2 1869,0-2 0,-2 1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38.265"/>
    </inkml:context>
    <inkml:brush xml:id="br0">
      <inkml:brushProperty name="width" value="0.6" units="cm"/>
      <inkml:brushProperty name="height" value="0.6" units="cm"/>
    </inkml:brush>
  </inkml:definitions>
  <inkml:trace contextRef="#ctx0" brushRef="#br0">558 1111 8159,'-19'-27'983,"0"2"-304,5 12-508,5 1-154,6 45 0,3-8 0,0 34 1,0-5-98,-3 0 0,2 10 1,-3 6 128,-1 5-41,-1 4 0,0-8 0,-1-4 296,1-6-277,-1-4 1,3-15 314,0-4-247,2-14-82,0-2-394,2-13 355,5-45 1,0 11 0,2-32 0,-1 10 2,-2 5 0,-2-3 0,2-3 1,0-2 25,-1-4 0,-1-4 0,0-9 0,1-2 11,-1-3 0,2 0 0,-1-1 17,0 1-47,-1 9 1,4 12 160,-2 8 44,2 3 37,-3 16-147,0 6 0,-3 22 0,0 11-72,0 14 1,0 15-1,-1 12 1,0 11-76,-1 10 1,-3 4 0,1 4 0,0-1-50,0 0 0,1-1 0,-1-2 0,-1-8 186,-1-11 0,1-10 502,-1-7-17,4-7-240,-7-3-249,6-25 1,-1-12 0,1-23-122,1-9 0,1-7 0,-1 1-119,1-3 70,1-7 1,0-1-1,0-8 1,0-3-84,0-2 1,0-3 0,0-6 0,0-5 111,0-4 1,0 7 0,0 3 0,1 10 144,1 9 1,-1 9 208,1 5 165,-2 19 1,-3 13-481,-4 30 0,3 8 1,-2 25-453,0 2 383,0 4 0,2 7 0,0 3-488,2 1 423,-1 5 1,3-8-1,0 0-159,0-11 158,3-10 41,1-13 407,8-2 217,-7-22-484,-5-41 1,-7-16 0,-6-28-1,4 13-29,2 7 1,0-2 0,1-4 0,0-2 10,2-4 0,-2-1 0,2-3 102,-2 0-108,0 10 0,1 3 357,1 9 16,0 17 128,-3 0-244,1 23 1,2 6-171,0 13 1,0 8 0,-1 18-1,1 7-126,-1 10 1,1 10-1,1 10 1,-1 0-73,0 2 1,1-1-1,-2 3 1,1-2-1,-1-7 1,-1-6 0,-1-16 539,-2-1 19,2-14-83,-8 3-135,2-24 0,-3-9-257,-1-25 0,5-1 0,-4-20 1,4 3-103,1 0 1,-1-6-1,1-6 1,0-4 19,0-3 1,1-4 0,2 1-1,1-4 36,0-2 0,1-2 0,-1 3 1,1 10 113,0 7 360,-1 11-326,4 5 1,1 42-79,6 20 36,-2 17 0,6 25 1,-3 0-358,0 10 224,-1 4 1,1 12 0,-2 0-870,0 4 656,-1-1 0,1-3 0,-3-12-393,0-14 916,-3-12 1,1-14 713,-2-1-128,0-10-685,0-5 0,-1-62-130,0-21 1,0-20 0,0 16 0,2-6-38,0-3 0,-1-8 0,2-5 1,0-2-35,1-2 1,2 0 0,2 0 29,3 3 566,1 13 1,3 8 221,1 8-765,-3 18 130,4-5-137,-3 27 0,0 10 84,4 20 0,-5 14 0,3 30 0,-2 10 20,-1 13 1,-1 13-1,-4-42 1,1 0-1,-2 1 1,0 0-100,-1 1 0,1 0 0,0-1 1,0-1-1,-1 0 0,0-1 1,0-3-1,0-1-39,-1 38 1,0-12 0,0-23 899,0-2-561,0-16-359,6 1 114,4-37 0,1-17 464,-1-25-430,-5-7 1,1-7 0,-2-8-191,-1-5 66,3-4 0,-3-8 0,4-5 0,-1-7 11,1-5 0,-4 48 0,0-1 0,4-47 1,2 2 2,1 5 1,5 11 0,1 12-181,3 10 131,-4 24 1,10 29-1,-5 37 322,-3 24 1,-1 30 0,-7 12-236,-6-42 1,1 2-104,1 6 0,0 2 0,-1 8 0,0 3 0,1 4 0,1 2-140,0 5 0,-1 0 191,1-4 0,0 0 0,0-2 0,1-3 0,-2-11 0,1-3 177,-1-6 1,1-3 94,1 32 1,6-19 198,0-16-259,6-15 0,5-22 1,0-25 32,-5-17 0,-6-18 0,-6-7 0,-1-5-84,0-8 1,-1-9-1,-2-7 1,0-6-148,-1-2 1,-2-8-1,0 0 1,0 46 0,0-2 45,0-1 1,0-1-1,0-1 1,0 0-1,-1 1 1,0 1-956,-1-46 802,0 12 1,2 13 0,1 12 924,1 10-818,-2 16 155,3 15-12,0 18 1,-2 43-16,1 21 0,-1 25 1,-1 10-1,0-41 0,0 1-72,0 5 1,0 1-1,-1 2 1,0 1 0,-1-1-1,1 0 1,1 1-1,-1-1-21,1 1 0,-1-2 0,1-3 0,0-1 1,0 41 156,0-22 0,10-15 866,5-17-1139,-1-17 0,6-32 772,-10-23-547,1-8 0,-10-22 0,1-1 0,-1-9-102,-1-9 1,0-7 0,0-5 0,0-8-27,0 45 0,0-1 0,0-5 0,0-1 0,0-2 0,0 0-433,-1 1 0,2 0 351,0 1 1,1 1-1,-2 2 1,2 1-1,0 1 1,1 2-1,4-41 6,1 12 1,2 16 123,0 17 0,0 27 1,-2 26 65,-1 26 0,-1 32 1,-2 19-1,-2-33 1,-2 3-10,1 7 0,-1 2 0,1 5 0,0 1 0,1 2 0,-1 1 0,1 1 0,0 1-109,0 2 0,1-1 0,0 0 0,0-1 0,1-3 0,0-2 0,0-8 0,0-3-147,4 37 1,1-20 806,1-17-115,-2-20-510,7-7-141,-2-18 1152,-2-8-738,4-21 1,-11-7 0,0-23 0,-2-3-1,-2-7 1,0-12 0,2-8 0,1-9-281,0-6 0,-1 40 0,1-1 0,-1-2 0,1-2 0,0-1 0,0 0 16,0-3 0,0 1 1,0-2-1,-1 1 1,2-2-1,1 1 0,-1 3 1,0 1-39,0 4 0,0 2 0,6-39 0,3 26-92,0 11 77,0 13 0,-1 46 1,-1 22 711,-3 20-503,-4 18 1,1 23-1,-3-36 1,-1 3-630,1 5 0,0 1 385,0 4 1,0 1 0,1 7 0,1 2-1,0-2 1,0 0-175,0-2 1,1-1 167,0-4 0,1-2 1,-2-9-1,0-3 0,7 37 293,0-18 0,7-21 402,3-13-485,3-15 0,3-21 0,-4-20 4,-7-12 0,-5-14 0,-4-5 0,-2-6-268,0-6 0,0-10 0,-1-5 0,0-2-62,-2-4 0,-2-6 0,0-9-5,0 46 0,0 0 151,0 0 0,0 1 0,0-1 0,0 1 0,1-41 0,1 9-678,0 10 1179,3 10-147,-2 18 0,2 23-26,-1 27 1,0 19 0,2 32 0,-1 16-106,-1 17 0,-3-36 1,-1 3-1,2 3 1,-1 2-1,1 1 1,-1 0-19,1 1 1,0 1 0,0 0 0,0 0 0,0 0 0,1-2 0,0-3 0,0-2-153,1-6 0,0-2 0,9 33 307,2-24-435,7-16 273,13-8-43,-7-41 1,-4-8 0,-15-26 0,-4-5 47,-2-6 0,0-11 0,-2-9-363,2-3 161,-1-6 1,-2-11 0,0 43-1,0-2 1,0-3 0,0-1 1,0-3 0,0 0 0,0-2 0,0 1 1,0 1-1,0 2 0,0 0 0,0 2 8,0 2 1,0 1 0,0-36 302,0 16 0,3 28-22,1 36 1,1 50 0,0 47-70,-1 9 0,-2-44 0,0 1 0,0 3 0,1 0 0,0 1 0,0 0-189,0 1 1,1-1-1,2 1 1,2 1-1,-1-1 1,1 0-444,0 1 0,2-2 246,-1-9 0,1-2 0,9 38 0,1-29-738,1-11 451,-1-13 1082,2-12-311,6-6 0,-7-13-157,7-12 1,-13-9 0,0-19 0,-6-3 47,-3-7 1,3-12 0,-1-10 0,0-5-229,-4-6 0,2-7 1,-2-12-1,-2 47 1,0-2-40,0 0 0,0-2 0,-1-1 0,0 1 1,0 4-1,1 0 0,0-45 65,0 8 1,3 15 1055,-1 16 0,2 13-701,3 31 1,-2 14 0,2 25 297,1 11-394,0 16 1,5 21 0,3 16-106,0 6-143,-8-43 1,-1 2 0,1 1-1,0 1 1,-1 4 0,1 0 0,-1 2-1,1-1-102,0 0 0,-1-2 0,0-2 0,-1-2 0,7 35 0,-2-12-328,0-14 0,0-12-492,4-11 1006,-7-19 0,14-15 0,-12-28 195,-3-14 1,-2-14 0,-5-6 0,-1-6-217,-3-8 1,1-7 0,-3-9-297,-1-6 144,-1-2 1,4 41 0,0-1 0,0 1 0,0 0-29,1-1 0,-1 0 172,0 0 1,-1 1 0,3-46 0,-3 10 89,3 17 149,3 17-4,0 24 1,6 26 0,-1 25 0,0 19-128,-1 17 0,0 19 0,-1 17 0,-3-42 0,1 1-146,0 3 0,1 0 0,-1 1 0,0 1 0,1 1 1,0 0-1,1 1 0,-1-1-96,0-1 1,0 0-1,1-3 1,0-2-1,5 34 1,1-8-162,1-10 0,-1-10 555,1-11-83,-3-13-103,2-9 0,-7-22 156,-1-16 32,0-7 0,-3-22 0,0-4-113,-2-8-125,0-12 1,-4-8 0,3-12 0,1-7-30,0-6 0,1 45 0,0 0 0,0-1 1,0-1-1,0-2 0,0 0-71,0-1 1,0-1 0,1 2 0,2 0 0,-1 6 0,1 1 0,6-34 452,1 18-205,0 21 1,8 39-1,1 34-38,-1 30 1,-2 30-1,-3 10 1,-7-44-1,1 1-110,-1 4 1,0 1 0,2 1 0,-1 1 0,1 3-1,0 0 1,0-2 0,1 1-215,-1-3 0,1 0 1,-1-6-1,0-3 0,7 33-625,-1-14 379,-2-17 6,1-12 381,9-12 326,-13-12 0,9-15 0,-13-20-103,-3-13 0,0-12 1,-3-6-1,0-6-120,-1-7 0,-3-8 0,1-8 0,0-5-71,0-4 1,2-7 0,0 3 0,1-2-46,-2 1 1,3 8 0,-2 10 279,1 14-7,4 17 192,-3 9-333,9 8-217,-8 12 114,14 20 0,-8 16 0,8 23 344,-4 6-362,1 14 0,-4 14 0,3 12 1,-1 5-93,-4-46 0,-2 0 0,2 0 0,-2 0 0,4 45 0,1-4-81,-1-5 1,-1-8-1,1-11 281,2-7 0,-3-19 143,3-3-74,-6-18 1,4-12 100,-6-27-205,0-10 1,-4-23 0,-1 0-85,0-7 79,-2-11 1,1-8 0,0-6-207,2-2 121,-1-6 0,3 42 0,0-1 1,0-4-1,0 0 72,0 0 1,0 0 7,0 1 0,0 1 1,3-39-1,2 10 192,3 10-223,2 13 158,0 20 0,4 17 34,-1 28 1,-4 13 0,-3 34 0,-2 6-133,-3 8 1,0 7 0,-1 9 0,-1 2-107,-1 1 0,-1 1 0,-2 2-123,1 0 200,2-6 1,-1-14-1,1-8 46,0-6-50,0-9 212,2-11-288,0 0 293,0-20-328,0-1 0,0-53 0,0-11 0,0-6 20,0-1 0,0-1 0,0-6 0,0-3 46,0-1 0,0-5 1,0 1-1,1-5 170,1-2 1,2 9-1,3 5 252,1 11-613,2 6 276,3 23-25,-6 7 2,5 39 0,-8 4 0,4 20 183,-3 5-247,-2 8 0,-3 9 0,0 8 0,0 5-103,0 2 1,-1-3 0,-1-1 0,-2-2 177,1-4 0,-2-10 149,2-2-170,1-16 190,-1 0 0,-2-33-222,-4-18 1,-4-21 0,2-19 0,0 0-43,1-2 0,1-3 0,1-6 0,0-5 56,0-7 1,-1-1 0,0-8-209,1-1 131,1-2 0,1 3 0,0 6 63,2 8 19,-2 9 72,2 20 0,-15 18 1,-4 21-98,-1 18 0,0 15 0,3 9 0,-1 7-59,-1 8 0,2 6 0,-2 7 0,0 5 58,-2 4 1,3 0-1,-4 0 1,1-4 4,0-4 1,-1-8 0,1-6 0,-1-10 118,0-9 0,-1-7 0,-2-5 138,0-3-127,-1 0 0,-6-8 95,-6 3-166,6-11 0,-11 2 0,13-12-30,-3 0 22,0-9 0,-2-2 1,1-11-1,-2-5-20,0-4 0,1-5 1,-3-5-1,2-4-68,-1-6 0,-2-7 0,3-5 0,0-1 9,3 1 0,2 3 0,4 1 1,0 3 78,1 5 0,3 11 0,-2 8 375,-1 4 0,3 12-167,-5 5 1,3 18-262,-5 14 98,7 10 0,2 16 0,8 5-203,-1 5 85,4 11 1,-4 4 0,1 6-168,1-1 165,0-7 1,5-8 0,1-8 0,-2-4 72,0-7 0,1-9 60,-2 0-25,4-15 0,-12 2 11,0-23 0,2-7-225,-4-17 1,3-14 0,-5-15 0,5 1-15,4 3 1,0 1-1,2-4-12,2-4 142,-1-5 1,5 2 0,-2 1 0,1 6-161,1 6 649,1 10-79,-2 4 1,0 22-252,-6 12 1,5 13-1,-3 21 1,3 6-158,1 10 1,-1 12-1,0 9 1,1 2-62,0-2 0,-3 0 1,3-5-1,-2-4-116,0-3 0,3-9 558,-3-3 322,0-11-468,1-5 0,-4-33-413,1-20 157,2-6 1,1-16 0,1 3-131,-1-5 102,0-5 0,-1-5 0,2-4 0,-1-6-28,-2-6 0,2-1 1,0-5-1,0 3 95,0 2 1,2 1 0,-3 5 0,0 6 74,1 6 1,-1 7 0,1 2 43,-2-6 0,5 15 494,-4-8-373,5 26-356,-4-4-356,4 23 0,2-12 321,2-5 0,2 0 257,0-13 1,0-1-27,0-9 1,-3 1-103,-2-3 1,0 11-119,-2-5 1,2 10 81,-1-8 129,4 12-80,-10-10 89,11 19 82,-10-7 48,6 15-642,-1 0 1,1 24 432,3 9 0,-3 3-70,3 6 1,-2 2 329,2 15 0,-3-4 101,1 0-267,1-14 123,0-14-47,3-10 274,0-8-414,-11-24 1,3 3-61,-9-19 1,4 1-97,-4-8 0,0-2 280,-3-7 0,1 3-328,0 4 553,2 8-414,2 17-125,8 19 39,1 18 36,6 24 1,0-4 0,0 5-33,0 0 1,1-10-45,1 4 202,1-8 303,4-5 1,-4-22-112,-1-18 0,-1-4-336,-1-13 0,-1-6-253,-4-11 0,1-2 355,-4-4-73,1 12 0,1-2 30,2 11-127,1 10 370,3-5-85,0 15 1,0 14-56,0 13 1,0 9 0,0 23-9,0 4 1,-2 2-1,-1-9 34,2 0 1,-2 12 185,1 1 125,0-4-123,2-5 26,3-20 195,-3-15-570,-5-39 0,2 5-145,-6-20 0,4 6-60,-2-6 1,3 0 193,0 1-267,2 10 294,-1 6 201,12 67 0,-4-4 1,5 39 58,-4-19-184,-4-8 0,-2-4 223,0 6-202,3-13 0,-2 8 226,1-14-213,-1-11-127,2 1-43,-3-16 0,7-28-171,-1-15 1,1-14 122,4-5 1,2 0-1,3 3 113,0 11 0,-2 9 1,7 8-133,2 1 110,1 7 0,8 2 149,0 10-59,-8 4 0,15 7 107,-4 4 1,8 7 0,15 6 9,-3-2 1,-4-5 0,-7-2-9,3-1 1,0 0 0,-4-5 7,8 1 1,-6-1-1,4-2 1,-6-2 3,0-1 0,-3-1 0,3-1 0,-3-1-47,-2 0 1,1-2 0,1 1-1,1 0-118,-1 1 1,-3-1 0,-1 1-121,1 0 51,-2 0 0,3 2 17,3 0 0,3 0 27,11 0 0,-8 2 0,-2 0 1,-4 3-241,-3-3 118,-13 0 374,-2-2 0,-31-2-203,-14-5 0,-5 2 0,-19-8 51,-1 3 0,2 2 0,6 1-237,-2 1 229,2 3 1,-8-5 0,3 1-225,-2 0 112,-3 0 0,1-2 0,-4-1-212,-1 0 275,3 1 0,0 2 0,5 1 0,0 0-35,0 2 0,-3 1 177,-5 3 1,-3 1 215,-11 4 74,14-1-775,3 5 382,29-5 1,23 7 88,28 2 0,16 3-367,7 1 257,-8-7 1,5-1-207,-3-5 218,-8-1 0,13-1 7,-9-4 0,4-6-31,9-5 360,-12-4 96,-21 0 0,-27 1-343,-22 1 1,-2 3-152,-12-1 1,-2 1-176,-11-2 124,12 0 1,-5 3 2,8 1 38,7 2 1,-13-2 72,8 4-22,7 3 0,-11-1 36,10 2 0,1 1 60,-10-1 189,13 1 3,-6 1-174,14 0-114,1-3 95,6-3-127,10 2 327,-4-8-200,-5 11-49,0-5 260,-9 3-472,0 3 291,-1-3-107,-5 8 39,8-3 75,1 6-62,1-4 52,7 0 3,-7 1 75,3-1-71,1 2-81,-4-2-123,8-1 253,-2-3-127,-1-3 91,3 2 39,-5-2-87,5 0-237,-2 3-818,-1-3 901,37 0 1,-7 0 288,33-1 0,-16-2-150,6 2 0,-2-1 85,11 1 0,-2-1-74,-1 2 1,-2-2-48,-4 1 0,1-1 243,-4-2-220,-8 1 1,0-1 67,-4 1-62,-4-1 0,6 0-5,-5-1 12,-3 3 0,7-1 45,-1 4 0,-8-1-81,15-1 0,-13 1 121,8 3 19,-11 0-79,19 0 0,-8 1 41,13 1-31,-13-1-6,6 1-182,-18-2 156,18 3-98,-17-2 95,17 2 0,-18-2 6,12 1 1,-9-2-55,9 2 1,-8 0 39,8 0 1,-8-1 20,10 1 1,-10 1-61,10-1-50,-13 0 75,17 1 48,-23-2-48,22 4-12,-22-4 18,22 5 0,-16-5 42,13 3 0,-9-1-13,9 1 0,-8-3 33,8 1 1,-9 0-157,7 0 0,-8-1 94,11 4 1,-11-4-144,13 1 193,-15-1-64,24-1 141,-27 0-146,27 0-41,-25 0 64,20 0-478,-20 0 237,19 0 490,-21 0-545,24 0 121,-10 0 280,11 0-300,-4 0 110,-8 0 11,-11 0-22,-7 0 49,-9 0 90,9 3-229,-4-3 151,5 6-4,2-5-34,1 2 52,7 0-52,5-3 23,-1 3-21,-7-3 10,3 0-581,-14 0 327,14 0 630,-11 0-306,15 3 1,-4 1-499,6 2 867,0-2-216,-6 1-170,-1-1-117,-3-1 123,-5 3-227,-2-5-270,-6 2 160,3 0 227,1-3 57,0 3 13,0-3 67,-1 0-68,1 0 35,0 0-19,-1 0-15,0 0-17,1 0 18,0-3 43,2 3-51,-4-3 6,1 3 80,0 0-223,-2-3 436,2 13-333,-5-4 145,-4 13-101,-4 2-164,-2-6 139,-3 18 1,0-15-75,-4 9 0,3-7-64,-7 3 0,1-9 19,-10 1 0,6-8-27,-12-3 1,6-2-71,-13-2 1,11 0 60,-11 0 0,2 0 65,-10 0 16,7 0 0,-4 0 2,4 0 0,-10 2 165,-14 3-91,17 0 0,-5 2 53,14-1 1,-6 3 68,-7-1-31,7 4-387,6-5 119,22-1 285,51-20 0,-7 3-18,34-12-91,-29 9 1,6-1 105,-9 2-68,-6 3 1,9-4 132,-7 4 55,-8 2 33,3-2-66,-11 5 0,-13 2 293,-10-1 1,-4 1-155,-17 3 0,-5 1-146,-13 3 1,0 6 0,-1 6-296,1 3 1,10-2 0,-2 5-34,2 1 281,12-3-590,12 7 240,26-12 0,1 7 140,19-14 91,-5-3 0,11-3-4,1-2 0,7-5 78,14-4 0,3-2-21,1-2 0,-2 4 221,-4 2 1,-4 5-145,-8 6 0,-6 12 18,-6 14 1,-13-6-257,-4 10 170,-9-11 0,5 7-140,-5-4-45,-1-5 259,3 4-131,-3 5 1,3-11-22,-2 13 1,-1-12-197,-3 8 114,-3-14 0,-8 22-24,-8-8 1,1-2 95,-5-2 0,-6 1 0,-6 5-63,-2 0 0,2-1 1,6-7-240,-2 1 295,0 0 1,-2 3 0,-1 0-310,0-1 290,-3 1 0,4-3 1,-3 1-175,1 0 192,-5 1 0,4-1 1,-6-1 40,1 1-32,-1 1 1,-4 2 0,-2 0 0,-2 3 95,0-1 1,0 2-1,-1-1 1,-1 1 24,-2 2 0,5-4 1,-3-1-1,2-3-27,2-1 1,-1 0 0,4-3-1,-1 0-87,2-1 1,1-3-1,0-1 1,0 0-34,0-2 1,3-2 0,0-2-57,0-1 93,0 0 0,1-3 98,1 0-104,-12 4 1,8-6 28,-11 0-4,13-2 1,-5-2 18,13 0 0,2-7-38,-4-3 1,6-8-86,2-10 1,8 5 56,-1-11 1,8 11 120,-4-9 154,5 16-125,-5-11-199,5 22 129,-6-3-240,6 13 226,-2 14 0,4 4-13,-3 15 0,1 6 0,-2 11 0,0-7-2,2-5 0,-1-2 0,-2 1 0,-1 0 13,0 1 0,-3-2 1,-4 3 66,-2 4 1,2-12 0,-3 5 263,1-7-115,9-11-109,-10-2-264,13-14 42,-5-10 1,7-8-150,3-15 45,-1 3 0,3-15 22,0-1 1,2-10 83,0-17 0,1 7 140,1 8 236,0 8 127,-2 16-461,-2 12-107,0 9 427,2 35-219,2 0 0,0 24 75,0-2 0,-3 2 4,1 14 1,-2-12-3,2-6-320,0-14-251,2-13 334,0-18 42,3-34 0,-1-9-167,3-23 110,0 14 1,-1 2-138,2 5 172,1 9 66,-4-5-206,6 9 223,-5 16 0,8 13 108,-4 22 1,3 16 0,-3 8-30,0 0 1,-1-3 83,0-6 1,3 3-109,3 8 0,0-9 44,4-6-91,-5-14 57,3 4 92,-8-19-40,5 6 72,-5-10 16,11 5-5,-10-6 0,24 2-59,1-4 0,-3 0-33,7-4 1,-12 3-125,12-3 1,-1 3-1,7 1 0,-1-1-64,0 1 100,-10 0 0,1 2-132,-8 0 121,-1 0 1,8-2-47,-2 0 33,-5 0 0,9 0-204,-6-1 163,-6 1 1,8 2-119,-5-3 76,-3 3 0,8-3-146,-5 3 0,7 1 18,13 4 1,-9 0 16,7 8 1,-14-1 1,7 5 0,-2-1 118,4-1 134,1 0-133,5-11 0,-13 1-13,4-7 1,-4-4 398,7-5-11,-8 2-143,-2 2-214,6-1 0,-9 5 80,11-6 0,-3 4-13,7-4 0,-11 4 37,6 1 1,-6 2-44,7-3 1,-2 2 153,3-1 10,-7-2-138,13 5 1,-17-2 112,8 0-136,-11 3-2,2-3 110,10 0 221,-17 2-322,29-2 1,-25 3-37,12-2 1,-9 1 21,7-1 0,-10-1-40,10 1 0,-9-3 104,9 1 1,-11 0 2,11 0-41,-14 2-35,20-3 47,-17 1-64,5 0 103,-5 2 57,-10 2-187,10 0 30,-7 0-6,5-3 43,-3 2 119,-6-2-92,2 3 88,-2 0-91,3 0-237,-3 0 273,5 0 190,-4 0-497,7-3-18,-4 3 281,13-3 0,0 0-101,11-1 24,-11 1-127,9-3-263,-12 3 640,0-4-30,-6 4-97,-18-3-242,-18-1 1,-9-3 26,-18-2 0,-4-2 0,0 0 3,1-1 0,1 0 0,8 2 0,-2 0 38,-1 0 1,-2 1 0,-2-1 0,0 1 97,1 1 0,-1 0 1,3 4-1,-1 2 89,-1 2 0,1-2 0,1 3 89,0 1-178,3 0 0,-1 4 0,1 1 331,0 2-151,3 0 0,-4 1 204,-2-1-140,8 0 1,-12 1 63,12-1-175,3 1-318,0-1-389,14-2 714,50-4 0,-9-2-55,32-2 1,-6-2-40,6-3 0,1 1-19,2 4-12,-14-2 0,4 6-182,-7-3 1,7 3-32,14 0 0,-3 3 62,-7 1 0,-5 0 193,0 2 1,-11-2-3,5 5 0,-15-5-45,8 4 211,-14-2-225,19 6 31,-14-7-54,1 3 37,-2-7 118,-16 2-79,9-1 94,-9-1 7,10 5-109,-4-3 12,5 1-1,-6-4-39,5-9 1,-4-17-39,8-12 0,-6 3-146,3-6 74,-5 12 1,6-12 1,-3 6 59,-3 5 0,5-5 12,-4 8 0,0-3 34,2-4 1,-7 4 25,0-2 1,-3 7 20,1-7 1,-3 8 20,0-6 85,-4 12 8,5-21 21,-3 17-86,1-7-14,-1 8 49,-3 10-45,0-6-65,-3 12 367,2-7-273,7 40 0,-1-6-12,6 27 1,-6-3-99,0 1 0,-3 1-188,2 4 69,-3-12 1,3-3-137,-2-7 129,-1-10 0,2 14 72,-3-6 0,0-4 133,0 11 126,-3-15-77,2 18-58,-5-19 19,6 8 66,-3-10-121,3-4-39,0-4 68,3 0 92,0-2 87,4 5-34,-1-2-54,3 3-188,-4 0 14,3 0-20,-7 0-461,2-3 0,-6-32 209,-1-12 0,1-14 95,1 3 1,-1-6 135,1-7 1,0 1 19,2-3 1,0 5 16,0 4 0,0 2 47,0 4-58,0 12 1,-3-3-18,1 6 16,0 6 0,0-9 31,0 8 0,-1-3 113,1-9 0,0 10-47,-2-3 0,0 10-46,-3-7-141,4 10-71,-6-21 75,5 7-99,-5-11 219,5 4-65,-1 8 133,4 14-119,-2 2 26,0 9-54,0-4-161,-7 0-135,3 5 108,-11-5-1,-7 12 51,-11 1 1,-7 12-1,1 8 85,0 5 1,2 1-1,7-4 71,-1 2-13,-2 1 1,-5 5-1,-3 2 12,-2 2 2,3-4 1,-5 6 0,4-5 58,-2 0-30,-1-1 1,0 1 0,3-4 44,2-1-19,-1-2 1,1-3 0,-1 0 52,0-2 0,-5-1 0,-4 0 28,-2-2 1,10-6-21,-7-1 1,7-3 16,-6-4 1,7-3 65,2-3-163,13 0-105,-1-17 148,11 2-46,2-8-245,-7-1 1,-6 13 22,-14 0 0,-7 13 0,-3 9 150,-2 4 0,4 1 0,10 0 284,2-1 1,-12 4 280,-6 5 1,1-2-106,0-1 0,9-2-283,7-4-82,12-3 122,4-8-313,17-4 9,1-10 156,12 0 33,6-20 1,5 11-2,6-14 1,0 11-9,7-6 14,-9 11 102,7 2 3,-14 15 65,4 9-170,-5 11 38,0 4-234,-6-5 163,7-1-244,-9-11 242,16 11 0,-9-11-10,12 3 0,-4-6 42,15 0 1,-9-6-96,8-4 0,0-4-314,6-5 0,-1 0-587,2-2 823,-2 3 0,-6-2 0,-2 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44.331"/>
    </inkml:context>
    <inkml:brush xml:id="br0">
      <inkml:brushProperty name="width" value="0.6" units="cm"/>
      <inkml:brushProperty name="height" value="0.6" units="cm"/>
    </inkml:brush>
  </inkml:definitions>
  <inkml:trace contextRef="#ctx0" brushRef="#br0">13 427 6891,'-7'-28'983,"1"4"-198,9 9-604,1 4 59,-1 2 1,4 31-330,-2 13 0,1 1 55,-4-4 1,3 1-76,-1 7 342,-1-12 69,0 5-242,-3-22 494,0 1-748,0-37 44,0 12 0,0-27 110,0 14 0,-1 6 150,-1-14 0,-1 1 107,-4-9 1,2 8 270,0-2-185,0 14-3,4-14-124,-2 18-111,3-4 98,0 1-154,0 12 137,0-11-116,0 12 161,0-10 83,0 13-46,0-15-190,0 11-73,0-12 274,0 5 38,0-1-215,0-1 29,0 7-54,0-1-273,0 6-748,0-4 784,3 37 1,-2-16 266,4 30 1,-4-8 26,1 6 1,1 0 71,-1 2-166,0-11 0,-2 3 288,0-7-262,0-5 0,0 10 105,0-1-39,0-10-76,0 24 0,0-24-77,0 12 25,0-13 116,0 19-2,0-10 1,-1 14 64,-1-4-109,2-14 29,-6 8-33,5-20-27,-4 24 2,4-14-35,-2 4 43,3-5-16,0-14 75,0 14 9,0-1 17,0 9-95,0 3 12,0 3-7,3-5 4,-2 2 104,1-15-98,1 3 126,-2-12-104,2 13-61,-3-13 33,0 13-16,0-13-25,3 13 60,0-4-3,1 8 60,-1 1-28,-3-6-11,2-2 48,-1-8 27,2 5-73,-3-4 142,0-1-72,0 4 139,0-9-83,0 16-108,0-4-156,0 12 77,0-3 239,0 0-199,0-4 54,0-9-32,0 8 66,0-13-53,0 13-13,0-13-102,0 13 79,0-7 39,0 11 39,0-5-79,0 2-26,0-6 16,0 0-58,0-6-14,0-1-57,0 0 176,0 1 82,0 3 54,0 0-127,0-3-228,0 2 130,0-2 20,0 0-24,0-1 220,0 1 31,0 0-75,0 2-78,0 1-73,0 0 64,0 0 80,0 0-9,0 0-142,3-3 28,-2-1-115,1 0-122,1-2 251,1 2-87,8-5 29,-4-1 33,4-3-12,-3 3 8,-2-3-17,8 3 44,-4-3 66,2 0-243,5 3 146,-4-2 228,2 2-203,2-3 12,-10 0-22,10 0-34,-10 0 42,12 0 64,0 0 54,7 0-62,1 0-68,-2 0 31,-1 0-82,-8 0 68,4 0-38,-10 0 17,7 0-31,-4 0 13,4 0-2,-7 0 10,13 0 4,-7 0 71,12-3 21,-3 2-76,-4-2 16,-5 3-5,1 0 55,-10 0-45,6 0 123,-6 0-95,7 0-36,-10 0-34,15 0-26,-9 0-7,11 0 148,0 0-81,1 0 61,0 0-61,2 0 43,-11-3-28,7 3-50,-14-3 10,11 3-35,-7 0 24,10-3 75,2 2-36,6-2-27,6 1-12,-2 1-8,-1-2 19,-3 3-24,-12-3 12,6 3-21,-14-3-17,11 3-158,-15 0-275,15 0-188,-3 5 12,13 0 294,2 4 598,3-6-31,0 0-15,1-3-65,-13 0-80,4 0-107,-16 3 85,11-2-39,-9 2-11,9 0-15,-11-3 64,15 3 97,-2 0-80,9-2 43,4 2-31,-4-3 34,2 2-115,-14-1 65,2 2-78,-12-3 41,8 0-33,-6 0 21,8 0-4,-9 0-126,14 3 55,-5-2 137,11 1 3,-3-2-39,3 0-10,-6 0 3,-6 0 7,1 0-23,-11 0 29,9 0 22,-9 0-6,11 0 56,-12 0 29,17-2-54,-8 1-32,13-2-42,-2 3 86,3-3-108,1 2 49,-7-1-24,-4 2 27,-3-3-54,-9 2 30,8-2 65,-10 3-25,15 0 41,-5 0 25,14 0 122,-6 0-75,2 0-93,-2 0 256,-9 0-208,7 0 16,-16 0-2,16-3-89,-13 3 61,13-6-5,-9 2-64,15-2-18,-6-3-58,8 4 15,-6-3 18,-7 7-201,-6-2 234,-4 3-647,-3 0 513,6 0 125,-4 0-4,4 0 49,-2-3-50,0 3-62,2-6-25,4 5 29,-2-4-22,4 4 48,-4-2 50,-4 3-50,1 0 72,-4 0-48,3 0-53,2-3-136,-4 2-536,4-1 524,-2 2 503,2-3-334,-2 2 11,0-2-46,-1 3-499,-2 0 379,5 0-14,-5 0 46,5 0 105,-4 0 183,1 3-213,0 1-90,-2 2 18,2 0 2,-2 4-580,-4-3 691,0-29-158,-3 12-15,-3-23 224,3 12 179,-6 1 141,2-15-59,-2 5 18,-3-2 81,-1 10-242,0 2-198,1 8 202,2-6-160,4 9 143,-3-14-120,5 11 40,-5-18 1,6 12-27,-2-12 0,-1 8 9,1-7 1,-1 6 15,1-9 0,0 10-24,-2-10 0,2 10-61,-2-8-42,2 9 96,-4-16-19,6 19 7,-6-21 132,2 23-107,-2-22 1,0 19 10,-1-11 1,1 9-49,-1-9 1,1 6-30,0-8 1,-1 6 27,1-8 1,-1 9 36,-2-10 0,3 10 84,-5-12-78,7 15 2,-13-19-11,12 25 12,-10-26-32,8 26 28,-5-23 1,4 21 127,-2-12-3,2 11-2,-7-19-69,1 13-170,-2-13-177,0 12-4,3 1 24,3 9-87,4 6-63,3-2-574,0 8 0,2-8 738,-4 5 0,4-3 0,-2 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1:57.864"/>
    </inkml:context>
    <inkml:brush xml:id="br0">
      <inkml:brushProperty name="width" value="0.08571" units="cm"/>
      <inkml:brushProperty name="height" value="0.08571" units="cm"/>
    </inkml:brush>
  </inkml:definitions>
  <inkml:trace contextRef="#ctx0" brushRef="#br0">84 239 8025,'0'-6'164,"0"-1"1,0 3 0,-1 1 1116,-1 0-781,1-2-308,-2 4 0,3 4 56,0 5-209,0 4 1,0 1 0,0 0 102,0 2-87,0 2 1,0 3 0,0 0 0,0 3 45,0 2 0,0 0 1,0 5-1,0 1-133,0 3 1,0-2 0,0 1 0,0-4-114,0 0 0,0-1 0,0-4 0,0-3 87,0-4 1,0-4 0,1-3-1,0-1 113,1-1 97,1-4-139,-3-1 15,0-3-39,0-6 23,0-1 1,0-4 0,0 1-80,0-2 41,-3 0 0,2-3 0,-1-1 0,1 1-15,1-1 1,0-2 0,0 2-1,0-1 30,0 0 1,0 0 0,0-1 0,0 2 8,0 0 0,0-1 0,0 2 0,0-1 7,0 0 1,0 1-1,0 2 1,0 1 15,0-1 1,0 0-1,0 0 68,0 0-86,0 0 0,0 1 0,0-1 174,0 0-112,0 3 1,0-2-1,0 2 248,0 0-278,0-2 1,0 5-1,0-2 266,0 2-242,0 1 1,0-1 0,0 1-1,0-1 73,0 1 0,0 2 0,0-1-55,0 0 0,0 0 1,0-2-54,-3 1 1,3 2 0,-2-1-29,1 0 1,1 0 0,0-2-70,0 1 1,0-1 49,0 1 29,0 0 0,0 1 1,0 1 115,0-1-108,0 2 1,0-3 18,0 2-67,0 1-13,-3 0 0,2 4-47,-1 1 1,1 2 0,1 3-1,0 2 14,0 4 0,0 4 0,0 4 0,0 2-43,0 2 0,0 1 0,0 0 1,0 1-24,0 1 1,0 0 0,0-3 0,0-1 31,0-3 1,0-2 0,0-2 96,0-5-16,0-5 142,0-4 72,0-3-25,0-5-110,-2 0 1,1-7 0,-2 2-1,1-1-59,0-2 1,0 2-1,1-5 1,-1 0-17,0-1 1,0-1 0,2-2 0,0 1 5,0 0 1,-2-1 0,0-1 0,0 0 32,2 0 1,0 1-1,0 1 1,0 1 93,0 0 1,0 3 0,2 4 261,0 0-255,0 1 0,-2 3-58,0 5 1,0 7 0,0 6-221,0 1 151,0 1 0,0 2 1,0 3-1,0 0-92,0 1 1,0 1 0,0-1 0,0-1 48,0-1 0,0-1 0,0-3 0,0 0-42,0 0 0,0-1 59,0-2 112,0-3 0,0-7 0,0-5 0,0-2-59,0-2 1,0-2-1,0-1 1,0-1-57,0-2 0,0-1 1,0 1-4,0-2 45,-3 1 0,3-1 0,-3 1-7,3-1 3,0 0 0,0 0 0,0 2 0,0 0 32,0 3 0,0 2 0,0-2 0,0 2 186,0 1 92,0 0-299,0 3 0,-1 5 0,0 1 0,-2 3-79,2 2 0,0 1 0,1 0-110,0 1 105,0 2 1,0 0 0,0 3-102,0-2 148,0 1 1,0 1-1,0-1-21,0 0 19,0 0 1,0 1 0,1-1 86,1 0-81,-1-3 1,2 1-1,-3-2 84,0-1-46,0 0 1,0-1 16,0-1 0,0-3 0,0-1-37,0-4 1,0-2 0,0-1 0,0-1-22,0 0 0,0-4 0,0 2 0,0 0 14,0-1 1,0 1-1,0-1 1,-1 1 18,-1 0 1,1 0 0,-1 0 209,1 1-215,1 1 0,0-2 1,0 4 256,0 0-216,-3-1 286,3 1-231,-3 2-176,3-2 19,0 9 0,-2-1 0,0 8 34,0 0 0,1 0 1,1 3-1,0 0-12,0 0 1,0 2 0,0 0 0,0 0-9,0 0 1,0 0 0,0 1-1,0 0 42,0-2 0,0-1 0,0-2 1,0-1 41,0 0 0,1-2-35,1-2 9,-1-2-7,2-1 1,-3-4 0,0-1 257,0-2-248,0-2 0,0-3 0,0-1 73,0 0-80,0-2 0,0 2 1,0-4-1,-1 0 8,-1-1 0,1 0 0,-1 2 1,1 0-2,1 1 0,0-1 0,0 1 1,0 0 15,0 2 1,0 2-1,0-1 240,0 2-259,0 3 1,0 2 0,0 4 0,0 3-31,0 0 1,0 5 0,0 0-40,0 2 66,0 1 1,0 3 0,0 0-43,0 1 31,0 1 0,0-2 0,0 2-6,0-1 10,0-3 1,0 2 0,0-3 0,0-1 11,0 1 0,0-3 0,0-1 1,0-2-10,0-3 1,0-2 0,0-4 6,0-3 0,0 0 0,0-3 0,0 0-3,0-3 1,0 0-1,0-1-145,0 2 139,0-1 1,3-2-1,-1 0-57,-1 1 53,0-1 0,-1 0 0,0 0-34,0 0 29,0 3 0,0-1 0,0 2 95,0-1-49,0 2 1,0 1-1,0 2 142,0 0-122,0 3-51,0 10 1,0-2 0,0 9 0,0-2-4,0-1 1,0 1-1,0 1 1,0 0-10,0 1 1,0 1 0,-1-2-1,0 1 6,-1-1 0,-1 0 1,3-1-1,0 1 2,0-1 0,0-1 1,0-4-10,0 0 10,0-2-7,0-1 10,0-4 1,0 1 7,0-4 0,0-2 1,0-4-9,0 0 0,0-2 1,0 2-1,0-2-43,0 0 1,0-2-1,1 1 1,1-1-9,0-1 0,0 2 0,-1 1 0,0-2 54,1 0 1,0 1 0,-2 1-1,0 1 29,0 1 1,0 1 0,1 1 176,1-1 61,-1 4-223,2-3 0,-3 6 1,0 0-145,0 4 98,0 4 0,0 2 0,0 4 1,-1 0-27,-1 1 1,1 4 0,-1-1 0,1 3-1,1-1 1,0 2 0,0 0 0,0-1 3,0 1 1,0-2 0,0 2-1,0-2 13,-3-1 1,3-3 0,-2-1 0,1-2 3,1-2 0,0 0 0,0-2 1,0-1 5,0-1-289,0-1 251,0-2-39,0-2 63,0-2 1,0-5 55,0-1 0,0-2 1,0 1-1,0-1-22,0 0 1,0-3 0,0 2 0,0-1-36,0 1 1,0-2 0,0 1 0,0-1-33,0 0 0,0 4 0,0-3 0,0 2 3,0-1 0,0 1 1,0 1 13,0 1 0,0 2 218,0-1-207,0 4 38,0-2 1,0 8-1,0 2-11,0 2 0,0 0 0,-1 2 0,0 2 7,-1 1 1,-1 4 0,3-1 0,0 2 4,-2 0 0,1 3 0,-2-1 0,1 0 4,0 1 1,0-2-1,2 2 1,-1-3-52,-1-2 1,1-1 0,-1-4-1,1-1-250,1-3 205,0-1 63,0-3-20,0-4 1,0-4 26,0-2-14,0-1 0,0 0 0,0-1 65,0 0-59,0-4 1,0 2-1,0-4 1,0-2-31,0-1 1,0 1 0,0-2 0,0 1 17,0-1 1,2 0 0,1-1-1,-2-1 23,0 1 0,-1 2 0,0 1 0,0 0 30,3 2 0,-3 1 1,2 2-1,-1 3 43,-1 0 0,0 2 67,0 0-86,0-1 125,0 4-114,0 0-17,0 3 0,0 5-52,0 1 0,0 4 0,0 0 1,0 2-25,0 1 1,0 4 0,0 0 0,0 3 22,0 1 0,0 1 1,0 2-1,0-1-8,0-1 1,0 2 0,0-3 0,0 0-30,0-1 1,2-4 0,0-2 0,0-2-27,-2-4-161,0-1 180,0-3-225,0-1 190,0-3 167,0-6-53,0 2 1,0-6-1,0 1 1,0-1-47,0-2 1,0-1 0,0-1-1,0 0-24,0-1 1,1-1 0,1 2-1,0-2 3,-1 0 0,0 1 0,-1-1 1,1 0 10,1 2 0,-2 1 0,3 1 0,-3 2 207,0 1 1,0 1 351,0 1-441,0 1-35,0 2 0,0 4-78,0 4 10,0 2 0,0 1 0,0 2-50,0 2 9,0 4 0,0-1 0,0 3 0,0 1 27,0 3 1,0-1 0,0 2 0,0 0 23,0 2 1,0-1 0,0 0 0,0 1-12,0-2 1,0 2 0,0-4-1,0-2-9,0-2 1,0 1-1,0-2 1,0-1-40,0-3 1,0-2 0,0-2 0,0-1-107,0 1 2,0-1-188,0 0 304,0-2 0,0-2 161,0-4-152,0-2 1,0-2 0,0 0 68,0-1-28,0-2 1,0-3 0,0-4-1,0 0 26,0 1 0,0-3 1,0 2-1,0-2 6,0 1 1,0 1-1,0-1 1,0 2 20,0 1 1,0 2 0,0 1 155,0 0-118,0 3 1,0 3-98,0 5 1,1 5 0,0 6-52,2 1 64,-1 1 1,-2 2 0,0 1 37,0 0-41,0 1 1,0 4-1,0 1 34,0-2-37,0-2 0,0 0 0,0-1 0,0 2-13,0 0 0,0 0 1,-1-2-1,0-2-2,-2-2 0,1 0 0,2-1 0,0-1-15,0-3-19,0-3 1,0-3-1,0-4 33,0-3 1,0 0 0,0-2 0,0-2 0,0-2 1,0-3 0,0-2 34,0 0-34,0-4 1,0-1-1,0-1 21,0-1-17,0-1 0,0 1 1,0-2 9,0-1 12,0 3 1,0 1-1,0 4 1,0 0 282,0 1 31,0 5 1,0 4-264,0 8 1,0 5 0,0 4-73,0 1 1,0 3 0,0 3 0,0 0-99,0 2 1,0 1 0,0 1 22,-3-1 69,3 2 1,-3-5 0,2 3-26,-1-2 25,1 1 0,-2-4 0,3 1 1,-2-2 9,0-3 0,0 0 4,2-4-7,0-2 0,0-2 18,0-4 0,-2-2 0,0-2-13,0-1 1,2 1 0,0-1 0,0-2-31,0-2 0,0-1 1,0-1-1,0-1-19,0-1 0,0-3 1,0 3-1,0-1-31,0 0 1,0 1 0,0 1 0,0-1 73,0 0 0,0 5 1,0 1 119,0 2 24,0-2 53,0 4-187,0 0 1,2 6 7,0 3-12,0 1 1,-2 7 0,0 1 0,0 4-5,0 1 0,0 1 1,0 1-1,0-1-32,0 0 0,0 0 1,0 0-1,0-2 15,0-2 0,0-1 0,0-2 0,0 1 9,0 0 1,0-3 0,0-1-1,0-2 22,0-1 0,0-2-30,0 1 0,0-5-71,0 0 1,0-2 126,0-5-51,3-2 0,-2 1 1,1-3 28,-2 0-29,0-1 1,0-1 0,0 0-1,0 0-15,0-2 0,0 1 1,0-1-1,0 2 14,0 0 1,3 0-1,-1 0 1,-1 0 4,0 0 0,-1 4 0,0 0 0,0 2 64,0 0 266,0 1-343,0 2 1,0 5-1,0 5-19,0 2 0,0 3 1,0 0 3,0 1 32,0 4 1,-1-2-1,0 3 20,-1 1-19,-1-3 1,3 3 0,0-2 0,0 0 15,0 2 1,0-4 0,0-1 0,0-2 6,0-1 1,0-1-1,0-2-131,0-1-20,0-2 73,0-2 0,0-2 0,0-2 53,0-3 1,0 0 0,0-3 21,0 0-32,0 1 1,0-5 0,1 1-184,1-1 185,-1-1 1,2 0-1,-3 0 1,0 1 2,0 2 0,0-3 0,0 3 1,0 0 32,0 2 0,0 1 0,0 0 147,0 1 1,0 2-196,0-1 1,0 7-1,0 0 1,0 4-34,0 2 1,0 3-1,0 4 1,0 1-1,0 1 0,2 2 1,0-1-1,0 3-25,-2 0 1,0-1 0,1-1-218,1 0 271,-1 0 1,2 0 0,-3-2 0,0-3-10,0-2 1,2-3 0,0-3 198,-1 1 18,0-4 0,-1 0 18,0-6 0,0 0 0,0-4-100,0 1 0,0-1 1,0-1-1,0-1-79,0-1 1,-1-1-1,0-2 1,-1 0-78,0 1 1,2-2 0,0 0-1,0-1-49,0 1 0,0 0 0,0 2 0,0 1 52,0 0 0,0 2 140,0-1-131,0 2 301,0-1-154,0 5 1,0 2 0,0 4-154,0 2 48,0 2 0,0 4 0,0 2 0,0 4-8,0 2 1,0-2 0,0 3 0,0 0 26,0-1 0,0 1 0,0 1 0,0-1-7,0 0 1,-2 0 0,-1-2 0,2-1 32,0-1 0,1-2 1,0 1-1,0-4 19,-3 0-97,3-2-225,-3-4 256,3-2 0,0-2 0,0-2-34,0-3 24,0 0 1,0-2 0,-1-1-86,-1-1 83,1-2 0,-2 1 0,3-4 0,0 0-21,0-1 1,0 0 0,0 2 0,0 0 27,0 1 0,0 1 0,0 1 0,0 1 3,0 1 0,3-2-9,-1 2 26,0 2 1,-2 5-1,1 4 1,0 5 31,1 4 0,0 0 0,-2 6 4,0 2-43,0-1 1,0 3 0,0-2 37,0 1-33,0-1 1,0 3-1,0-2-26,0 0 47,0 0 1,0-2 0,0-2 140,0-2-148,0-1-99,0-5 1,0-3 54,0-6 0,0-5 69,0-3 1,0-3 0,0 2 0,0-1-36,0 1 1,0-3-1,0 0-18,0-2 15,-3-1 1,3 0 0,-2-1-133,1 0 133,1 1 1,0-2 0,0 1-75,0 0 57,0 1 1,0-3 0,0 1 0,0-2-11,0 0 1,0 2 0,0 0-1,0-1-17,0-1 1,0 2-1,0 2 1,0 0 4,0 3 1,0 6 99,0-1 0,0 6 0,0 2 1,0 4 5,0 5 1,0 5 0,0 3 0,0 3-90,0 2 0,0 2 0,0 1-86,0 0 112,0-1 1,0 0 0,0-1-163,0 0 142,0-1 1,0 2 0,0-1-25,0-3 35,0-1 1,0-3 0,0-2-1,0-3 35,0-1 1,0-2-79,0-2-22,0-4 1,0-3 0,0-4 60,0-2 0,0 0 1,0-1-1,0-2-4,0-1 1,0-3 0,0 0 0,0-2-76,0-2 1,0-2 0,0-2-162,0 0 152,0-1 0,0 3 1,0 0 97,0 2-45,0-1 1,0 5-1,0 0 221,0 4 91,0 2 79,0 3-384,0 1 0,0 8 0,0 2-11,0 3 0,0 0 0,0 3 0,0 0-6,0 0 0,0 2 0,0 0 1,0 2 79,0 1 0,-2-2 1,0 1-1,-1 1 58,1 1 1,1-2 0,-2-1 0,1 0-22,0-2 1,-1 0-1,2-2 1,-2-2 76,2-1-272,0-2-38,1-3-158,0-2 0,0-7 441,0-1-135,0-2 0,1 1 1,0-2 28,2-1-37,-1-2 1,-2 1-1,0 0 1,0 0-24,3-1 1,-2-1-1,3 0 1,-2 1-41,0 1 0,1 2 0,-1 3-48,-1-1 1,1 3 183,0 0 1,-2 5 0,3 1 216,-3 3-278,0 4 1,0 0-1,1 3 283,1 2-259,-1 0 0,2 1 0,-3 1 205,0 0-181,0 1 1,0 0 0,0 0 201,0-2-235,0 0 1,-1 0 0,0-1 0,-2-1-15,2-1 1,0-2-1,1 0 1,0-1-225,0-2 1,0-3-481,0 1 418,0-4 1,0 1-1,0-4 1,1-2-4,1-2 1,-1 0-1,1-2 1,-1 1 124,-1-2 1,0 0-1,0 1-35,0-1 168,3 1 1,-3 1 0,2 1 21,-1 0 31,-1-1 1,0 3 0,1 0 33,1 2-80,-1-3 0,2 3 276,-3-2-224,0 2 0,0-1 108,0 1 1,0-2-10,0-2 1,0-1 0,0 1 65,0 0 1,0 1 0,0 1 174,0-1 0,0 1 3,0 0-442,0 0 184,0-3 1,0 3-76,0 0-33,0 0 0,0-3 1,0 1-62,0-1 82,0 1 1,0 0-1,0-2 7,0 0-16,0 1 0,0-5 0,0 3 0,0-1 16,0-1 1,0 1 0,0-1 0,0 0 2,0 1 0,0 0 1,2 3-1,0-2 18,-1 1 0,0 1 0,-1 1 5,0-1 1,0 1-52,0-1 10,0 4 29,0 0-145,0 3 53,0 6 0,0 0 1,0 6 9,0 1 47,0-2 0,0 8 1,0-2-1,0 1 5,0-1 0,0 1 0,0 0 0,0-1-12,0 1 0,0-3 1,0-2-1,0-1-81,0-1 1,0-2-488,0-2 514,0-4 1,0-3 0,0-4 93,0-2-26,-3-3 0,2 1 0,-1-3 103,2 0-134,0-1 0,0-2 0,-1-1-22,-1-2 12,1 1 0,-2-1 0,3 1 0,0 0-13,0-2 1,0-3-1,0 0 1,0 1 5,0 2 0,0 0 0,0 3 0,0 1 77,0 0 0,0 4 0,0 2 351,0 1-320,0 0 0,0 4-60,0 3 0,0 4-90,0 5 93,0-2 0,0 5 0,1-1-98,1 3 84,-1 0 0,2 5 1,-3-2 14,0 1-18,0 1 1,0 1 0,0-1-1,0-1 1,0 0 1,0-1-1,0-2 1,0 0-3,0-2 0,0-3 0,0-1-3,0-2-13,0-4 1,0-3 0,-1-4 11,-1-2 0,1-2 0,-1-1 0,1-1 2,1-2 1,-1 0 0,0-1 0,-1-2-4,0 0 0,2-3 0,0 1-152,0-1 152,0-1 1,0-1-1,0 1-158,0 0 150,0 2 1,0 2 0,0 3 70,0 1 19,0 5-44,3 0 1,-3 6 0,2 0-1,-1 4-6,-1 4 0,2 3 1,0 4-1,0 2-7,-1 1 1,-1 4 0,0 1 0,0 1-5,0-1 1,0 0 0,0 1-1,0-1-36,0-1 1,0 0-1,0-4-270,0-1 176,0-1 1,0-6-1,0-2-376,0 0 5,0-5 155,0 0 0,0-4-522,0-1 539,0-1 0,0-4 1,0 1-1,0-1-777,0-2 1091,0 2 0,0-8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07.356"/>
    </inkml:context>
    <inkml:brush xml:id="br0">
      <inkml:brushProperty name="width" value="0.08571" units="cm"/>
      <inkml:brushProperty name="height" value="0.08571" units="cm"/>
    </inkml:brush>
  </inkml:definitions>
  <inkml:trace contextRef="#ctx0" brushRef="#br0">154 14 8137,'-3'-4'-553,"2"1"1,-1 1 1429,-1 0-408,2 0-415,-2 5 1,3 1-1,0 5-136,0 1 123,0 8 1,0 3-1,0 7 53,0 4 0,0 5-68,0 4 1,0 3 0,0 0 23,0 0 1,-2 2-1,0-5 1,0-3 34,-1-4 1,1-8-1,-1-2 1,0-4-2,2 0 1,-2-5-1,1-2 1,0-4 52,1-2 0,1-2-107,0-1 0,0-3 0,0-1-57,0-4 0,0-2 0,0-3 88,0-2-41,0-1 0,0-3 0,0-2 123,0-2-126,0 0 1,0-3 0,0 0 41,0 0-26,0-5 1,0 3 0,1-2 0,1-1 27,0 0 1,1-1 0,-1 1 0,1-1-4,1 1 1,1 3 0,-2 3-1,0 1 28,-1 1 0,1 3 0,-3 3 295,0 4-281,0 4 1,0 5 0,-1 5 0,-1 3-108,0 3 0,-2 2 1,1 2-222,0 2 259,1 1 1,-4 5 0,3 0-38,-1 2 22,-1 1 0,3-1 1,-1 2-19,0 0 7,-2 3 1,2-1-1,-1-1 71,2-2-67,-2 0 1,3-3 0,-1-3 0,1-3-6,1-4 0,-2-3-18,0-3 0,0-5-21,2-2 0,0-2 0,0-5 1,0 0 27,0-2 1,0-1 0,0-3 0,0-2 29,0-2 1,0-4 0,0-1 0,0-1-22,0-1 1,0-4 0,0-1 10,0 0-8,0-3 1,0 6-1,1-1-6,1 3 35,-1-1 1,1 8 0,-1 2 0,1 6 194,0 1 1,0 6-85,-2 2 1,0 2 0,0 6 0,0 0-168,0 3 0,0 2 1,-1 1-1,0 2-75,-1 0 1,-1 1 0,3 2-1,0 0-86,0-2 1,0 1 0,0-1 7,0-1 132,0 6 0,0-7 0,0 4 150,-2-1-136,1 1 1,-2-2 0,3 0 56,0 1-38,-3-2 1,2-3 0,-1-3 182,2-1-143,0 0-64,0-6 0,0 0 0,0-6 34,0-1 0,0-2 0,0-3 0,0-1 37,0-3 1,0 0-1,0-2 1,0-2-23,0-2 1,0-3-1,0-1 1,0 1 5,0 0 1,0 0 0,2 1 1,0 0-10,0-2 0,-2 5 0,1 0 196,1 1-196,-1 3 0,1 4 1,-2 1 268,0 2-235,0 3 1,0 1 0,-2 4 24,0 1 1,-1 2 0,2 3 0,-1 2-111,0 4 1,-1 1-1,1 5 1,-1 2-9,0 1 1,0-1-1,2 2 1,-2 0 41,-1-1 0,1 0 1,-2 1-1,1-1 4,1-2 0,-1 1 0,1 0 1,0 0 50,-2 0 0,1-4 0,0-2 1,1-2-1,-1 0 0,3-3-8,-1-1 8,1-5-329,1-1 22,0-3 16,0-6 246,0 2 1,0-8 0,0 1 76,0-1-85,3-4 0,-2 0 1,1-3-1,1 2 11,-1-1 1,2 2 0,-1-2 0,0 2 16,0 0 0,1 1 1,-1 2-1,0 1-19,-1 2 1,1-2 0,-1 4 0,0 0-17,-1 1 1,1 0 0,-1 1 0,1-1-2,0 1 1,-2 2-8,0-1 15,0 1 1,0 0 51,0 0 149,0 2 1,0 0-251,0 4-35,0 2 0,0 2 38,0 1 34,0-4 1,0 1 191,0-2-143,0-1 0,0-4 0,0-3-54,0-1 31,0-3 1,0-1 0,0-3-49,0-1 43,0-3 0,0 1 0,0-4-136,0 0 120,0-3 1,0 4 0,1-2-41,1 2 42,-1 1 1,2 4-1,-3 2 1,0 3 152,3 3-126,-3 4 0,3 3 1,-3 4-1,0 2-18,0 3 1,0 2 0,0 4 0,0 2 2,0 1 1,0 2-1,0 1 1,0 2-7,0 2 1,0-3 0,0 3 19,0 0-20,0 0 0,0 3 0,0 0-32,0-1 35,-3-1 0,3-3 0,-3-1-120,3-3 117,0-2 1,0-2-71,0-4-53,0-5-49,0-3 1,0-4 0,0-1 127,0-2 1,0-3 0,0-1 0,0-3 83,0-1 1,0-2 0,0-3-1,0-2-3,0-1 0,0-2 0,0 0 0,0-1-52,0-1 1,0-1 0,0-1 38,0 1-22,0-1 1,0 2 0,0 2-12,0 0-5,0 3 1,0 4 0,0 4 253,0 0-204,0 3 169,0 2-82,0 3 1,0 4-52,0 1 1,0-1 0,0 3-108,0 1 0,0 3 1,0 1-1,0 1-27,0 2 1,-1 3 0,0 2 0,-2 1 17,2 2 0,0-1 0,1 0 0,-2 1 99,0 2 1,0 0-1,1 2 40,-1-1-88,1-2 0,-2 3 0,3-3 52,-2-3-43,1 2 1,-2-10 0,3 1-110,0-3-75,0-2-9,0-2 1,0-4 0,0-4 154,0-2 1,0-1 0,0-2 0,0-1 55,0-3 0,0 0 0,0-2 0,0-2-37,0-2 1,0 0 0,0 0 0,0 0-6,0-1-1,0-1 1,0 0 0,0 0-38,0 1 0,0 1 0,0 2 80,0 2-28,0 5 1,0 0-1,0 4 177,0 0-105,0 2-63,0 1 0,0 4-217,0 1 179,0-1 0,0 4 1,0 0-29,0 0 0,2 4 0,0 0 0,0 2 29,-2 2 0,3 1 0,-1 3 0,-1 1 43,0 0 0,0 2 1,0-1-1,1 0 19,0 0 1,-2 0-1,0-1 1,0-2-35,0 0 1,0-2 0,0-3-18,0-3 30,0-1-169,0-3 148,0-1 0,0-4-102,0-1 83,0 1 1,0-4 27,0 0-9,0 0 1,0-3-1,0 0 1,-2-2 4,0 0 1,0-3 0,2 1 0,0-2-51,0 0 0,0-1 0,0 2 0,0-1-14,0 2 0,0 1 0,0-1 0,0 1 29,0 2 0,2 4 77,0 1 1,0 3 0,-2 2 155,0 5-200,0 3 0,0 7 0,0 1 140,0 1-117,0 4 1,0 1 0,0 3 271,0 0-187,0 2 0,0-2 0,0 0 104,0-2-198,0-3 1,0 1 0,0-3-1,0-1-33,0-3 0,0-1 1,0-5-1,0-1-36,0-1-21,0-4 1,0 0-293,0-6 402,0 0 0,0-4 154,0 1-196,0 2 0,0-1 1,0 0-100,0 0 106,0-2 0,0-1 0,0-1-211,0 1 203,0 1 0,0-1 1,0-2-12,0 0 0,0 5 1,0-2-1,0 2 39,0-1 1,0 2 70,0-1 0,0 5-49,0 0 1,1 5 0,0 6 0,2 1-35,-2 1 0,0 1 1,-1 0-1,0 2 4,0 0 0,0-2 0,0 1 2,0-1 25,0 1 0,0-3 1,-1 1 108,-1-1-135,1 0 1,-2-2 0,3-2 84,0-1-76,0 0-40,0-1-152,0 1 34,0-4 1,0-3-1,0-4 1,0-2 109,0 0 1,0-3-1,0-2 1,0-2 9,0-2 0,0 1 0,0-3 1,0 1 36,0 0 0,0 1 0,0 1 1,0 3 67,0 2 0,0 0 19,0 0-102,0 4 1,0 3 0,0 4 0,0 2 4,0 2 0,0 4 1,0 2-36,0 2 36,0 4 1,2 0-1,1 2-47,-2-2 57,0 0 0,-1 1 0,0 0 0,0 0 59,0-2 0,0 0 0,0-3 0,0 1-34,0-1 1,0-1 0,0-3 0,0-1 9,0-2 0,0-3-255,0 1-63,0-4 0,0 1 166,0-4 61,0-1 0,0-4 0,0 1 107,0-1-100,0 1 1,0-3 0,0-1 0,0-1-24,0 0 0,0 1 0,0-2 1,0 0 35,0 1 1,2 4 0,0-2 0,-1 2 122,0 0 1,-1 3-45,0 0 0,0 4 1,0 1-1,0 6-22,0 2 0,1 4 0,0 3 0,1 0 19,0 2 0,-1 0 0,-1 2-108,0-1 71,0 0 1,0 0 0,0-2 78,0 0-89,0-2 1,0 3-1,-1-3-17,-1 2 18,1-6 1,-2 4 0,3-5 6,0 0-20,0-1 1,-1-1 0,0-1-14,-1-1-215,0-1 78,2-2 0,0 0 1,0-6 64,0-1 0,0-2 0,0 0 1,0 0 29,0-1 1,0-1 0,0-1 0,0 1-11,0 1 1,0 1 167,0-1-136,0 1 1,0 2 203,0-1-81,0 4 1,0-1-23,0 4-53,0 1 0,0 5 1,0 0-27,0 3 6,0 1 0,-2 3 0,-1 1 1,2 0-15,0 2 0,1 0 0,0-1 0,-2 1 20,0-1 0,0 0 0,1-1 0,0-1 55,-1-3 1,-1 0-1,3-3 1,0-1 124,0-1-452,0-4 0,0 0 82,0-6 1,0-2 0,0-5 219,0 0-79,0 3 1,0-5 0,0 1 38,0-1-54,0-4 0,0 2 0,0 0 216,0 0-172,0 1 1,0 1 0,1 1 0,1 1 32,0 0 0,0 2 40,-2 1 0,1 4 0,0 1 28,1 4 0,0 4 0,-2 5 0,0 1-25,0 1 0,0 0 0,0 0 0,0 2 15,0-1 1,0 1 0,0-2 0,0 0-56,0 0 0,0-1 0,0-1-24,0 0 38,0-3 0,0 1-127,0-2 140,0-1-79,0-2 11,0-1 1,0-8-1,0-3-21,0-1 1,0 0-1,0-3 1,0-3-52,0 0 0,0 0 0,0-2 1,0 0-29,0 0 0,0 2 0,0 2 0,0 2-22,0 0 175,0 4 112,3 0 0,-2 5 1,1 5 4,-1 3 0,-1 4 0,0 4 171,0 1-266,0 3 0,0-2 0,0 2 169,0-1-175,0-3 0,0 4 0,0-3 0,0-1 27,0 0 0,0-1 1,0-1-1,0-2 3,0-1 1,0-2-105,0-1-90,0-2 0,0-2 1,0-4-1,0-2 59,0-2 0,0-3 0,0-1-123,0-2 150,0 1 0,0-7 0,0 2 0,0 0-55,0-2 1,0 0 0,0-1-228,0 2 277,0 1 1,0 2 0,2 1 0,0 3 129,-1 2 1,1 5 28,0 1 0,-1 5 1,1 4-1,-1 4 0,-1 3 1,2 4-1,0-1 1,-1 2-26,0 0 0,-1 0 0,0-2 0,0 0-17,0-1 0,0-1 0,0-3 1,0 0-33,0-1 1,0-2-1,0-2-49,0-1 0,1 0-179,1-2 65,-1-1 0,1-4-54,-2-1 88,0 1 1,0-4-1,0 1 158,0-2-95,0-1 0,0 0 0,1-1 0,1-3-18,0-1 1,0-1 0,-2 1 0,0 1 1,0 0 0,0 1 0,1-1 543,1 3-321,-2 1 0,3 9 0,-3 4 0,0 5 51,0 2 0,2 2 1,0 2 44,0 2-197,-1-3 0,-1 2 1,2-3 4,0-1-74,3 0 0,-4-2 0,3-1-27,-1 0-22,-1-6 1,0 4-62,0-5-25,0-1 1,0-1 154,1-4 1,-1-2 0,-2-3 0,0-1 46,0-3 1,2-1 0,0-2 0,-1-1-67,0-2 1,-1 1-1,1-1 1,0 2-63,1 0 0,1 5 1,-3 1-1,2 2-47,0 1 1,1 2 57,-1 2 8,-1 1 0,2 4 0,-1 1 224,0 2-104,0 3 1,0 1 0,1 3 119,0 0-181,-1 0 0,3-3 0,-3 1-109,-1 1 68,3-3 1,-3 2-1,3-2 1,-1-1-96,-2 2 1,2-5-1,-1 1 1,0-1-137,1-1 0,-1 1-539,2-3 451,-3 0 0,2-3 0,-3-1 279,0-2 0,0-4 1,0-1 124,0-1-150,0 2 0,0-4 1,0 4 81,0 0 29,0-2 0,0 3 1,0-2 16,0 2 111,0 4-93,0 0 1,1 3 0,0 3-98,1 4 0,3 0 1,-1 3-1,0 0-33,0 0 1,0-2 0,1 2-1,-1 0 3,-2 0 1,3-2-1,-1 1 1,0-2-40,1-1 0,-1 1 24,2-1 0,1 0 99,-1-2-62,-2-1 0,1-3-5,0 0 10,-3 0 1,2 0-84,-2 0 78,-1 0 1,2-2 11,0 0-24,-3-1 343,3 1-46,-3 1 0,-1-2-208,-1 3 1,-1 0 0,-4-1-62,1-1 0,-1 1 1,1-1-1,0 2 1,-3 0-1,1 0 1,0 0 37,1 0 1,0-1-1,0-1 176,-2 0-191,2 0 0,-2 2 1,3 0 302,-1 0-282,1 0 1,-1 0-1,1 0 124,0 0-124,2 0 0,-2 0 0,2 0 83,-2 0-39,0 0-58,0 0-127,2 0-210,1 0 1,4 0 170,1 0 1,2 0 0,2 0-1,0 0 14,1 0 1,0 0 52,1 0 32,0 0 0,1 0 1,-2 0-1,1 0 71,0 0 1,1 0 0,-2 0-1,1 0-7,0 0 1,2 0 0,-2 0 0,0 0 7,0 0 1,-1 0-1,-1 0-7,1 0 0,-3 0 0,0 0 85,1 0 239,-2 0-18,0 0-4,-3 0 1,-5 0-288,-1 0-10,-2 0 0,1 0 1,1 1-1,0 0-14,-1 1 1,1 1 0,-1-3 0,1 0-27,0 0 0,-1 2 0,1 0 0,-1 0-28,1 1 0,2-2 0,-1 1 0,0 1 33,0-1 0,-2 0 0,2-1 1,0 0 81,0 1 0,1 1 74,-2-1 1,-1-1-96,1 1-44,2-1-116,1-1-227,3 0 0,5-1 0,2 0 349,3-2 0,-4 1 1,2 0-1,0 0-15,-1 1 1,0 0-1,0 1 1,0 0-10,1 0 0,-1 0 0,2 0 1,-2 0-13,-1 0 1,2 0 0,-1 0 0,2 0-34,-1 0 1,-1 2-1,-1 0 43,1 0 0,-2-1 0,0 0 12,0 2 1,-2-1-47,2 1 187,-3-3 138,-2 3 0,-2-3 1,-3 0-226,0 0 1,-2 0 0,1 0 0,-1 0-49,1 0 1,-1 0 0,-1 0-1,-1 0 27,2 0 0,-3-2 0,1 0 0,0 0 57,-1-1 1,1 2-1,1-2 1,0 1 135,0 0 0,0-1 0,0 2-155,0-1 0,-1-1-90,3 3-38,-1-2-76,1 1-114,2-2-94,2 3-289,2 0 1,5 0 558,1 0 1,0 0 0,-2 0 0,2 0 0,1 0 1,1 0 0,1 0 0,-1 0 14,1 0 1,2 0 0,-1 0 0,1 0-12,0 0 0,-3-2 0,3 0-48,0 0 73,1-1 1,-1 1 0,-1-1-48,-1 0 44,0 1 1,0 0 0,-1 0-201,0 0 153,-1 1 0,-1 1 10,1 0 223,-4 0 16,0 0 1,-3 0-1,-2 1 99,0 1 1,-3-1 0,1 1-156,-2-1 1,0-1 0,-1 1 0,1 0-17,-1 1 0,-1 1 1,-1-2-75,1 1 32,-2 1 0,3-3 0,-3 2-132,0 0 123,-1 0 1,3-2 0,-3 0-110,0 0 93,2 0 1,-3 0 0,2 0 0,-1 0 22,0 0 0,3 0 0,-2 0 0,1 0 2,1 0 0,-2-1 0,2 0 1,0-1-1,1 0 1,0-1 0,1 1-33,0-2 0,1 3 1,2-2-62,0 0 0,-1-1 33,2-2 0,-1 0 0,3 0-88,-2 2 103,1-2 0,-2 2 1,3-2-12,0-1 1,0 3 31,0 0-62,0 0 0,0-1-115,0 1 1,0 2 52,0-2 0,0 2 71,0-3 194,0 4 602,0-2-722,0 9 1,-2-2 0,0 5-212,0-2 107,2-1 1,-3 3 0,1-1-103,1 0 170,0 2 0,-1-3 0,0 2 1,0-2-40,2-1 1,-2 1-182,-1-1 165,1 0 1,2-2-1,-2-3 1,0-3 38,1-4 0,0-1 0,1-4 0,0 0-48,0-1 0,0-1 0,1 0 0,0-1-42,1-1 1,2 2-1,-1-2 85,-2 1-7,3 2 1,-3 2 0,3 0 97,-2 1 8,1 2 99,-1 0 38,-1 5 11,2 2 0,-3 2 0,0 3-175,0 0 1,0 4-1,0 0 1,0-1-53,0 1 1,0-1-1,1 2 1,0-1-40,1-1 0,0 2 0,-1-2 0,1 0-80,0-1 1,2-1-1,-1 1-91,0-1 1,2 1-34,1-1 209,0-2 0,1-1 0,-1-3-65,1 0 53,-1 0 1,1 0 0,0 0-6,1 0 14,-1 0 0,5-3 1,-1 1-1,1-2-19,1-1 1,0 1 0,-1 1 0,0-1 11,1 1 0,-2 1 0,2-2 0,-1 1-19,-1 2 0,-1 0 0,0 1 0,0 0 1,0 0 0,-2 0 0,1 0 0,0 0 52,-1 0 0,1 3 1,-3 0-1,0 2 74,-2-1 0,2-2 0,-3 2 0,2 1 118,-1-2 1,-2 2 74,2-3-224,-2 3 1,1-4 175,-1 1-11,-1 2-15,2-3 1,-6 1-1,-1-2-109,-2 0 0,0 0 1,-1 0-1,1 0-28,0 0 0,-2 0 0,1 0 0,-3 0 9,0 0 0,2-2 0,-2 0 0,0 1-30,0 0 1,0-1-1,-2 0 1,2 0-20,-2-1 1,2 2-1,0-2-117,-2 0 67,0 3 1,1-6-1,1 2-140,1 1 106,-2-3 1,3 2-1,-2-1-160,1 0 211,0 0 0,3 1 1,-1-2-50,1-1 86,0 4 0,1-3 0,1 2-26,-1-2 0,-1 0 30,0-1 0,2 1 1,-1 0-1,1 1-22,0 1 1,1 0 0,1-1 0,0 1-56,-2-1 0,2-1 1,-2 0-11,2 0 1,-1-1 0,1 1 64,-3-1 1,2 1 0,1 0-21,-1-1 0,0 1 233,-1-1-42,1 4 0,1-1 97,-1 2 1,1 1-186,-1-1 1,2 2-49,-3 2 1,2 2 0,-1 3-1,1 1-44,0 0 0,-1 4 0,2-2 0,-1 0-6,0 1 1,1 0-1,0 1 1,-2-1 49,2 0 0,0-3 0,1 0-21,0 0 5,0-2 0,-2-2-6,0 1 20,0-1-24,2-1 5,0 0 1,0-3-33,0-3 1,0 0 0,0-4 0,0 0-27,0-1 1,0 0-1,0-3 1,0 0 1,0-1 0,0-1 1,0 0-1,0 0 3,0 0 1,1 1 0,0-1 0,1 0 13,0 0 1,-2 1 0,1 1 649,1 3-103,-1 1-340,2 3 0,-3 2-148,0 4 1,0 2-1,0 4-78,0 1 4,0 2 1,0-3-1,0 3 1,0 0 36,0 1 0,0 0 0,0 0 0,0-2 19,0 2 1,-2-1-1,-1 0 1,2-2 3,0 0 1,1-2-1,0 2 1,0-2-24,0 0 1,0-1-106,0 0 93,0-2 2,0-1 0,0-4-18,0-1 0,0-2 1,0-2-127,0 0 139,0-4 1,0 2 0,0-2 0,0 1-45,0-1 0,0 1 1,0-1-1,0 0 40,0 0 1,0 2 0,0 0 76,0 1 55,0 0 0,1 4 1,0 1-16,2 4 1,-1 1 0,-2 4 0,0 2-47,0 1 1,0 0 0,0 1 0,0 1 48,0 0 1,0-2 0,0 1 174,0 0-236,0-1 1,0 0 0,0-2 53,0 0-44,0 1 0,0-3 1,0 0-20,0 1 52,0-1 1,0-1-226,0-1 30,0-3-109,0 2 0,0-8 0,0-1 0,0-1 143,0-1 0,0 1 1,2 0-1,0-2 25,-1 1 1,2 1 0,-1 1 23,0-1 0,-1 1 106,1-1-108,-1 4 0,3-2 130,-2 3-56,-2 0 1,4 2-1,-3 0 1,2 2-32,-2 3 1,2 0-1,0 2 267,0 2-195,-1-2 1,3 3 0,-1-2 0,0 1-117,1-2 1,-3 0 0,2 0-61,1-1 0,1 1 0,0-1-36,0 1 1,1-4-1,-1-1 51,1-1 0,-1-1 1,1 0-1,-1 0 14,0 0 0,1-3 0,1-1 1,2-2 7,0 0 1,0-1-1,3 0-331,0-1 352,0 0 1,0-1 0,2 1-211,0-1 196,-1 1 1,-1 1 0,0 1-26,0 2 61,-3-2 1,2 6 0,-2-2-1,1 1-17,-1 1 0,-1 0 0,1 0 0,0 0-86,0 0 1,-2 0 0,1 1-1,0 0-190,-1 1 1,1 0 0,-1-1 317,1 1 0,5-1 0,0 2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14.074"/>
    </inkml:context>
    <inkml:brush xml:id="br0">
      <inkml:brushProperty name="width" value="0.08571" units="cm"/>
      <inkml:brushProperty name="height" value="0.08571" units="cm"/>
    </inkml:brush>
  </inkml:definitions>
  <inkml:trace contextRef="#ctx0" brushRef="#br0">83 180 7907,'0'-4'952,"0"0"-635,0 2-11,0-1-222,3 3 7,1 0 1,2 0 0,1 0-53,2 0-71,1 0 1,3 0 0,0 0 0,3 0 18,3 0 1,3 0 0,5 0 0,0-2-1,1 0 0,0 0 0,-1 1 0,1 0-29,-1-1 1,-1 0-1,-3 1 1,-1 0 19,-3-2 0,1 1 0,-2 2 1,-3 0 15,-2-3 1,-4 3-1,-1-2 200,-1 1 104,-3 1-274,-1 0 1,-10 0 287,-2 0-276,-4-3 1,1 2 0,-4-1 30,-3 1-41,-2-1 0,-2 1 1,-1-1-1,0 0-3,-1 0 0,-3 1 0,-1-1 0,-1 2 0,0 0 1,2-1 0,-1-1 0,-1 0 58,1 1 1,4 0-1,0 1 1,3 0-34,4 0 0,1 0 0,3 0 0,1 0-74,3 0 1,3 1-3,3 1 0,2-1 0,5 1-126,3-1 84,0-1 1,7 0 0,-1 0 55,3 0-9,2 0 1,-1 0 0,2 0-118,-1 0 133,3 0 1,-1-3-1,1 1 1,-2 1 4,0 0 1,-2-1-1,1 0 1,-2 0 14,0 2 0,-2 0 0,-1-1 1,-1 0 16,-3-2 1,-3 1 75,0 2 0,-7 0 1,0 0-1,-3 0 87,-1 0 1,-4-2 0,0 0-1,-3 1-11,-2 0 1,-1-1 0,-2 0-259,1 0 145,0 2 0,0 0 1,0-1-140,-1-1 25,3 1 0,-3-2 0,3 3-30,1 0 32,-3-3 1,6 3-1,-1-3 1,2 3 25,2 0 1,3-1-34,1-1 0,5 1 1,1-1-1,3 1 35,2 1 0,2 0 1,4 0-1,2 0-49,1 0 1,2-2-1,2 0 1,2 1-39,-2 0 0,0-1 0,0 0 0,0-1 39,1 1 1,-1 1-1,1-2-60,-1 0 86,0 2 0,-3-1 0,-2 1-116,-1-1 95,-3 1 0,-4-2 68,-1 3 16,-2 0 1,-3 0-1,-4 0 1,-5-1 80,-1-1 0,-4 2 1,-5-2-1,0 1-84,-1 1 0,-3 0 0,0 0 1,0 0-37,0 0 1,-1 1-1,1 0 1,2 1-37,0-1 1,-2 0 0,1-1 0,1 1-2,2 1 1,2-1 0,4 1 0,2-1 63,1-1 0,3 0-114,1 2 87,2-1 1,6 2 0,2-3 71,0 0-40,5 0 0,0 0 1,3 0 303,2 0-310,1 0 0,4 2 1,0 0-1,0 0 12,2-2 1,2 0 0,-1 0-1,2 0-29,1 0 0,0 0 1,-1 0-1,2 0-6,0 0 1,-1 0-1,0 0 1,-4 0-16,-2 0 1,-1 0-1,-1 0 1,-2-2 107,-4 0 0,-5 0 234,-1 2-184,-4 0 0,1-1 1,-6 0 118,-1-1 1,-4 0 0,-1 1-339,-1-1 54,-4 1 0,0-3 0,-3 3-32,-1-1 64,0 0 0,-1 2 0,-1 0 0,1-1-97,0-1 0,-1 1 0,-1-1 1,0 1-33,0 1 0,0 0 0,1-2 0,-2 0 82,2 1 0,1 0 1,1 1-1,3 0-22,2 0 0,0 0 0,1 0-154,1 0 100,2 0 1,8 0 0,3 0 59,3 0 16,2 0 0,2 2 0,2 0 179,4 0-80,-2-2 1,6 0 0,-2 0 132,1 0-164,2 0 0,-1 0 0,0 0 0,0 0 21,1 0 0,1 0 1,1 0-1,0 0-49,0 0 0,0 0 0,-4 0 1,0 0-27,-1 0 1,-3 0 0,-1 0-63,-1 0 168,-5 0 0,-3 0 0,-6-2 1,-4 0-129,-2 1 1,-2 0-1,-4 1 39,-1 0 23,-1 0 1,-3 0 0,-1 0-237,-2 0 223,-1 0 1,-2 2 0,0 0-1,1 0 16,-3-2 0,0 0 0,1 0 1,1 0 32,-1 0 0,3 0 0,1 0 0,1 0 47,2 0 1,6 0-1,1 0-2,2 0 1,5 1-166,5 1 0,3-1 0,4 1 0,2-1-18,2-1 0,1 0 1,3 0-1,3 0 384,0 0 0,3 0 0,1 0 186,-2 0-438,3 0 0,-3-1 0,2 0-42,0-1 30,-2-1 0,3 3 0,-2-2 0,1 0-22,1 1 1,-1 0 0,0 1 0,-3 0-130,0 0 1,-4-2 0,1 0 0,-2 0 26,-1 2 1,-1 0-122,-6 0 231,-2 0 0,-2 0 0,-4 0 0,-3 0 55,-3 0 1,-2 0-1,-4 0-132,-1 0 65,-1 0 1,-3 0 0,-1 0-202,-2 0 197,2 0 0,-5 0 1,2 0-16,-2 0 35,2 0 0,-2 0 1,2 0-1,0 0 19,-1 0 0,2-3 1,-2 1-1,3 1 21,3 0 0,1 1 1,3-1-1,1 0-42,1-1 1,2 0-244,3 2-236,4 0 1,0 0 350,6 0 0,0 0 1,4 0 39,-1 0 0,2 0 0,1 0 195,-1 0-70,-1 0 1,0 0 0,1 0 187,1 0-125,2 0 0,-1 0 1,3 0-1,0 0 20,-1 0 1,2 0-1,1 0 1,2 0-74,2 0 1,2 0 0,2 0 0,1 0-54,2 0 1,1 0 0,-1 0-1,0 0-31,-1 0 1,2 0 0,0 0-1,-3 0 26,-1 0 1,-2 0-1,-1 0 1,1 2-21,0 0 1,-2 0 0,-1-2 0,-1 0 13,2 0 1,2 0 0,1 0-17,-2 0 21,0 0 0,-1 0 0,-1 0 1,0 0-7,0 0 1,1 0 0,-4 0-1,-1 0 4,0 0 1,-2 0-1,0 0 1,-3 0 17,1 0 1,-2 2-1,-1 0 1,-1 0 8,1-1 0,-3-1 0,0 0 28,1 0 1,1 0 0,0 0 0,1 0 0,-1 0 0,0 0-32,1 0 1,-3 0 35,0 0 5,-2 0-67,4 0 51,-6 0 9,6 0-19,-5 0-317,2 0 0,-8 0 1,-2 0-1,0 0 128,0 0 0,-2 0 0,-3 0 1,-2 0 50,-3 0 1,-2 0 0,-3 0 0,-2 0 32,-3 0 1,-4 0 0,-4 0 118,-1 0-97,0 0 1,-3 0-1,0 0 88,-2 0-19,5 0 1,-1 0 0,7 0 127,2 0-149,2 0 0,1 2 0,1 0 0,2 0 12,2 1 1,0-2 0,4 1 0,0 1-4,1-1 1,3 1 0,2-2-1,2 1-70,-1-1 0,3 0-106,1-1 1,4 1-27,-1 1 0,4-1 0,3 1 289,3-1 0,1-1 0,3 0 138,1 0-254,-2 0 0,6 0 0,-2 0 259,2 0-141,1 2 0,2-1 0,-2 1 99,-1-1-178,2-1 1,-3 0-1,1 0 1,-2 0-40,-2 0 0,0 2 0,-1 0 0,-1 0-462,-3-2 466,-3 0 0,-6 0 0,-6 1 0,-3 1 10,-4 0 1,-3 0 0,-3-1 0,-1 0 14,-3 1 0,1 2 0,0-1 0,-1-2-17,-1 0 0,-2 1 1,0 1 11,0 0-6,-1-1 1,2 1 0,0-1 45,-2 0-55,4 3 1,-3-4 0,6 3 78,0-1-63,4 2 0,0-4 1,4 3-1,3-2 43,2 0-107,5 1 1,3-2 0,4 2 0,3-1 121,1 0 1,2 0 0,3-2 0,0 0 54,2 0 0,0 0 1,2 0-1,0 0-46,-1 0 0,2 0 0,-3 0 0,0 0 19,1 0 1,-3 0 0,2 0-219,-1 0 162,-1 0 0,-3 0 0,-1 0-103,0 0-49,-5 0 167,2 0 0,-7 0 236,-1 0-296,-4 0 1,-2 0 0,-3 0-1,0 0-42,-1 0 1,-1 0-1,0 0 1,0 1-22,0 1 1,-2-1 0,1 2 0,-1-1-7,2 0 0,1 1 0,1-2 0,2 2-205,2-2 0,2 3 223,0 0 1,3-1-1,5 1 1,3-1 123,4-2 1,3 1 0,2-1-9,2 1-29,-1 0 1,2-2 0,0 0-351,3 0 225,2 0 0,3 0 0,2 0 0,2 0-295,1 0 1,3 0 0,2 1 0,1 0 389,2 2 0,4-1 0,-1-2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17.339"/>
    </inkml:context>
    <inkml:brush xml:id="br0">
      <inkml:brushProperty name="width" value="0.08571" units="cm"/>
      <inkml:brushProperty name="height" value="0.08571" units="cm"/>
    </inkml:brush>
  </inkml:definitions>
  <inkml:trace contextRef="#ctx0" brushRef="#br0">1 27 6802,'0'-5'830,"0"1"-835,3 3 0,0-2 0,4 3 435,-1 0-361,3 0 0,3 0 0,5 0 0,1 0 23,2 0 0,5 0 1,2 0-1,1 0-61,3 0 1,0 0 0,2 0 0,0 0-3,-1 0 0,1 0 0,-3 0 0,2 0-33,0 0 1,2 0 0,-1 0-1,-1 0-39,-4 0 0,1 2 0,-1 0 0,-2 0 43,-2 1 1,0-2 0,-2 1 0,-2-1-47,0 1 0,-1-1 0,-2 1-155,-2-1 194,-1-1 1,-4 0-1,1 0 179,0 0-155,-1 0 1,-1 0 0,-3 0 80,1 0-57,-4 0 0,-3 0 1,-4 0-1,-2 0-36,-3 0 0,-1 0 1,-4 0-1,0 0-66,-4 0 1,-1 0 0,-2 0 0,-1 0-66,0 0 1,-2 0 0,-2 0 0,1 0 52,-1 0 0,0 0 1,-1 0-1,-3 0 51,-1 0 1,-2 0-1,-5-1 35,1-1-42,0 1 1,4-1 0,-1 2 184,1 0-139,1 0 1,5 0-1,2 0 1,3 0 102,3 0 0,1 0 0,3 0 286,3 0-404,5 0 1,7 0 0,5 0 25,3 2 1,1-1 0,3 1 0,0-1 37,2-1 0,4 0 0,1 0 0,3 0-32,1 0 0,2 0 0,-2 0 0,2 0 21,1 0 0,2 0 1,0-1-146,2-1 119,0 1 0,2-1 0,2 2-45,0 0 13,0 0 1,-5 0 0,-4 0 0,-3 0 16,-2 0 1,-2 0 0,-2 0 0,-4 0 139,-2 0 0,-1 0 29,-3 0 1,-2 0-15,1 0 0,-5 0-62,0 0 0,-3 0 1,-3 0-1,-1 0-104,-2 0 1,-1 0 0,-3 0 0,1 0-80,-1 0 1,-3 0 0,-1 0-169,-1 0 175,1 0 1,-1 0 0,0 0-11,0 0 83,-4 0 1,2 0 0,-2 0 0,0 0 11,1 0 0,-3-3 0,1 1 0,0 1 41,2 0 1,4 1-1,2-1 1,3 0 474,2-1-544,5 0 1,0 2-1,7 0 1,2 0-21,2 0 1,0 0 0,1 0 0,0 0 7,1 0 0,2 0 0,1 0 0,0 0 24,0 0 1,2 0 0,1-1 0,2 0 104,0-1 1,1-1 0,1 3 157,1-2-236,2 1 1,3-2 0,-1 3 0,2 0-21,2 0 1,0 0 0,2 0 0,-3 0-51,-3 0 0,-2 0 0,-3 0 0,-1 0 10,-2 0 0,-4 0 0,-3 0-26,0 0 1,-4 1 43,0 1 1,-3-1 186,-1 1 1,-3-2 0,-3 0-158,-1 0 1,-2 0 0,-1 0 0,-1 0-6,0 0 1,1 0 0,-3 0-14,0 0 21,0 0 1,3 0-1,0 0-72,0 0 46,-1 0 1,4 0-1,-2 0 1,2 0-76,1 0 0,1 3 50,1-1 1,3 1 0,-1-2 0,4 1 51,2-1 1,5 0 0,1-1 0,2 0 1,1 0 0,3 0 0,1 0 1,2 0-1,3 0 1,-2 0-1,2 0 1,-1 0-10,0 0 1,4 0 0,-3 0-48,1 0 42,2 0 1,-5 0-1,2 0-208,-2 0 196,-1 0 0,-3 0 0,-1 0-15,-1 0 4,-4 0 1,1 0 0,-2 0-24,-2 0 32,-2 0 142,0 0 106,-4 0-61,2 3-88,-6-2-387,2 2 396,-1-3 0,7 0 171,1 0-251,2 0 1,-2 0 0,1 0 17,-1 0 0,0 0 0,2 0 0,-1 0-33,2 0 0,0 0 0,-3 2 1,0 0-10,1-1 0,-1 0 0,1-1 27,-1 0 1,-2 0 502,1 0-517,-4 0 1,1 0 0,-4 0 46,-2 0 0,-2 0 1,0 0-20,-1 0 1,1 0-158,-1 0 113,1 0 0,2 0 0,-1 0 0,0 0-30,0 0 0,-2 0 0,1 0-11,-1 0 1,0 0-1,0 0 1,-2 0 13,1 0 1,0 0 0,0 0 0,0 0 12,0 0 0,1 0 0,1 1-317,-1 1 221,1-1 1,3 1-1,3-2 147,3 0 0,6 0 1,1 0-77,0 0 24,2 3 1,-2-2-1,3 1 1,-1-1 9,-1-1 1,0 0 0,-2 0-1,1 0 47,-1 0 0,-1 1 155,-1 1-111,-1-2 1,-3 3 0,-3-3-1,-4 0 16,-1 0 1,-4 0-1,-2 1 1,-2 0 9,-2 2 1,1-1 0,-1 0 0,0 1-28,0 0 1,-1-1 0,3 2 0,-1 0 50,2-1 1,3-1-359,-2 2 123,3 1 1,2-1-159,4 0 188,1-2 0,5 1 0,2-3 0,4 0 41,2 0 1,1 0-1,0 2 1,2 0-14,0-1 0,0 0 0,-3-1 0,1 0 2,0 0 0,0 0 0,0 1 0,-1 0 26,-1 1 0,-2 0 142,-3-2 1,-3 0-35,-3 0 0,-5 0 1,-4 0 71,-1 0-141,-1 0 0,-5 0 1,0 0 207,0 0-195,-3 0 1,3 0-1,-1 0-44,2 0 10,2 0 1,0 0 0,1 0-159,1 0 40,2 0 0,7-2 0,3 0 1,6 1-2,2 0 0,2-1 1,4 0-1,0 0-14,-1-1 0,1 1 0,0-1 0,0-1 81,-2 1 0,0 1 1,0-1-1,-1 1 102,-1 0 1,0-1-1,-2 2 306,-2-1 1,-2-1-78,-3 1-170,-1 1 0,-6-4 0,-2 3 127,-3 0-187,0 2 1,-3 0-1,-1 0 1,0-1-7,-1-1 0,0 1 0,2-1 1,0 1-139,1 1 0,1 0 1,1 0-250,1-3 293,0 3 0,6-3 1,4 3-48,5 0 1,1 0 0,3 0-1,2-1 25,0-1 1,-1 1 0,-1-1 0,2 1 71,0 1 0,-1 0 1,-2 0 93,1-2-115,-2 1 0,-1-2 0,-1 3 103,1 0-81,-1 0 1,-2 0 79,1 0 1,-5 0-7,0 0 0,-5 0 0,-6 0 0,-2 0-68,-2 0 1,-2 0-1,-4 1 1,-3 0-24,-1 1 1,-1 0 0,-2-2 0,-3 0-19,-5 0 0,2 0 0,-4 0 0,2 0 23,0-2 0,2 0 1,-1-2 36,2-1-31,5 2 1,7-2 0,4 3 177,2 1 20,4-3-200,5 3-28,6-2 1,3 3-1,4 0 1,1 0-75,1 0 1,3 0 0,1 0 0,3 0 91,3 0 1,1 0-1,0 0 1,2 1-3,1 1 1,-1-1-1,0 1 1,1 0-8,0 0 1,-2-2 0,1 3-1,0-1 83,1 0 0,-1 1 1,-2-1-1,-3 0 8,-2-1 1,1 2 0,-2-1 0,-1 0 5,-4-2 0,-3 3 164,-2-1-121,-2 0 23,1-2 1,-8 0 0,-2 0-57,0 0 1,-1 0 0,0 0 0,-3 0-81,-1 0 1,-3 0-1,-1 0 1,0 0-39,-2 0 1,-1 0 0,-2 0 0,-3 0-84,-1 0 1,-1 0 0,-2 0-1,-3-1 76,-2-1 0,0 1 1,-1-1-1,1 1-28,1-1 0,3 1 1,2-1-341,2 1 286,6 1 0,4 0 1,4 0-774,3 0 477,1 0 0,4 0 0,3 0 424,4 0 0,1 0 0,2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03.241"/>
    </inkml:context>
    <inkml:brush xml:id="br0">
      <inkml:brushProperty name="width" value="0.6" units="cm"/>
      <inkml:brushProperty name="height" value="0.6" units="cm"/>
    </inkml:brush>
  </inkml:definitions>
  <inkml:trace contextRef="#ctx0" brushRef="#br0">13 136 7916,'-5'50'-492,"0"2"0,3 3 597,1 6 1,4 7 0,-1 9 0,2 6-31,1 4 0,-1 3 0,-1 0 0,0-6-161,-2-3 1,2-5 0,-1-2-1,0-7 52,-2-5 1,0-10 186,0-7 278,0-11-253,0-6 0,0-26 1,0-20-4,0-13 0,0-8 0,0-5-113,0-5-24,0-4 1,0-10 0,0-1-1,0-1-27,0 0 1,0-2-1,0-3 1,0-5 6,0-4 1,-2-4 0,0 3 0,1 1 69,0 1 0,2 6 1,2 9 321,3 7-381,0 25 0,9 26 0,-3 36 104,-1 18 0,-2 19 0,-3 3-333,1 6 147,-2 9 1,4 5-1,-6-41 1,0 2-440,0 2 0,1 1 295,-1-3 0,0 0 1,0 5-1,1 0 0,1 42-307,0-5 311,0-10 0,-4-11-210,1-14 950,-1 0-56,2-28 1,-3-7-371,2-32 1,-1-9 0,-1-35 0,0-1-79,0-3 0,0-8 0,0-8 0,0-6-200,0-5 1,-1-2-1,0-2 1,-1-5 64,0-6 0,2 46 0,0 0 0,0 1 0,0 0 511,0-46-445,5 13 1,3 12-1,5 15 761,2 11-448,-4 18-363,1 13 124,0 32 0,-2 10 1,3 25 502,-4 8-543,-2 17 1,0 12 0,-4-38 0,0 2 0,0 2 0,0 1-46,1 1 0,-1 1 0,0 2 0,0 0 1,0-2-1,1-1 0,-1 1 0,0-1 67,0-1 1,1 0 0,-2-3 0,-1 0 0,2 39 0,-1-11 296,0-12 1,0-11 0,-1-8 655,1-5-772,-1-19 0,6-23 0,-3-31-57,-1-17 0,-1-18 0,-2-4 0,0-8-100,0-8 0,0-4 0,-1-6-1038,-1-3 820,1 44 0,1-1 0,-2-4 0,0-2 0,2-1 0,-1-1-328,0 2 0,0 1 381,1 0 0,1 1 0,0 7 0,2 0 0,6-42 1038,4 12-744,3 15 0,4 32 1,-3 31 61,-2 30 1,-6 25 0,0 11 0,0 12-50,-1 11 1,4 9-1,-2 3 1,-5-48 0,0 1-149,1 1 1,-1 1-1,1 3 1,0-1-1,1 0 1,0-1-541,-1-3 0,0-1 339,2 39 0,4-14 1,-4-13 276,0-8-316,2-6-229,0-10-141,0-15 539,-3-30 0,-5-17 0,-2-24 1,0-5-36,0-9 0,-2-9 1,-1-8-1,1-5 46,-1-6 0,1-8 1,1 46-1,2-1 1,-1-1-1,0 0 38,1 0 1,0 0 0,6-47-1,4 8 1,4 8 464,2 7 1,-2 18 211,2 6-927,-2 15 0,10 20 1,-5 32 295,-4 26 0,-3 26 0,-6 13 502,1 15-526,-4-42 0,0 1 0,1 6 0,2 1 0,-2 1 0,0 0-540,0-1 0,0 1 328,-2-3 0,0 0 0,0-6 0,-1-2 0,0 44 0,0-8 446,-2-8 0,3-15 317,1-6-538,-1-16 1,4-31 0,-2-34-3,-2-23 1,-2-19 0,-2-3 0,0-9-176,-1-9 1,-3-6 0,3 40 0,-1 0-310,1-3 0,-1 0 302,0-3 0,-1 0 0,1-1 0,1 0 0,-1-1 0,1 0 0,1 1 0,1 0-82,0 2 1,1 1 0,6-33 0,4 16 386,3 18 7,0 14 138,-1 19 1,1 24 0,-2 25-83,0 27 1,-2 23 0,-4 11 0,0 13-124,-2-45 1,-1 1 0,0 4 0,0 0 0,0 2 0,1 1 0,-1-1 0,0-1-65,0-2 0,0-2 0,3 42 0,-2-14 0,-1-12 433,0-13 1,-1-18 29,5-5-1315,1-15 642,4-6 1,-2-22-343,-1-20 379,-5-8 0,1-24 1,-3 0-480,0-6 377,-2-8 0,0-9 1,0-9-529,0-4 653,0-1 0,-1 44 0,0 1 0,-1-2 1,0 1-1,0-1 0,0 1 144,-1-2 0,1 2 0,2-36 1,2 13 831,4 14-765,10 9 1,-3 49 0,4 23 125,-6 31 1,-6 22 0,-3 3 0,-1 10-50,-1 8 1,0-43-1,0 0 1,0 3 0,0 1-33,0 2 1,0-1-161,0 0 0,0-1 0,0-4 0,0 0 0,0 45 0,-1-10-137,-1-10 1116,2-24-250,-6-10-1158,5-28 270,1-9 0,4-37-89,2-14 0,1-10 0,-1 1 1,0-8-3,1-7 0,0-7 0,1-6 0,0-4 0,0-2 0,2 0 0,1-1 0,1 3 179,1 4 0,0 17 832,-1 11-814,1 27 0,-3 27 709,-1 38-449,-2 8 1,-4 29 0,0-6 591,-3 4-553,0 6 0,0 2 0,-3 4 578,-1 1-814,1-4 1,-2-5 0,2-8 0,1-7-754,-1-8 285,1-13 0,9-18 126,6-21 0,-3-15 0,5-27 94,-5-10 1,-3-6 0,-4 3 0,0-3 64,-1-4 1,-2-3 0,-1-6 103,-3-4-27,-1-4 1,-6 3 0,2-1 278,1 2-12,1 3 318,4 20-95,0 10-199,3 29 1,2 49 0,0 24 0,0 7 45,-2 4 1,0-5 0,0 5 0,0-2-1,0-1 1,0 2 0,0-2 0,1-5-190,1-8 1,2-11-672,2-8-369,3-12 492,-1-8 0,-3-23-492,-8-14 656,0-3 0,-8-14 0,1-1 82,-3-8 0,-4-6 0,1 9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1.397"/>
    </inkml:context>
    <inkml:brush xml:id="br0">
      <inkml:brushProperty name="width" value="0.08571" units="cm"/>
      <inkml:brushProperty name="height" value="0.08571" units="cm"/>
    </inkml:brush>
  </inkml:definitions>
  <inkml:trace contextRef="#ctx0" brushRef="#br0">251 251 8173,'-3'6'32,"2"3"0,-2 0 0,1 1 409,0 2 0,0 0 0,2 4 0,0 3-224,0 4 0,-1 7 0,0 2 0,-1 2-39,0 1 1,1 1-1,1 4 1,0 0-64,0 0 0,0-3 1,-2-1-1,0-1-128,1-2 0,0-1 0,1-2 0,0-4-58,0-2 1,0-5 0,0 0-102,0 0 121,0-7 0,0 1 0,1-7-120,1 0 170,-1 1 0,4-3-189,-3 0 140,3-2-8,-5 1 82,3-6 1,-2-1-1,0-2 1,2-1 42,-2-2 0,0-1 0,-1-3 0,0 0-44,0 1 0,0-4 0,0-2 0,0-2-13,0-1 0,2-3 0,0 2 0,-1-1-87,0-1 0,0-1 0,0-3 0,2 1 11,1 0 0,-3-2 0,2 1 133,0-2-84,-3 3 0,5 1 0,-2 3 231,-2 1-133,0 1 1,-1 1 0,0 2 185,0 1-157,3 1 0,-3 3 0,2 0 216,-1 1-217,-1 2 1,0 0 0,0 4 503,0-1-481,0 1 1,0 3 0,0 3-139,0 4 1,0 2 0,0 3 0,0 2-87,0 3 1,0 5 0,0 4 0,0 1 39,0 2 1,0 4-1,0 1-184,0 2 222,0 3 0,0 0 1,0 0-132,0-1 127,0 2 0,-1-3 0,0 0 74,-1-4-36,0-5 1,2-4 0,0-4 56,0-2-141,0-4 1,0-6 0,0-5 23,0-3 0,0-4 1,0 0-1,0-3 63,0 0 1,0-1-1,0-3 1,0-2 4,0 0 0,0-4 0,0-2 0,0 0-94,0 0 0,0-1 1,2 0-215,0-2 270,3 1 1,-4-3 0,3 4 0,0-1-32,-1 1 1,1 0 0,0 4 24,-2 2 0,-1 6 231,-1 2 78,0 2 0,0 4 1,0 3-176,0 4 1,0 2-1,0 1 1,-1 3-52,-1 3 1,1 5-1,-2 1 1,1 4-1,0 2 0,0 1 1,1-1-1,0 2-38,-1 1 0,0 0 0,2 3-99,0-1 94,0-3 1,0 1-1,0-3 94,0-1-88,-3-2 0,2-7 1,-1-2-42,1-3 84,1-3-177,0-4 70,0 0 0,0-4 1,0-1-1,0-2-82,0-2 0,1-2 1,0-2-1,1 0 79,0-4 1,-1 1 0,-1-4 0,0-2-51,0-2 1,0 1 0,0-4 0,0 0-31,2-1 1,-1-1 0,2 1 0,-1 1 20,0 1 0,3 2 0,-3 0 135,-1 3-116,3 6 0,-4 5 308,3 2-156,-3 4 1,0-1 0,0 4 232,0 2-294,0 5 0,0 1 1,0 3-1,-2 2 41,0 2 0,-1 3 0,2 1 1,-2 2 4,-1 2 1,3 0 0,-2 0 0,1 0-16,0 2 1,-3 0 0,3-2 0,0-1 41,-1-1 0,3-4 1,-3 0-1,3-1 9,0-2 0,-1-3 0,0-4-125,-2-2 1,1-4-141,2-3 0,0-4-20,0-4 177,0 0 0,0-4 0,0 1-191,0-3 168,0-3 0,2-2 1,1 0-351,-2 0 344,0-4 1,-1 1 0,0-5-273,3-1 202,-3 2 0,5-5 0,-2 3 0,0-1 59,0 1 0,2 0 0,-2 3 0,1 2 31,-2 4 1,1 3 0,-1 3-1,0 1 64,-2 1 0,0 2 503,0 2-422,0 4 0,0 1 0,0 4-154,0 2 56,0 5 0,0 1 0,0 5 119,0 2-118,0 2 0,0 3 1,0 2-1,0 1-8,-3 0 1,3-1-1,-2-1 1,1-1-19,1-2 1,0 0-1,-1-3 1,0-3 18,-1-3 0,-1-1-24,3-4 0,0-6 0,0-4 11,0-3 1,1-4 0,1-1 0,0-2-30,-1-3 1,1-2 0,-1-2 0,1-1-77,0-1 1,-1 2 0,0-3-133,2 0 210,-1-1 1,-2 2-1,0 2 60,0 1-80,0 1 1,0 2 140,0 2 40,0 5 0,0 5-44,0 7 0,0 2 0,0 8 0,0 1-36,0 4 0,-1 1 0,0 2 0,-2 1 4,2 0 0,0 1 0,1 0 0,-2 0 2,0 1 0,0-1 0,2-3 0,0-2-13,0-2 1,0 0 0,0-2 0,0-3 160,0-3-465,0-3 127,0-1 1,0-4-158,0-1 185,0-2 0,0-3 0,0 0-76,0-2 129,3-2 1,-3 1-1,3-4-241,-3-1 202,0 2 1,2-6 0,1 2 0,-2-2-49,0 0 1,1-2 0,0-1-1,-1 2 60,0 0 1,1 1 0,0 0-1,0 3 43,-2 3 129,0 3 1,0 7-1,0 4 1,0 4 63,0 5 0,0 5 1,0 2-1,-2 2-78,0 0 0,0 3 1,1 0 64,-1 0-110,2-1 0,-4 3 0,3-2 90,-2-2-106,1 0 1,0-1 0,0-2 32,1-2-62,0-4 0,1-2-36,0-3 1,0-3-1,0-3 8,0-3 0,0-3 0,0-1 0,0-1 16,0-1 1,0-3-1,0 0 1,0-3-20,0-1 0,0-1 0,0-3 0,0 1-86,0 0 1,0-2 0,0-2-224,0 1 238,0-2 0,1 1 1,0 0-18,1 1 59,0 0 0,0 4 0,1 1 178,-2 5-199,0 2 183,-1 3 249,0 4 0,0 3-227,0 4 1,0-1-95,0 2-19,0-4 1,-2 1-1,-1-4-33,2-2 0,-2-2 0,1-1 35,1-1-8,0-2 0,-1-1 0,0 0-7,0 0 10,-1-4 0,1 1 0,-1-3-21,0 1 16,1-1 1,-1 3 0,1-1-26,1 2 24,0 0 0,0 1 0,0 1 0,-1 2-6,0 2 1,2 3 0,0 0 22,0-1 22,0 2-22,0 0-129,0 3 58,0-3 46,0 0 1,0-4-79,0 1 71,3-1 1,-3 3-1,2 0 20,-1-1-20,-1-1 1,0 2 0,0 0 134,0-1-31,0-1 0,0 2 1,0-1 45,0 0 1,0 0-52,0-2 0,0 3 4,0 0 0,-3-1 8,-1-1 0,0 2-108,0 2 48,0-1 0,0 2 144,-1-1-146,1 1 0,-2-1 1,-1 0 21,1 1 1,-1 0 0,1 1-52,0 0 19,-1 0 0,3 1 1,0 0 74,-1 1-63,-1 3 0,0-4 0,-1 2 0,1-1 3,-1 0 1,3 1-1,0-2 1,-1 1-12,-1 0 0,0 1 1,-1-1-12,1-1 1,2 0-1,-1-1 1,0 0-2,0 0 1,0 0 0,1 0-60,-1 0 58,-1 0 0,2 0 109,0 0-112,0 0 0,-2-1 1,1 0 226,1-1-211,2-1 1,-4 3 84,2-2-84,1 1 1,0-2 67,1 3 15,-2-3-23,-2 2-33,-1-4 71,1 4-81,2-2 0,-1 2 13,3-1-13,0 2-15,2-3 16,-3 3-40,2 0-592,-1 0 1,7 0 0,1 0 391,1 0 1,0 1-1,0 0-213,-1 1 333,0 3 0,1-4 1,-1 2-469,1-1 456,-1 2 1,3 0 0,-1 0-480,0-1 443,-1 2 0,-1-4 0,-1 3-1131,-1 1 356,0 1 895,0 1 0,2 2 0,-3 1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4.461"/>
    </inkml:context>
    <inkml:brush xml:id="br0">
      <inkml:brushProperty name="width" value="0.08571" units="cm"/>
      <inkml:brushProperty name="height" value="0.08571" units="cm"/>
    </inkml:brush>
  </inkml:definitions>
  <inkml:trace contextRef="#ctx0" brushRef="#br0">430 33 8123,'-7'-7'99,"4"3"1,0 0-1,1 1 325,-1-1 1,1 2-84,2-2 136,0 2-203,0 0 1,3 9 0,1 3-135,-1 3-134,3-1 0,-5 7 1,4-1-100,0 3 92,0 3 1,0-3 0,-2 2-1,1 0-7,-1-1 1,-1-1 0,1 0-1,-1-2 1,0-4 0,0-1 0,-2-5 0,0-1 72,0-1 0,0-4-20,0-3 0,0-3 1,0-4 19,0-2 1,0 1-1,0-2 26,0-2-63,0 0 1,-2-1-1,0 0-51,0 1 51,-1-4 0,2-1 0,-1-1-131,1 1 122,-2-2 1,3 6 0,-3-3-96,3 0 125,0 3 0,0 0 0,0 4 110,0 2 1,0 4-136,0 3 0,0 6 1,0 5-1,0 1-22,0 1 0,0 2 0,2 2 0,0 0-14,-1 0 1,0 0-1,-1 2 1,1-2-2,1-2 1,-1-2 0,1-1 157,-1-1-139,-1 1 1,0-7 3,0 2 34,0-5-100,0 1 0,0-8 1,0-2 126,0 0-56,0-3 0,0 0 1,0-3-1,-1 0-3,-1-2 0,1 1 0,-1-4 0,0 1-27,0 1 1,2 0-1,-3 4 1,3 1 11,0 0 1,0 3 44,0 0 1,0 5 0,0 4 0,0 6-49,0 5 1,0 0-1,0 5-14,0 1 26,0 0 1,0-1-1,0 0 32,3-1-33,-3-1 1,3-3-1,-3 1 36,0 0-40,3 0 0,-2-3 0,1-2 0,-1-1 69,-1-3-48,0-1 0,0-4 0,0-1 1,0-2-5,0-2 0,0-3 0,0-3 0,0-1-31,0-2 0,2-2 0,0 1 0,-1 0-41,0 1 1,0-2-1,0 1 1,1 0-1,0 1 0,1 2 0,-1 3 0,0 1-30,1 1 323,-3 3-254,6 3 1,-5 5-1,1 4 165,-1 3-84,-1 2 1,0 1 0,2 1 247,0 1-279,0 3 0,-2-4 0,0 3 0,0-1 14,0-2 0,0-1 0,0 0 1,0 0-38,0 0 1,0-3 0,0-2 0,0-1-63,0 0-8,0-4 0,0 0 0,0-6 0,0-1 31,0-2 1,0-3 0,0-2 0,0-3 40,0-1 0,0-3 0,0 2 1,0-1-15,0 0 0,0 2 0,0-2-167,0-1 172,0 2 0,2 1 0,0 3-95,0 1 98,-2-1 0,0 7 0,1-1 43,1 2 1,-1 5 0,1 3-1,-1 3-22,-1 1 0,0 5 0,0 2 0,0 1 9,0 0 0,0 1 1,0-2-1,0 1 19,0 0 1,0-1-1,0 0 1,0 0 21,0-1 0,0-1 0,0 0 0,0-2 8,0 0 1,-1-4-13,-1 2 28,1-5 114,-2-1-182,3-3 0,-2-1 0,0-1-236,1-2 183,0-2 1,0-1 0,0-1 0,-1-1-110,0-1 0,2 2 0,0-3 1,0 0 44,0 1 0,-2-1 0,-1 2 0,2 1 92,0-2 1,1 3 0,0-1 336,-3 3-204,3 0 1,-3 5 0,2-1-300,-1 2 188,1 4 0,-2 1 1,3 3 8,0-1-20,-2 2 1,1-3-1,-1 3 259,1 0-269,1-2 0,-2-1 1,0 1 141,0 1-104,2-1 1,-3-1 0,1-1 0,0 0 75,-1 1 0,2-1 1,-3 1 59,1-1 0,1-2-106,-1-2 1,2-1-122,-3-1 0,0-3 1,-1-2-1,2 0-109,0-2 1,-1-1 0,1-2 0,0 1 94,0 0 1,-1-2 0,1 1 36,-1 0-13,3-3 1,-3 6 0,3-1 189,-1 1-22,0 3-159,2-2 1,0 9 0,0-1 0,0 3-5,2 4 0,1 1 1,2 3-1,0 2 13,0 0 1,-2-1 0,1-3-1,-1 0 4,1 0 0,-1 1 0,2-1 0,-1-3 15,-1-1 1,0-1 0,-2-1-60,1-1 346,0-2 0,-2-5-266,0-6-5,0 1 0,-2-4 1,-1 3-46,0-1 13,-1-1 1,-1-2 0,1 1-1,-1 0-34,-1 1 0,2-1 0,0 1 0,-1 0 29,2 0 1,-2 2 0,3 2 0,0 2 161,-1 0-156,2 2 1,-2 6 0,3 2 0,0 3-39,0 3 1,1-1 0,0 0-19,1 2 35,3 0 1,-3 0 0,2-1-146,1-3 151,1 2 0,-2-3 0,0 2-278,1-2 268,1 0 1,1-4-1,-1 0-148,0 0 134,-2-2 1,2 1 0,-2-2 12,2 0 0,0 0 0,0 0 0,-1-2 49,-1 0 1,-2 0 0,2 1 0,-1 0-73,1-1 1,-3-1-129,1 1 140,2 1 1,-3-3 129,1 2 263,-2 2 286,0-3-482,-2 3 1,0 0-78,-2 0-10,3 0 0,-5 0 0,2 0 10,-2 0 1,2 2 0,-1 0 0,0-1-2,0 0 0,-2-1 0,1 0 0,-1 0 21,-2 0 0,1-1 0,-2 0 0,0-1-4,0 0 0,0-1 0,-3-1 0,0 0 11,0 0 1,0 2 0,0-1 0,1 1-23,-1 0 1,2 0 0,0 2 0,1 0 72,0 0 1,-2 0 0,1 1 32,-1 1-118,2-1 0,-2 4 0,1-3 36,-1 2-34,-1 0 0,0 1 0,0-2 137,1 0-123,-4 2 0,2-2 0,-1 2 1,3-1-13,1 1 0,0-2 1,2 0-1,1-1-139,1 0-75,3 0-36,2-2 0,2-2 0,2-1 0,1 0-105,0 1 0,-1-3 0,2 2 214,-1 0-1,2 1 0,-2-3 0,2 1 79,-1 1-64,0 0 1,2 1 0,1-1-63,-1 2 92,1-3 0,-1 4 0,1-2-231,2 1 186,-2 1 0,3 0 0,-2 0 0,1 0-107,1 0 0,0 0 1,1 1-1,0 0-41,0 1 1,2 0 0,-1-1 0,1 0 42,0 2 1,1-1-1,0-2 1,-2 0 58,0 0 1,0 0-1,-2 0 1,-1 0 109,-2 0 1,-1 2 0,1 0 92,-1-1 0,-2 2 60,1-1-10,-4 1-9,2-1-50,-3-1 0,-1 2 0,-1-3 141,-2 0 0,0 1 1,0 0-52,-1 1 0,-1 0 1,0-2-1,-1 0 18,1 0 1,0 0 0,-1 0 0,0 0-20,-1 0 0,0 0 1,-3 0-1,0 0-69,1 0 0,-2 0 0,2-2 0,-3-1-67,1 0 0,-3 1 1,0-3-18,0 0 28,2 3 0,0-3 0,0 2 1,0 0-45,1 0 0,1 1 0,0 1 0,0 0-26,2-1 1,-3-1-1,4 3-87,0 0-7,3 0 0,0 1 1,3 1-265,-2 0 0,3 1-401,-2-1 0,3-2 0,3 3-663,1-3 1,-1 0 1451,2-3 0,2 0 0,3-4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28.828"/>
    </inkml:context>
    <inkml:brush xml:id="br0">
      <inkml:brushProperty name="width" value="0.06" units="cm"/>
      <inkml:brushProperty name="height" value="0.06" units="cm"/>
      <inkml:brushProperty name="color" value="#FFFFFF"/>
    </inkml:brush>
  </inkml:definitions>
  <inkml:trace contextRef="#ctx0" brushRef="#br0">109 161 7780,'0'-6'0,"0"-1"0,-2 1 339,0-1 0,-1 1 0,2-1 0,-1 1 194,0 0 1,-1 1 0,1 2 98,-2 0-478,3 1 0,-5 2 0,2 0 0,-2 0 79,0 0 1,-1 1 0,1 1 0,-1 2-80,1 2 1,-1 0 0,1 0 0,0 1-248,-1-1 0,3 1 0,0-1 1,2 1-17,0-1 1,1 1 0,1 1 0,0 0-30,0 0 0,3-1 0,-1 0 0,3-1-153,2 1 0,0-1 0,3 1 0,1-1-84,1 0 0,-1 1 1,5-1-1,-1 1-8,0-1 0,2 1 0,-2 1 0,-1 1 179,0-2 0,-4 1 0,-2-1 1,-1 0 247,-3 2 1,-1 0 0,-4-1-1,-1 1 494,-2-1 0,-3-1 1,-1-1-1,-1 0 175,-1 1 0,0-1 1,-1-1-1,0-2-191,0 0 0,-2-1 0,1-2 0,0 0-193,1 0 0,-1 0 0,2-1 0,0-1-221,1-2 0,3-2 1,1 0-1,1-1-302,1-2 0,1 1 0,3-2 0,1 0-373,2 0 1,3 0 0,1-3-735,0 0 997,1 0 1,0 0 0,2 1-565,1-1 611,1 0 0,-1 0 1,1 0-198,-3 0 407,2 1 1,-4-3 0,0 2 0,-2 1 447,-1 2 0,-2 0 1,-3 1-1,-1-1 160,-1 1 0,-2 0 0,-3 3 0,-1 0-215,0 2 0,-4-1 0,2 3 1,0 0-608,-1 2 0,3 3 0,0 0 0,0 1-1255,2 1 1,2 1 1515,2 3 0,-1 2 0,-1-1 0</inkml:trace>
  <inkml:trace contextRef="#ctx0" brushRef="#br0" timeOffset="976">405 122 8121,'-1'-5'0,"-1"0"532,0 1 0,0 1-169,2-1 1,1 3 0,1-1-125,2 4 0,2 1 1,1 4-1,1 2-21,0 2 1,2-1-1,-2 2 1,1 2-113,1 0 1,-2-1 0,2 0-1,0 0-202,-3 2 0,1-3 0,-3 1-545,0-1 1,0-1 363,0 0 1,-2-2-587,1-2 453,-2-4 1,1 2-1355,-1-3 1764,-1 0 0,5-2 0,-3 0 0</inkml:trace>
  <inkml:trace contextRef="#ctx0" brushRef="#br0" timeOffset="1201">552 71 8314,'-6'11'0,"-1"0"0,1 0 0,-1 1 478,1 1 0,0 3 0,-2 1 0,0 1 5,-3 1 0,1 1 0,0-1 1,-1-1-559,1 0 0,1-1 1,2-2-1,1-1-3356,2-3 3431,-2-1 0,3-4 0,-3 0 0</inkml:trace>
  <inkml:trace contextRef="#ctx0" brushRef="#br0" timeOffset="2144">886 46 8090,'-3'-4'1061,"2"1"0,-3 3-812,2 0 0,1 3 0,-3 2 0,1 3-91,2 2 0,-2 3 0,1 0 1,0 2-68,-1 2 1,2 2 0,-3 2 0,1 0-48,-1 0 0,0-1 0,-1 0 56,1 1-96,3-3 0,-5 0 0,2-6-140,1-1 72,0-2 1,2-3-424,-1-2-256,1-1 480,-1-3 0,2-3 0,2-1 0,0-3 137,-1-1 1,2 0 0,-1-3-1,0 0 41,1-1 0,-1-1 0,1-1 1,0 0 62,-1-4 1,0 2-1,1-1 1,0 0 69,0 0 0,2-3 0,-2 3 1,2 0-33,-1 0 1,0 1 0,2 2 91,-2-1-48,2 6 1,-5-3 0,4 5 76,0 1 1,-2 2 0,1 3 103,-1 2 1,1 3-1,-1 3 1,0 2-67,2 1 1,1 5-1,0 0 1,1 2-113,-1 1 0,1 0 0,-1 1 1,1-2-114,-1 1 1,0-2 0,1 2 0,1-2-77,-2 0 0,2-1 0,-4-3 0,2-1-506,0 0 0,-1-3 0,-1 0-1665,1 0 1353,-2-5 944,0 0 0,-3-6 0,0 0 0</inkml:trace>
  <inkml:trace contextRef="#ctx0" brushRef="#br0" timeOffset="2391">866 193 8224,'-3'0'1248,"5"0"0,4 0-1340,1 0 1,3 0 0,1 0 0,1 0-531,1 0 1,3-1-1,0-1 622,1-2 0,4-2 0,-1 0 0</inkml:trace>
  <inkml:trace contextRef="#ctx0" brushRef="#br0" timeOffset="2721">1238 20 7936,'-3'3'584,"3"3"0,-5-2 346,3 2-653,-3 3 1,4 1 0,-2 4 0,0 1-1,-1 2 0,0 2 0,1 3 0,-1 1-205,1 2 1,1 0 0,-2-1 0,1-3-357,2-1 0,0-3 0,1-1 0,0-3-864,0-3 1,0-4-151,0-2 1,2-3 1297,0-1 0,3-3 0,-3-3 0,3-4 0,-2 0 0</inkml:trace>
  <inkml:trace contextRef="#ctx0" brushRef="#br0" timeOffset="2983">1245 1 9641,'3'6'958,"0"1"0,0 2-647,1 1 0,2 3 0,1 2-79,2 2-227,-2 2 0,5 2 0,-1 1 0,1-2-301,1 0 0,-1-1 0,-1-1 0,-1-2-156,-1 0 0,1-4 0,-3-4 0,1-1-451,-2 0 0,0-1 0,-2 1 903,0-1 0,-2-2 0,1-1 0,1-3 0</inkml:trace>
  <inkml:trace contextRef="#ctx0" brushRef="#br0" timeOffset="3173">1245 167 8910,'3'7'2155,"3"-1"-1955,2-2 1,4-1 0,0-3 0,3 2-756,1 0 0,2 0 0,0-2 555,-1 0 0,5-3 0,-2 0 0</inkml:trace>
  <inkml:trace contextRef="#ctx0" brushRef="#br0" timeOffset="4129">443 847 7563,'0'15'0,"0"0"0,0 0 0,0 2 270,0 2 1,0 4-1,0 4 1,0 1-204,0 1 1,1 1 0,0 2-1,1 0-237,0-2 1,-1-5 0,1-3 0,0-4-341,-1-3 0,2 0 1,-1-7 509,0 0 0,-2-4 0,0-1 0</inkml:trace>
  <inkml:trace contextRef="#ctx0" brushRef="#br0" timeOffset="4667">571 924 7885,'0'-6'0,"0"-1"0,1 1 708,1 0-392,-1 2 0,2-2 1,-1 2 357,0-2-584,3 3 1,-1-2 0,2 3 0,1 0-48,2 2 1,-2 0 0,2 0 0,0 0-100,2 0 1,-1 2 0,0 3 0,-1 1-18,-1 3 0,-2 1 1,-1 2-1,-1 1 87,-1 0 0,-1 1 1,-2 0-1,0 1 268,0-1 1,-1 2 0,-1 1 0,-2-1 51,-2-1 0,-1 2 0,-1-1 13,0 0-245,-4 3 0,5-3 0,-2 1 0,0-2 61,1 1 0,-1-4 0,3 2-126,2-2-78,-2-1 1,6-3 0,-2 1 20,1-1 0,2-4 0,1-2 0,2-1 0,2-1 0,3 2 0,2 0 1,1-1-64,1 0 1,-1 0 0,2 0-1,0 1-153,1 0 0,2-2 0,-1 1 0,0 1-1374,2 0 0,-1 0 1610,0-2 0,0 0 0,2 0 0</inkml:trace>
  <inkml:trace contextRef="#ctx0" brushRef="#br0" timeOffset="5301">911 899 7479,'0'-4'2379,"0"3"-2081,0 5 1,3 2-1,1 6 1,2 2-117,0 2 1,1 4-1,0 5 1,1 2 39,0 3 0,3 5 0,-2-3 95,1 1-161,-2-3 1,1-2 0,-2-5-44,-1-4-96,1-3 1,-2-6-1,0-1 36,0-2 0,-2-4-94,1-3 0,1-1 1,-2-3-1,-2-2-34,0-2 0,1 0 1,1-3-1,0-3-95,-1-2 1,1-3-1,-3 0 1,0-3-82,2-1 1,-1-5-1,1-2 1,0-2-5,0-2 1,-1 1-1,4-2-344,0 0 400,0 5 1,2 2-1,-2 9-1051,0 3 811,0 6 1,-4-2 438,1 4 0,2-1 0,-1 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44.083"/>
    </inkml:context>
    <inkml:brush xml:id="br0">
      <inkml:brushProperty name="width" value="0.08571" units="cm"/>
      <inkml:brushProperty name="height" value="0.08571" units="cm"/>
    </inkml:brush>
  </inkml:definitions>
  <inkml:trace contextRef="#ctx0" brushRef="#br0">46 213 7933,'-9'0'-13,"1"0"1,-1 0 0,3-1-592,-1-1 915,4 1-153,0-2 0,3 2 0,3 0-86,1-1 1,2 0 0,0 2 212,0 0-259,4 0 0,0 0 0,2 0 1,1 0 9,0 0 1,3 0-1,1 0 1,1 0 4,2 0 1,0 0 0,4 0 0,4 0 41,2 0 1,6 0 0,2 0-1,6 0-64,4 0 1,-1 0-1,5-1 1,-1 0-36,2-2 1,2-1 0,2 2 0,1 0 4,0-1 0,0 2 1,-1-2-205,1 1 127,5 1 0,-6-4 0,3 3-152,-2 0 143,-1 2 1,1-1-1,-1 0-77,-2-2 117,-3 1 1,-2 2 0,-3 1 0,-1 0-25,0 2 1,-5-1-1,-3 0 1,-3 0 30,-2-1 1,-3 2 0,-1 0-1,-2 0 57,-2 0 0,-4 0 0,0-2 1,-1 1 147,-3 0 1,-2 0 0,-3 1-1,-1-2 207,-2 0 1,-4-1 168,-1 0-106,-3 0 64,5 0-140,-5 0 526,2 0-1010,0 0 33,-3 0 1,4 0-256,-2 0 50,-1-3 301,4 2 58,-4-2 343,2 3-258,-3-3-166,0 3 0,0-4-57,0 2 1,-1 1 0,0-4 32,-1 0 0,-3 2 0,3-1 1,-2-1 35,-1-1 0,-1 0 0,0 1-125,-1 1 123,1-3 0,-3 0 1,0-3-40,-1 1 54,0 2 0,-3-4 0,0 1 0,-1 1-12,-1 0 1,2-2-1,-2 3 1,1 0 49,1 1 1,4 0 0,-1 1 203,1-1 4,2 4-512,0 0 1,5 3 0,4 1 169,3 1 0,0 1 0,2 2-93,-1-1 124,1 0 0,0 0 1,1 1-16,0 0 18,4 0 0,-2 0 1,3-1 51,2 1 11,-1 1 0,2-2 1,-1 0-1,1 1 12,1 1 1,3-2 0,-2 0 0,-1 1-4,-1 1 0,-1 1 0,-3-1 0,-1 0 27,-3 1 0,-3-1 0,-1 1 0,-2 1 90,-3 1 0,-2 2 0,-6 0 0,-1 0 168,-3 0 0,0 1 0,-2-1 1,-1 1 12,-1 1 0,-1-3 1,1 1-109,1 0-137,-3 2 0,4-1 0,-3-1-373,1 0 232,2-3 0,2 2 1,3-3-461,1 2 205,0-1 337,6-1 0,0-1 0,3 1 0</inkml:trace>
  <inkml:trace contextRef="#ctx0" brushRef="#br0" timeOffset="795">463 559 8999,'0'6'482,"0"1"1,0 0-135,0 1-256,0 2 0,2 5 0,0 1 0,0 0-62,1 2 1,-2-1 0,1-1 0,-2 0-224,0 1 1,0-3-1,0 1 1,0-2-28,0-2-351,0-2 1,0-3 0,0 1-47,0-1 0,1-2 617,1-2 0,-1-2 0,2 0 0</inkml:trace>
  <inkml:trace contextRef="#ctx0" brushRef="#br0" timeOffset="1345">687 610 7856,'1'-5'0,"0"0"18,1 0 1,3 1-1,-3-2 1,2 1 74,1 1 1,1 0-1,2-1 1,2 2-26,0 0 0,0-1 0,3 2 0,0 0 15,0 2 0,2 0 0,2 0 0,0 2-106,0 0 0,-3 3 0,1-1 0,-2 2-149,-2 3 0,-3-2 0,-3 2-150,0 1 323,-4-3 0,1 4 0,-4-2 195,-2-1-108,-5 2 0,-2-1 1,-4 2-1,-1 0 31,0 0 1,-3 1 0,3-2-1,-1 0 12,2-1 0,0 0 0,0 2 1,1-3 21,0 0 1,4-4 0,1 0 0,2 0 105,1 0-298,2-1 0,4-3 1,5 0-1,1 0 77,3 0 0,1 0 0,3 0 0,1 0 21,1 0 1,3 0 0,-1 0-183,2 0 79,0 0 1,2 0 0,1 0-682,-2 0 519,0 0 0,0 0 0,-1 0-1052,0 0 840,0 0 1,-2 0 417,-2 0 0,1-3 0,1-1 0</inkml:trace>
  <inkml:trace contextRef="#ctx0" brushRef="#br0" timeOffset="1854">1200 585 8018,'2'4'640,"0"0"-390,0 1 1,1 3-1,0 1 1,0 1-40,2 2 1,-1 0-1,2 1 1,1-1-127,0 1 1,1 0 0,0 0-1,1 0 20,1 0 0,-1-4 0,2 1-83,0-1-36,-2-5 0,3 3 0,-3-6 0,0 1 50,0 0 0,0-2 0,-3-2 201,1-3-185,-1 0 1,1-3-1,-1 1 1,0-3 41,1 0 1,-1 0 0,-1-3-1,-1-1-19,1-1 0,-2 0 0,1-2 0,0 1-267,-1 0 0,1 3 1,0-2-1,-1 2-368,0 2 1,-3 2 0,2 3 559,-1-1 0,2 1 0,1-1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48.625"/>
    </inkml:context>
    <inkml:brush xml:id="br0">
      <inkml:brushProperty name="width" value="0.08571" units="cm"/>
      <inkml:brushProperty name="height" value="0.08571" units="cm"/>
    </inkml:brush>
  </inkml:definitions>
  <inkml:trace contextRef="#ctx0" brushRef="#br0">13 180 7872,'-6'0'929,"2"0"1,1-1-669,3-1-119,3 2 1,2-4 0,5 3 228,3-2-266,4-1 1,2 1 0,5-2-1,4 0 21,1 0 0,7 2 1,4-1-1,5 1-199,3-1 0,1 3 0,3-1 0,2 1 28,4 1 1,-3 0 0,0 0-1,-2 0-69,-2 0 0,-2 1 0,-4 0 0,-4 2 11,-7 0 1,-4-1-1,-5 1 1,-1-1 136,-3 0 0,-4 1 0,-3-2 251,-2 1-155,-3 1 1,-5-3 260,1 0-12,-4 0-1024,2 0 0,-5-3 0,0-2-1057,0-3 1702,1 1 0,4-3 0,1 4 0</inkml:trace>
  <inkml:trace contextRef="#ctx0" brushRef="#br0" timeOffset="510">937 7 7872,'-7'0'6,"1"0"1,-1-1 404,1-1 1,2 1 656,-1-1-864,4 2 248,-2 0-374,9 0 0,-1 0 0,5 0-20,-1 0-77,3 0 1,-2 2-1,4 3-276,1 0 219,0 5 1,-2-2 0,-1 2 0,-1 1-13,-2-1 1,-3 4-1,-2 0 1,-2 1 187,-4 0 1,-3 5-1,-5-3 1,-4 1 131,-4 1 1,0-3-1,-6 1 1,1-2-29,0-1 0,1-1 0,3-2 1,2-2-2460,2-2 2255,2-1 0,8-2 0,3-2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2:50.742"/>
    </inkml:context>
    <inkml:brush xml:id="br0">
      <inkml:brushProperty name="width" value="0.08571" units="cm"/>
      <inkml:brushProperty name="height" value="0.08571" units="cm"/>
    </inkml:brush>
  </inkml:definitions>
  <inkml:trace contextRef="#ctx0" brushRef="#br0">186 32 7725,'7'0'-516,"-1"0"1665,1 0-642,-4 0 1,3 0 621,-2 0-114,-1 0-662,3 0 1,-6 0-505,0 0 0,-4 0 1,-4 0-104,0 0 0,-2 0 0,2 0 0,-3 0-42,-1 0 0,1 0 0,1 0-95,-2 0 289,0 0 1,-1 0 0,1 0 76,2 0 71,-3 0 0,4 0 0,-2 0 1,3 0 60,1 0 1,0 2-1,1 1 1,0-1 19,2 1 1,-1-2 0,3 3-56,0 1 0,0 1 1,-1 1-56,2 2 1,0-2 0,2 1-1,0-1-98,2 0 1,-1-1-1,0 1 1,0-1-88,-1 0 1,3 1 93,0-1 52,2 1 1,-2-2 0,1 0 64,0 0-64,0-4 0,2 4 0,-1-3 76,0 0-59,1-2 0,-1 1 1,1 1-1,1 0 11,1-1 0,1 0 1,0-1-1,-1 0-14,0 0 1,2 0-1,-2 1 1,0 0-80,1 1 1,0 3-1,0-1 1,-1 2-81,0 0 0,0 2 0,-3 0 1,1 2 45,-1 0 0,-2 2 0,0-1 0,-1 1 62,-2 1 0,0 0 0,-2-1 0,-1-1 219,-2 0 0,-3-1 0,-1 1 619,-3 0-614,-1-3 0,-1 1 1,0-3 533,0 1-496,-2-1 1,1-1 0,-3-2-1,1 0 66,2-2 1,1 0-1,2-1 1,2-1-523,2-1 1,-1-2 0,6-5 0,1-1-490,0-2 0,3-3 0,1-1 0,4 0-1000,0 1 1741,3-3 0,0 1 0,3-2 0</inkml:trace>
  <inkml:trace contextRef="#ctx0" brushRef="#br0" timeOffset="507">385 19 8012,'4'-6'1561,"-2"0"-966,1 2 0,-2 2 1,2 4-494,0 2 1,-2 6 0,1 2 0,-1 3-18,1 4 0,-1-1 1,1 6-1,0 0-135,0 1 1,-1 3 0,3 0-259,-2-1 253,3-1 0,-3-3 0,2-1-116,1 0 113,-2-5 0,3-1 0,-3-7 0,2-3 19,-1-2 0,-2 1 70,2-3 1,-2 0-1,1-4 1,-1-3 184,0 0 0,3-2 0,-1-2 0,2-2 7,0-1 0,1-4 0,-1 0 0,0-2-145,1-1 0,0 0 1,1-4-1,0-1-169,0-1 0,1 2 0,0 2 0,-2 1-391,-2 0 1,1 4 0,-2 2 0,1 2-517,-1 4 1,2 1 997,-2 0 0,-1 4 0,0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3:05.614"/>
    </inkml:context>
    <inkml:brush xml:id="br0">
      <inkml:brushProperty name="width" value="0.08571" units="cm"/>
      <inkml:brushProperty name="height" value="0.08571" units="cm"/>
    </inkml:brush>
  </inkml:definitions>
  <inkml:trace contextRef="#ctx0" brushRef="#br0">129 153 8105,'0'-6'0,"0"-1"1,0-1 0,1-1 0,0 1 227,2 1 0,-1 1 0,-2 0 0,0-1 195,0 1 1,0-1 0,0 1 93,0-1 1,0 1 85,0 0-109,0 2-236,0 1 217,0 3-281,0 6-131,0 1 1,2 9-1,0 4-56,-1 5-35,0 7 0,-1 5 1,0 6-1,0 4-193,0 5 0,0 3 0,0 3 0,1 0-269,1-1 1,-1-3 0,4-6 0,0-7-135,0-8 1,0-5 0,-2-6 0,1-6-1176,-1-4 1799,-1-3 0,1-5 0,-3-1 0</inkml:trace>
  <inkml:trace contextRef="#ctx0" brushRef="#br0" timeOffset="744">116 76 8114,'-2'-6'832,"-2"-1"1,0 4-1,0 0 196,1 0-660,1 2 1,-1-1-89,-1 2-185,-2 2 1,2 0 0,0 3 93,-1 2-179,-1-1 1,0 7 0,-1-3 0,1 2-57,-1 1 1,1 2 0,0 0-1,-1-1-72,1 0 1,2-1 0,0-1-1,1-1-369,2-3 0,0-1 164,1 0 0,1-4 0,0-1 311,1-4 1,3-2 0,-1-5-1,1-2 69,1-3 0,-1-1 0,4-2 107,-2 0-154,-1-2 0,1 0 1,1 2 321,1 0-212,-1 2 0,1-3 0,-1 4 345,0-1-333,-1 5 1,2 3-1,0 5 1,-2 2 19,1 2 0,-2 5 0,0 4 0,1 3-169,-1 3 1,3 3 0,-1 0 0,1-1-221,0-1 1,1-1-1,3-1 1,0 0-1294,0-2 0,2-1 1530,2-2 0,2 1 0,0-2 0</inkml:trace>
  <inkml:trace contextRef="#ctx0" brushRef="#br0" timeOffset="1534">726 282 8095,'3'6'623,"-1"0"-246,-1 1 0,-1 3 0,0 3 0,0 4-87,0 3 1,0 8 0,0 6 0,0 2-182,0 3 1,0 1-1,0-2-356,0-2 174,0-1 1,0-6 0,0-4 0,1-5-578,1-5 1,-1-4 0,3-3 649,-1 0 0,2-2 0,-2 0 0</inkml:trace>
  <inkml:trace contextRef="#ctx0" brushRef="#br0" timeOffset="2062">957 352 8013,'2'-6'0,"1"-1"128,0 1-28,-1-1 0,3 3 0,0 1 517,0 0-432,2-2 0,-1 4 1,1-1-58,-1 1-158,3 4 0,-1 1 0,2 3 1,0 2 60,0 4 1,-4 0 0,-1 2 0,-1 1 130,-3 1 1,0 0 0,-1 1 0,-1 1 17,-1-2 1,-1 1 0,-4 1-1,0-1 74,-1-1 0,0-2 0,-2 1-106,1 0-33,0-1 1,2-3 0,-1 1 0,-1-2 10,2 0 1,2-3 0,1 1 0,1-1-130,2 1 0,0-1 1,1-1-225,0-1 150,3 1 1,1-1-1,3 1 1,0-2 32,2 0 1,2 0 0,1-3 0,2-1-194,3 0 0,0-1 0,2 0 0,1 0-548,0 0 0,0 0 785,2 0 0,1-3 0,2-1 0</inkml:trace>
  <inkml:trace contextRef="#ctx0" brushRef="#br0" timeOffset="2563">1393 320 8262,'-4'2'162,"-1"0"0,4 1 0,-1 0 0,1 3 14,1 4 0,3 5 0,2 4 0,2 4-49,2 4 1,2 5 0,0 1 0,1 2-73,1-2 0,-3-1 0,1-3-186,0-3 112,-1 0 0,-1-10 0,-3-1-146,1-5 243,-4-3 0,3-3 279,-2-2-328,-1-1 1,2-2 0,-3-1-1,0-3 145,1-3 1,1-2-1,1-3 1,0 0 305,0-2 1,-2-5 0,2-3 0,0-2-360,0-1 0,-2 0 0,1-2 0,-1-2-515,1-1 0,0-1 0,2 2 0,-1 4-701,-1 4 0,0 3 1095,0 7 0,2-1 0,-3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1:43:16.018"/>
    </inkml:context>
    <inkml:brush xml:id="br0">
      <inkml:brushProperty name="width" value="0.08571" units="cm"/>
      <inkml:brushProperty name="height" value="0.08571" units="cm"/>
    </inkml:brush>
  </inkml:definitions>
  <inkml:trace contextRef="#ctx0" brushRef="#br0">58 26 7821,'-4'0'757,"0"0"-24,2 0 0,-3 3-437,0 1 0,2 2 1,-1 0-1,1 1-148,2-1 1,-2 1 0,0 1 0,0 1-56,1 1 0,-1 1 1,1 2-1,0 0-150,1 0 0,-2-1 0,1 2 0,0 0-26,2 1 0,0 0 0,0-2-199,0 0 307,0 0 1,0-1 0,2-1-457,0 0 307,3-3 0,-2 1 0,4-3-621,-1 1 548,4-4 1,-3 2-1,1-3-590,-1 0 592,0-1 1,1-2 0,1-1 0,-1 0 32,-1-2 0,-1 0 1,0-3-1,-1 1 308,-1 0 0,-2-1 1,0 1-1,-1-1 245,-1 1 0,-1 0 0,-1 1 0,-3 1 201,0-1 0,-2 1 0,-1 0 0,-1 0-119,1 0 1,0 1 0,1 1-863,-2 0 346,1 0 0,1 2 1,1 0-1738,-1 0 1344,4 0 1,-3 0 0,2 1 0,-1 1 435,1 2 0,1 2 0,3 0 0</inkml:trace>
  <inkml:trace contextRef="#ctx0" brushRef="#br0" timeOffset="456">264 219 7911,'-4'2'3829,"-2"-1"-4151,3 2-2047,-1 0 2369,4-2 0,4 1 0,2-2 0</inkml:trace>
  <inkml:trace contextRef="#ctx0" brushRef="#br0" timeOffset="1179">411 39 7401,'1'-6'0,"0"1"0,2 2 101,1 0 1,-2-2 0,2 1 162,1-2 1,1 2 0,0 2 0,1 2-280,-1 0 0,0 0 1,1 0 146,-1 2-43,1 2 0,-3 2 1,0 1 247,-2-1-256,1 1 0,-3-1 0,0 1 353,0 2-363,0-2 1,-1 3 0,-1-2 349,-3 0-306,3 4 1,-4-5-1,2 2 1,-2 0-181,-1-1 1,1 0 0,0-3-1,1-1-112,1 1 1,3-1 0,-2-1-443,0 0 350,2-1 0,-1-2 148,4 0 0,2 0 1,2 0-337,1 0 314,-1 0 1,1 0-1,1 0-392,1 0 385,2 3 1,-3-1 0,2 2-1,0 0-60,0 0 0,-2 1 0,-1 0 260,-2 0 115,1 2 0,-3-1 0,1 1 0,-2 1 404,-1 1 1,-2-1-1,0-1 1,-2 0-101,0 1 0,-2-1 1,-3 2-1,-2-2-152,0 0 1,0-1 0,-2 0-1,0 1-178,2-1 0,-1-2 0,-2 0 0,1-1-514,1-2 0,2 0 1,3-2-1,-1-1-681,1-2 1,2-3 0,2 0 1055,1-2 0,4-2 0,1 1 0</inkml:trace>
  <inkml:trace contextRef="#ctx0" brushRef="#br0" timeOffset="1617">802 20 7991,'0'-7'1292,"0"4"-1121,0 0 1,0 4 0,0 1-19,0 2 0,0 5 1,0 2-1,0 3 10,0 3 1,-2 3-1,-1 1 1,1 3-61,-1 3 1,-2 2 0,1 1 0,0-2-241,0-2 1,2-1-1,-1-2 1,1-2-655,0-3 0,1-5 0,2-5-969,1-1 1760,3-3 0,-1-1 0,2-3 0</inkml:trace>
  <inkml:trace contextRef="#ctx0" brushRef="#br0" timeOffset="1965">828 26 8146,'-3'-3'689,"3"0"-607,0 6 1,1 0 0,3 4 0,1 0-89,1 1 0,0 2 0,1 3 0,1 0-17,1 0 0,0 2 1,-1 0-1,1 2-66,1 1 0,0 0 0,2 1 0,-2-2-188,-1-2 0,-1-2 0,-1-1-679,-1-1 711,1 1 0,-2-5 0,0 2 245,-3-2 0,1-3 0,-2 1 0,2-1 0</inkml:trace>
  <inkml:trace contextRef="#ctx0" brushRef="#br0" timeOffset="2256">815 219 10317,'0'3'194,"1"0"0,1-3-858,2 0 528,2 0 0,3 0 0,0 0-1670,1 0 939,1 0 867,1 0 0,1 3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00.979"/>
    </inkml:context>
    <inkml:brush xml:id="br0">
      <inkml:brushProperty name="width" value="0.08571" units="cm"/>
      <inkml:brushProperty name="height" value="0.08571" units="cm"/>
    </inkml:brush>
  </inkml:definitions>
  <inkml:trace contextRef="#ctx0" brushRef="#br0">15 212 7923,'-7'0'274,"3"1"1,1 1 0,3 3-166,0 1 0,0 5 1,0 1-1,0 1-80,0-1 1,0 2 0,0-2 0,0 1 4,0-1 0,0 1 0,2-3 0,0-1-65,0-1 0,-1-3 104,-1-1-174,3-2 63,-2-2 0,2-5 1,-2-4-293,1 0 223,-1-4 0,5 1 0,-3-2-146,1-1 165,1 1 1,2-3 0,1 0 46,-1 0 15,0 2 0,0 1 0,1-1 0,1 1 45,1 2 0,0 2 1,-3 3-1,0 2 122,1 3 0,-1 2 0,-1 3 0,-1 4 18,-2 5 1,0 1 0,-1 2 0,0 0-57,-1 2 0,-1 0 0,0 1 0,0 0-57,0-2 0,0-3 0,0-1-180,0 1 32,0-2 0,0-3-446,0-3 417,0-4 99,3 2 1,-1-6-1,2-2-160,-1-1 157,2-5 1,0 2 0,2-3-248,0-1 215,0 0 0,1-2 1,-1 0-1,1 2 51,2 1 1,-1-2 0,2 3 0,0-1 53,1 3 1,-4 4 0,2 2 0,-2 2 105,0 1 1,-4 4-1,-1 1 1,-1 3 113,1 2 1,-1 5-1,-2 0 1,0 0-33,0 1 0,3-2 0,-1 0-434,0-2 150,2 2 1,-3-4 0,3 3-912,-1-4 726,3-1 0,-2-3 0,4-1-1100,2 0 977,-2-2 1,3-3 365,-1-1 0,5-6 0,3-3 0</inkml:trace>
  <inkml:trace contextRef="#ctx0" brushRef="#br0" timeOffset="281">626 183 7840,'-8'0'0,"-1"0"778,0 0-542,-4 0 1,5 1 0,-2 0-1,2 2 66,1 1 1,-3 0 0,0 2 0,1 2 107,1 0 0,2 3 1,0-1-1,2 1-305,1-1 1,0 1 0,3-2 0,1 0-196,2 0 0,-2 2 0,5-1 0,1-2-190,2-3 1,2 1-1,-2-3 1,1 0-90,1 1 0,2-2 0,1-2 1,0-1-312,-2-1 1,2-2 0,-2-4 167,2-2 443,-3 2 0,-1-3 1,-2 1-1,-2-1-55,-1-1 0,-2-1 0,-3 3-441,0-1 381,0 2 184,-3-2 0,-1 1 0,-3-2 0</inkml:trace>
  <inkml:trace contextRef="#ctx0" brushRef="#br0" timeOffset="515">823 1 8286,'2'14'0,"1"1"358,-2-1 1,0 1 0,-1 1 0,0 3 7,0 3 1,1 2 0,1-1 0,0 2-191,0-2 1,1 0 0,0-2 0,0 0-321,1-4 0,0-1 0,0-6 0,0-2-1023,1-3 0,-1 1 1167,1-4 0,0 1 0,2-3 0</inkml:trace>
  <inkml:trace contextRef="#ctx0" brushRef="#br0" timeOffset="689">837 212 7859,'5'0'-33,"0"0"40,1 0 0,0 0 1,2 0-1,-1 0-281,0 0 1,1 0-1,1 0 1,2 0 273,0 0 0,1-3 0,3-1 0</inkml:trace>
  <inkml:trace contextRef="#ctx0" brushRef="#br0" timeOffset="974">998 197 5998,'3'0'519,"-3"0"1,-3 1 0,-2 1 0,0 0 0,2 3 0,-1-2 0,1 1-366,2 2 1,-3 0 0,2 2-1,0-1-100,1 0 0,1 3 0,0 0 1,1-1-119,2-1 0,1 1 1,4 1-1,1-1-104,0-1 1,4-3 0,0-1-451,0-1 464,2 0 0,2-3 1,0 0-261,-1 0 296,-1-4 0,2 0 0,-1-4-115,-2-2 237,-2 2 0,-5-2 1,-1 2-1,-1-1 210,-2-1 1,-3-2 0,-3 2-1,-3 1 107,-2-2 0,-6 3 0,-4-2 0,0 2-29,0 1 0,1 2 1,3 1-1,-1 0-474,1 0 1,2 2 181,3 0 0,1 4 0,0 2 0</inkml:trace>
  <inkml:trace contextRef="#ctx0" brushRef="#br0" timeOffset="1408">1354 175 8029,'7'8'0,"-2"-1"0,-1 1 0,0 1 204,-3 1 0,1 2 0,-1-2 1,3 1-93,0-1 1,-3 1 0,2-2 0,-2 0-266,2 0 0,-2-1 1,3-3 222,0 0 91,1-3-142,-4 1 0,2-4 240,-3-1-156,0-2 1,0-6 0,0 0 312,0 1-262,0-2 0,0 2 1,0-2 28,0 0-161,0-2 0,0 3 1,1-2-1,2 1-252,1 1 1,1 2 0,0-3 0,3 1-442,4 1 0,2 1 0,3 4 671,3-2 0,4 3 0,2-1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7:59.277"/>
    </inkml:context>
    <inkml:brush xml:id="br0">
      <inkml:brushProperty name="width" value="0.08571" units="cm"/>
      <inkml:brushProperty name="height" value="0.08571" units="cm"/>
    </inkml:brush>
  </inkml:definitions>
  <inkml:trace contextRef="#ctx0" brushRef="#br0">14 117 7745,'-7'-3'293,"3"1"-13,2-2 0,4 1 0,4-1 0,3 0-140,3 0 0,1 2 1,4-3-1,0-1-206,3 0 0,6-2 1,-3 1-1,3 0-136,1 0 0,2-1 0,2 1 0,-3 1-829,-3 1 0,-6-1 1031,-2 4 0,-1-4 0,-2 2 0</inkml:trace>
  <inkml:trace contextRef="#ctx0" brushRef="#br0" timeOffset="251">204 81 7929,'-4'4'615,"3"2"0,-1-1 0,1 3-478,1 1 0,-2 3 1,-1 5-1,2 3-229,0 1 0,0 3 1,0 0-1,-2 0-157,2-2 0,0 0 0,1-1 0,0-2-358,0-5 1,2-2 606,1-5 0,2 0 0,-1 1 0</inkml:trace>
  <inkml:trace contextRef="#ctx0" brushRef="#br0" timeOffset="612">378 226 7785,'-7'0'0,"0"0"561,-1 0 1,4 0-1,-1 1-32,-1 2 1,2-2-1,0 4 33,1 1-423,0 0 1,3 2-1,0 0-214,0 1 81,0-1 1,0 5 0,1-2-640,1 0 434,3-2 0,-1 2 0,1-4 0,2-1-129,2-1 1,-1 1 0,2-4 0,1 0-21,1-1 0,-1-2 1,0-1-1,1-3 244,-1-2 0,0-1 0,2-1 0,-4 0 300,-1 0 0,-1-2 0,-2 1 1,0-1 118,-2 1 1,-1 0 0,-3 3 0,-1-1-160,-3 1 1,-5 0 0,-1 0 0,-1 2-248,0 0 0,0 3 1,-3 0-1586,1 1 1676,2 1 0,-1-3 0,1-1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07.522"/>
    </inkml:context>
    <inkml:brush xml:id="br0">
      <inkml:brushProperty name="width" value="0.6" units="cm"/>
      <inkml:brushProperty name="height" value="0.6" units="cm"/>
    </inkml:brush>
  </inkml:definitions>
  <inkml:trace contextRef="#ctx0" brushRef="#br0">700 0 7286,'-17'42'-265,"5"-2"1,10 4 668,1 4-346,1 6 0,1 9 0,0 4 161,1 1-161,0-3 1,-2 2 0,-2-5 408,-3-4-406,-3-7 0,-3-10 0,-4-3-54,-2-2 339,1-4 1,-4-8 144,-1-5 1,-3-10-165,-8-5 1,0-23 0,-2-15-297,3-11 1,7-5 0,6 5 0,1-2-95,1-3 0,-3-6 0,3-2 1,0-1-104,1 0 1,-1 2-1,2 0-289,2 2 425,-1 0 0,8 9 259,-2 1-267,5 16-203,-1 5 307,6 26 1,4 25 0,3 21 65,0 9 0,0 10 1,-3 8-1,2 5-193,-1 8 0,1 7 0,-5-45 1,1 1-1,2 48 51,-2-6 1,-2-11-1,-3-11 1,0-7 354,0-8 0,-3-8 573,-2-3-750,0-10 1,-2-20 0,1-23-240,0-18 0,1-15 0,2-6-692,0-6 559,1-6 0,2-6 1,0-4-1,-1-2-124,-1 1 0,1 1 0,-2-4-111,0-2 369,3-4 1,-3 11 0,4 4 75,1 10-92,4 3 1,1 33 0,-1 19 170,-3 27 1,-2 21 0,-1 6-1,-1 8 76,-1 7 0,0 12 0,-2 4 0,-1 3-31,-1 0 0,0 2 1,-1 0-1,0-1 1,-1-2 1,-3-15 0,-3-4 0,-1-9-29,1-7 1,0-3 235,1-7 162,0-2-543,3-17 0,-1-27 0,2-29-187,2-16 1,2-13-1,3 3 1,2-5-18,0-2 0,0 1 0,0-4 0,0-3 29,0-6 0,0 7 0,2-2 0,1 7 79,0 7 1,4 7 224,4 8 33,-2 17 15,-2 20 428,-5 38-373,-2 7 0,-2 18 1,-3-10 387,0 3-441,-2 6 0,1-3 0,-1 2 0,1 2 87,0 2 0,-1-3 0,1-1 1,-1-5 107,1-5 0,0-6-89,2-2-634,-2-1-305,5-12 311,1-66 0,3 12-109,2-49 365,0 25 1,-4 1 0,2 12-250,0 2 288,-3-2 0,5-2 0,-2-1 128,1 2-79,-3 0 1,3 5 83,-2-1 215,-1 6 0,1 18-48,-4 23 0,0 12 0,-2 20-77,-1 5 1,1 3 0,1-4-1,-1 0 48,1 0 0,1 3 0,-1 3 0,1 1-65,0-2 0,0-1 0,1-5 0,0-1 16,-1-2 1,-1-7-25,1 1 104,1-15-179,-5 0-500,6-16 0,-4-40 305,2-19 1,1-4-1,-1 2 1,1 5 30,-1 1 1,1-3 0,-1 2 0,1-3 13,1 1 1,0 0 0,0 2 332,0 5 36,0 17-21,0 9 235,0 18-130,3 35-287,-2-7 1,1 25 0,-1-15 248,1 3-283,-1 4 1,5 5 0,-2 2 0,2 3-14,0 1 1,0 4 0,1 2 0,-1-2-11,1-2 0,-1-7 0,1-3-62,-1-4 129,3 1-277,-2-5 0,2-23 196,-5-23 0,-1-13 0,-3-21-78,0-4 1,0-4-1,-1 8-257,-1-1 222,1-4 0,-1 0 0,2-5-215,0-2 210,0 2 1,0-1 0,0 5-268,0-1 243,0 13 1,3 13 247,4 31 0,-3 10 0,2 22 0,0 2 161,0 6 1,2 9 0,1 9 0,1 2-17,2 2 0,3 6 1,2 5-1,1 2-99,2-1 0,-1-6 0,-1-13-31,0-8 32,-3-6 1,0-12 9,2-2-366,-6-16 117,10-6 0,-13-22-115,5-11 209,-7-7 1,2-16 0,-6-2 0,1-5-126,0-4 0,1-5 1,-1-6-1,-2-4-48,0-4 1,-1-4 0,0 3 0,0 0 68,0 0 1,0 4 0,3 9 241,4 9 1,1 27-106,7 22 1,-5 22-1,5 28 531,-2 7-381,-1 7 0,1 13 0,0 3 207,0 0-307,-1 1 1,-1-3-1,-1 4 364,-1 1-344,0-10 0,-3-3 0,-1-13 614,-1 0-373,-3-8 0,5 0-677,-2-4 67,-1-14 1,5-17 0,-2-28 77,-1-15 1,-2-13 0,-3-3 0,0-6-45,0-7 0,-1-5 0,0-7 0,-2-6-82,0-5 0,1-4 0,0 3-107,1-1 393,1 8 1,4 1 0,3 17 383,5 12-526,1 24 236,8 34 0,-6 16 1,2 25 845,0 5-701,-4 7 1,5 12-1,-3 5 1,-1 1 47,-3 1 1,1-4 0,-4 3 0,-1-5 245,-2-4 1,1-9 491,-2-6-970,2-13 0,5-20-337,2-33 1,-2-13 0,-4-23-87,-2 1 274,-4-6 0,2-7 0,-3-7-499,0-2 463,0-3 1,-1-7-1,0-6-503,-1-4 600,0 5 0,2 1 1,3 14 39,4 9 0,5 17 62,5 26 0,-4 19 0,-2 39 0,-2 7 205,0 9 0,2 7 0,0 7 1,1 2 12,-2 1 1,2 3 0,-4-3 0,0-5 81,-1-5 1,-3-6 0,0-8 655,-1-5-7,2-10-1466,-4-11 327,7-10 1,-3-18-522,6-13 500,-3-10 1,1-19-1,-3-6-605,1-9 631,-4-6 0,2-7 1,-3-1-1,1-5-2,-1-4 0,-1-6 1,2-1-1,0 5 18,1 5 1,2 13-1,2 11 135,2 11 1,-1 25 0,2 22 163,-3 19 1,0 18-1,-5 12 1,2 8 87,-1 10 1,0 8 0,1 4 0,-1 2-1,1 0 1,-2-2 0,-1-12 0,-1-3 245,-1-6 1,0-4 491,0-6 0,2-14 0,-1-9-881,8-16-1086,-5-11 738,8-16 0,-8-7 0,1-16 0,-4-3 0,-1-6 0,0-8 0,0-6 0,0-3 0,0-2 0,-2-4 0,0 0 0,0-1-246,2 1 0,1 5 159,3 10 187,9 8 91,1 40 0,4 11 1038,-6 36-656,-3 1 1,5 22 0,-5-8 65,-1 2-291,-1 4 1,-2-1-1,0 4 480,0 0-255,-4-4 1,2 0 0,-3-10 655,0-4-1369,3 7 58,6-23 0,4-22 0,4-37 82,-2-14 0,-4-10 0,-3 8 0,-1-2-77,0-1 1,-2-4 0,0-1 89,0-6 151,-4 2 1,4-8 0,-1 5-14,1 3 25,0 5 125,7 10-61,7 16 1,-3 23-1,6 23 251,-5 14 1,-1 9 0,-8 1 0,0 4-1,-1 3 1,-1 6 0,0-3 0,-1-3 81,-1-2 1,-1-2 0,0-4 655,0 0-840,2-3-635,4-8 0,5-22 199,5-21 0,-3-18 0,-3-12-25,-4 1 240,-2 0 1,-1-4 0,0-1 0,-1-2-164,-1-1 0,1-4 1,1 0-217,0 0 368,4 6 0,-2 4-125,5 6 0,1 19 249,6 17 1,-7 15 0,-2 26 0,-4 3 209,-3 4 1,1 5 0,-3 3 0,0 0 81,-2 0 1,0 2 0,0-5 163,0-3 1,-2 3 491,0-1-1060,0-18-907,2-16 0,3-59 771,0 10 1,2-36 0,-2 22-1,1-4-33,-1-1 0,1-7 0,1-1 0,-1-2 6,1 0 0,3 0 0,1 4-61,1 0 126,7 4 1,3 26 419,1 26 1,-4 32 0,-11 30 0,-2 0 81,-2 0 1,-1-3 0,-1 4 655,0 2-656,0-1 1,0 4 0,0-7 655,0-6 0,0-8-471,0-14-1121,3-3 117,0-18 0,12-18 246,2-20 0,2-16 0,-3-6 0,-2 2 0,-3 0 0,-2 2 0,1-2 0,-1-1 0,-1-2 0,1-7 0,0-1 0,1 1-246,2 2 0,1 3-92,2-3 294,-5 21 151,2 3 0,1 48 1047,-3 22-661,0 6 0,-10 19 1,0-10 426,0 5-429,0 0 1,-1 0 0,-1-2 0,0-1 81,-2-1 1,0-1 0,0-1 655,2 1-1335,1-15-140,4 2 0,1-38 246,2-15 0,3-23 0,-1-15 0,0 0 1,-1 2 1,0 2-1,-1-2-318,0-2 380,1-5 1,-1-6-1,1-4 1,0 0-146,1 1 0,2 3 0,3 6-124,0 2 36,0 15 525,0 9 1,3 39 0,-1 19 135,-4 18 1,-4 13 0,-4-2 0,0 3-1,-1 3 1,-2-2 0,0-1 0,-2 0 81,-3 0 1,2-2 0,1-6 655,-1-8-277,2 1-1334,4-10 127,1-13 177,5-14 248,1-36 1,-5 0 0,1-17-544,0 1 404,-3 0 0,2-6 0,-1-2 0,0-3-31,0-5 0,0-5 0,1-3 0,0 1-74,2 2 0,0 6 0,4 6 118,0 3 92,-1 20 0,0 28 1,-3 31 354,-1 16 1,-4 11 0,0-3 0,-3 4 81,-1 3 1,-2 2 0,1-3 655,-1 0-492,0-5 1,0 4 491,2-9 0,-1 7-1150,2-29-295,-2 6-522,6-30 738,6-42 0,-2 5 0,3-28 0,-6 13 0,-1 6 0,-1-2 0,-1 0 0,1-2 0,0-2 0,0-4 0,-2-2 0,0 4-738,0 3 283,3 7 761,0 7 1,2 25 0,-1 21 266,1 20 1,-2 15 0,1 2 655,-1 2-728,-1 3 0,-2-5 0,0 2 713,0-1-477,0-5 1,-1 1 491,-1-1-1383,1-9-92,1-4 0,4-34 0,2-25 0,0-4 0,-2-18 0,1-1 0,-3-12 0,3 0-428,0 0 941,0 9 32,2 15 48,-4 17 201,3 25-168,-2 12 1,-1 13-573,-1 3 1,-4-8-547,-5 9 882,4-15 0,-15 18 0,4-11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06.741"/>
    </inkml:context>
    <inkml:brush xml:id="br0">
      <inkml:brushProperty name="width" value="0.08571" units="cm"/>
      <inkml:brushProperty name="height" value="0.08571" units="cm"/>
    </inkml:brush>
  </inkml:definitions>
  <inkml:trace contextRef="#ctx0" brushRef="#br0">1 59 7684,'0'-7'189,"3"2"0,-1 0 0,3 2 166,0 2-287,5-3 1,1 2 0,5-2 0,1 0-199,2 0 1,3 2 0,2-1 0,4 1 93,2-1 0,1 1 1,2 1-1,-1-1 36,-4 0 0,1 0 0,-3 2 0</inkml:trace>
  <inkml:trace contextRef="#ctx0" brushRef="#br0" timeOffset="278">212 66 7757,'-5'3'0,"1"3"0,1 3 195,1 3 0,-1 2 1,0 0-1,2 2-193,0 1 0,1 0 0,0 4 1,0-3-336,0 0 0,1 1 0,0-2 0,3 0 333,0-2 0,1 0 0,2-1 0</inkml:trace>
  <inkml:trace contextRef="#ctx0" brushRef="#br0" timeOffset="676">416 197 7684,'-8'3'0,"1"-1"414,0 0 0,2-1 0,0 1-101,-1 0 0,0 4 1,-1-1-318,3 1 0,-2 1 0,4 1 0,0-1-135,1 0 1,1 3 0,1 0 0,1-1-64,3-1 0,2 1 1,1 1-1,1-2-136,4-2 0,0-1 1,2-2-1,0-1 115,2-2 0,-1 0 1,1 0-1,-3 0 161,-2 0 0,1-3 0,-3-2 0,-2-1 159,-2-1 0,-3-3 0,-3 0 1,0 1 126,0 1 1,-4-2-1,-3 1 1,-2 0 35,-3 1 1,3 3 0,-3 0-540,2-1 184,0 3 0,0-1 0,1 2 95,0 0 0,-3 0 0,1 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2:18:19.004"/>
    </inkml:context>
    <inkml:brush xml:id="br0">
      <inkml:brushProperty name="width" value="0.08571" units="cm"/>
      <inkml:brushProperty name="height" value="0.08571" units="cm"/>
    </inkml:brush>
  </inkml:definitions>
  <inkml:trace contextRef="#ctx0" brushRef="#br0">1 73 7942,'0'-7'1197,"0"0"300,0 0-961,0 2 1,0 3-1,0 5-301,0 5 0,0 3 1,0 6-1,0 2-136,0 2 0,0 4 0,0 0 0,0 0-178,0 0 1,0 1 0,0-2-1,0-2-170,0-2 1,0-4 0,0 0-1,0-3-162,0-3 441,0-5 1,0-3 0,0-4 141,0-3-115,0-2 1,0-3 0,0-2-261,0-2 111,0 0 1,0-3-1,0-1-233,0-1 294,3 3 1,-2-5 0,3 2 0,0-2-6,1 2 1,-3-2 0,3 1 0,0 0 250,2 1 0,0 1 0,1 4 1,-2 0 149,-1 2 1,1 1 0,-1 5 0,2 1-126,0 2 0,3 3 0,0 0 0,1 3-308,-1 2 1,2 1-1,-1 1 1,-1 2-90,1 0 1,1-1 0,-2 2 0,-2-1-233,-3 1 1,1-2 0,-4 1-217,0-1 522,-1-3 0,-1 1 0,-1-1 136,-1 1 0,-5-1 0,-3-1 0,-2-1 37,-1-1 0,-3 1 0,-1 0 0,1-1-59,1 1 1,0-2 0,1 2-1,2 0 4,3-1 1,-1 4 0,2-2 0,1 1 13,1 0 0,3 0 0,0 2 0,2 0 104,1 0 1,0 1 0,1 0 0,2 1 156,5 0 0,0 4 1,4-1-1,1 0-114,1 0 1,1-1-1,2 2-223,2-1 38,2-3 0,1 4 0,0-3-1145,0-1 595,0-4 1,0 1-1,-1-2 1,0 0 538,-1-2 0,-2-1 0,-4-1 0</inkml:trace>
  <inkml:trace contextRef="#ctx0" brushRef="#br0" timeOffset="698">394 95 10620,'0'8'0,"0"2"445,0 2 0,0 3 1,0 4 290,0 3-504,0 1 1,0 2 0,0-1-221,0-1 34,0-3 1,2-1 0,0-4-332,0-1-204,-1-7 144,-1 2 0,0-9 1,0 0 127,0-4 1,0-3 0,0-2 0,0-1-15,0-2 1,0 0-1,1-3 1,0-1 16,2-1 1,0-3 0,-1 1 0,1 0 143,1-1 1,1-2 0,1-1 0,0 1 257,-1 2 1,2 4-1,3-1 1,-2 2 29,1 3 1,0 2 0,1 5 0,0 3-101,0 1 0,1 2 1,2 2-1,-2 4-55,-1 5 0,1 2 0,-2 1 0,1 1-161,-2 1 1,-3 0 0,-2-3 0,-2-1 423,-1-1 0,-1-1 0,-2 1 1,-5-2 150,-3-2 1,-3-1 0,-1-2 0,-2-1-220,-3-1 0,0 2 1,0-2-1,1-2-827,2 0 1,0-1-1,3 0 569,2 0 0,1-3 0,4-1 0</inkml:trace>
  <inkml:trace contextRef="#ctx0" brushRef="#br0" timeOffset="1015">728 277 12741,'0'7'691,"0"1"1,0 1-580,0 1 1,0 3 0,0-2-1329,0 1 1007,0 1 0,0-4 0,0 3-1116,0-2 1325,0 0 0,0 0 0,0 2 0</inkml:trace>
  <inkml:trace contextRef="#ctx0" brushRef="#br0" timeOffset="1180">794 73 7037,'-3'8'0,"-1"-1"0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16.588"/>
    </inkml:context>
    <inkml:brush xml:id="br0">
      <inkml:brushProperty name="width" value="0.6" units="cm"/>
      <inkml:brushProperty name="height" value="0.6" units="cm"/>
    </inkml:brush>
  </inkml:definitions>
  <inkml:trace contextRef="#ctx0" brushRef="#br0">103 337 8732,'-3'42'-497,"0"3"424,3-12 181,3-10-130,0-23 195,4-26-173,-4 1 0,1-14 23,-2 9-8,2 3 1,0-9 69,0 4-32,-2 7 1,0-8 380,-2 7-300,0 13 1,-5 3-87,-1 25 0,-2 15 0,3 19 61,0 1 1,0 2 114,0-3-175,2-4 1,-2 10 208,0-8-141,3-11 3,-1 1 29,0-15 571,2-11-879,-2-40 1,3 5-146,0-31 1,3 5 154,1-8 0,-1 0-28,-1-2 0,-4 1 121,-2-1 762,-2 13-525,0 10 0,-1 33-135,-2 19 1,2 21 312,-1 16-196,0-5 0,2-4 336,0-7-279,-1-1 18,4 4-237,0-21 0,4-20-200,1-26 1,1 1-154,4-8 0,-1 1-54,0-7 335,-2 9 1,0 2-79,-2 4 67,-2 5 0,3-9-11,-3 4-59,0 5 191,0-4 279,0 4 208,0 9-446,-3 0 0,3 38-16,-2 15 1,1 3 46,1-2 1,0-2 72,0 7-61,0-4-6,3-2-206,0-19 171,1-2-92,-1-20 1,-3-25-118,0-11 1,0-10-17,0 6 0,0-2 36,0-3 1,0 3-175,0 1 176,0 13 1,5 23 411,4 25-215,-1 9 0,2 12 0,-2-2 173,1 2-256,-1-2 1,-1 5 0,0-1-385,2 1 212,-2 1 1,5-7 181,-2-2 92,0-15-25,2-3 0,3-19 103,7-12 1,-6-1 26,-1-18 0,-1-5 0,1-10-180,-3 3 1,2-7-1,-3 2 1,-2 3-53,-1 4 1,-2 2 146,1-2-30,-4 5-78,6 10 1,-5 22 220,5 24-222,1 5 1,-3 17-1,1-2 682,-1 3-519,-3 2 0,4 4 0,-2 0 0,2 1-182,1-2 1,1 1-87,5 3 0,3-7 234,10-1-197,-10-19 396,0-15 1,-10-32-304,1-9 0,-1-16-425,-4-3 267,-1-15 0,-3 20 0,0-8 0,0 4-204,0 2 0,0-1-301,0-3 576,2 14 0,12 25 0,5 32 275,-1 21 1,-1 9-1,-5-1 1,-1 1 9,-2 1 1,0 0 0,-1-1 0,0-1 101,-1-4 0,0-6-159,2-2-301,1-2-37,3-8-20,-6-10 162,2-10 1,-6-34-212,3-13 189,1-1 0,-3-2 0,0 10 1,-1-3-133,-2 0 1,0-4 0,-1 0 0,0-1-83,0-2 0,3 5-336,1 1 404,2 12 0,12 27 0,3 25 287,2 15 1,-6 5-1,-3-5 261,-3 1-302,0 0 0,1 3 1,-1 2-217,-3 0 150,2-6 1,-4-1-221,3-2 164,-4-9 257,5-1-59,-1-19 1,-2-21 10,2-16 1,-5-2 0,-2-15-194,-1 1 1,-1 0-1,2 3 1,0-2-211,-1-4 0,0-1 0,0-3 0,0-1-230,1 1 1,6 7 540,1 1-389,-1 16 202,2 6 131,5 23 0,-6 17 686,9 19-450,-8 4 1,4 20 0,-6-9 0,0 0-1,-1-1 1,-2-1 0,-1 1 0,1-3 245,1-2 1,-1-4 491,1-4 0,2-8-1723,5 0 728,-3-20 0,-4-19-226,-4-22 1,-1-11 0,-1-9-478,0 4 568,0 4 0,0 0 1,0 1-1,0-3-124,0-2 0,1-5 0,1 4 8,2 3 81,2 10 120,0 5 0,6 15 312,3 14 1,4 24 0,0 27 76,-2 4 1,-1-3 0,-6-9 163,0 0 1,0 7 491,3 1-722,0-7-236,0-12-309,-3-16 19,2-10 94,-8-6 1,7-14 182,-5-9 1,0-4-247,-2-13 0,-2-7 1,3-14-120,0 4 1,0 3 173,2 9-107,2 7 1,9 6 404,5 26 0,0 11 206,-2 30 0,1 7 273,6 15-352,-10-13 1,3 4 221,-8-12-230,3 3-439,6 3 74,-2-16 1,1-23 185,-4-23 1,-6-4-154,-5-12 1,-2-7-158,1-15 0,-2-3 544,-3-1-95,-3 9-90,2 20-1023,-2 14 1281,17 56 1,4 3-502,11 34 0,-1-13-424,-4-10 375,-2-8-74,-3-17 902,-5-10 204,-5-13-975,-9-29 10,-1 11 0,-2-26-373,3 13 272,0 2 1,-2-14 48,0 1 161,0 8 1,3-8-256,1 11 200,1 12 0,17 11 163,3 24 0,7 17-113,-2 13 0,-1-4-82,-4-1 436,0-9-23,-1-6-292,-8-16 106,-2-4-46,-6-12-186,-3-9 67,1 3 1,2-12-231,1 0 1,-3-1-230,2-14 0,2 0 0,3-6 0,5 6-491,3 6 982,-6 14 0,15 16 175,-4 22 1,-4 1 495,-5 13-460,-9-11 1,0 8 303,-3-5-117,-3-9-283,3 14-515,0-7-26,-2-11 346,2-3-234,2-36 1,-1-9-639,5-14 909,1 3 18,3 5 56,-2 18-276,3-2 577,-6 22 91,7 9 1,-7 5 68,5 17 1,-6-6-1,2 12 1,-6-11-81,4 7-376,-5-12-420,3 10-99,-1-22 549,2 1-269,1-33 120,2-7 0,-5-6-121,1 3-95,-1 11 289,-3-5-83,4 0-30,-4 13 997,5-6-382,-3 54 1,1-3-259,-2 34 0,1-9-233,-1-3-539,3-7 24,1-3-469,2-15 207,4-3-36,-8-17 134,5-4 814,-6-24 0,1 3-185,1-17 0,-3-2-23,2-8 1,-1-4 168,3-1 37,-4 20-15,7 1 796,-5 27-491,2 26 58,-2-12-195,-2 35-129,-2-32-48,0 25 1,0-16 47,0 10 0,-2-3-57,0 5 0,0 0-84,2 3 1,0-2-349,0 1 0,0-7 605,0 3 151,0-9-210,3 14-149,-2-11-155,4-2 240,-4-3-128,2-15-87,0 10-588,-3-10 520,9 13-2,-2-4 195,0 11 16,-1-1 180,-6-2-241,0-5 109,0-8-90,0 3 247,0-7-220,0 13 85,0-13-96,-3 22-92,-1-9 264,1 14 128,0-3-314,3-3 165,0 3 12,0-6-127,0 2-283,0-10 393,0 2 133,0-12-156,3 13-788,-2-4 432,4 14 703,-1-1-663,2 11-141,1-2 203,-1 0 49,1-1-238,-4-15 196,0 4 114,-3-12-207,3 9-73,-2-13 114,1 19 166,-2-6 0,1 16 51,1 1 1,-1-9-301,1-2 90,-1-11 111,-1 19-236,-3-10 246,-1 8-104,1-14 122,0-4-95,0-11 55,0 11-34,-1-4-89,-2 6 5,6-2 143,-3-4 70,0 1-104,2 1 133,-2-8-182,3 9 5,0-12 71,0 16 186,0-7-121,0 11-178,0-2 50,-3 2-91,3 1 73,-6 2-12,5-1-256,-4-7 525,4 6-215,-2-8 93,3 2 41,0 6-27,0-2-42,0 9-136,0-1 64,0-4-148,0-8-29,-3-1 120,2-9 4,-1 2 131,2-5-47,0 5 212,0-5-100,0 8 2,0-4-106,2 7-277,-1-4 272,2-1 44,-3-4-87,3-3-34,-2 4-242,1 0 141,-2 0-7,-2-1 84,1 0 217,-5 1-43,3 3-4,-4-3-59,1-1-101,-1-2 84,-2-4 7,2 3 16,-5-5 175,2 4 25,-6-1 36,0 2-172,-3 1 166,-1-4-167,4 3-37,3-5 53,1 4 2,5-4-64,-5 2-80,5-3 52,-8 3-294,-2 0 327,-6 1-261,-5-1 503,-4 0-657,-4-3 621,-5 3 1,2-1-804,-2 0 701,16 0-272,-7-2-34,20-2 333,-21-2-15,6-5-190,-9 2 208,4-3-632,1 4-13,-1 0 65,2-4 179,4 6 288,-1-10-81,7 6 265,0-5 135,-7 4-341,7 2-377,-12 4 724,-3-3-546,2 5 403,-2-1-280,9 2-5,6 0-56,0 2 76,5-1 128,-4 2-198,-5-3 319,-2 0-126,-10 0-15,0 0-29,-1 0-223,4 0 201,1 0 195,12 0-216,-4 0 112,16 0-92,-16 0-174,16 0 353,-19 0-182,9 0-720,-13 3 951,-1-2-364,-4 1 56,1-4-232,8 1 30,-8-2 550,18 0-196,-21 0 0,16-5-115,-12 0 1,7 2 71,-9-2 1,11 1-183,-7-3 0,8 4 232,-9-1-7,13 5-370,-16-3 379,12-2 84,-14-3-217,17 0 31,-14-2-43,25 8-76,-19-5 203,20 9 7,-14-6-9,6 2-91,-12-2 145,3 0-347,-3-1 563,6 1-442,1-1-85,3 4 103,5 0 54,-1 3-36,11-3 162,-13 2-180,3-2-188,-12 3 416,-2 3-44,-2 4-168,4 0-379,7 2 137,7-2 314,8-4 635,7 11-327,-2-8-186,5 9-214,-6-6 81,0 4 243,0 1-76,0 1-100,0-5 105,0 0-170,-3-1 115,3-2 9,-6 5 95,2-5 16,1 2-136,-3 1-117,2-3-3,1 2 145,-3 0 11,3 1-132,-1 6-49,-2-2-46,6 1 10,-3-5 247,3-3-219,3 4 38,0-6 98,4 7-46,-1-5 125,3-1-138,4 0-3,-2-2 21,10 5-7,-10-8-2,16 7 0,-8-5 69,10 2 1,-6 0 3,14-3 1,-14 0-34,11-2 1,-4 0 27,6 0 0,-2 0-17,2 0 1,-1 0 46,1 0 131,-2 3-200,9-3 1,-12 6 48,8-2-239,-14-1 104,18 6 1,-21-6-75,13 5 1,-8-2-120,12 2 1,-12-3 263,5-3 1,-1-1-34,10-1 1,-8-2-228,4-2 1,-12 2 668,10-5-139,-18 5-268,18-3 34,-23 4-43,15-5-15,-16 5 116,16-1-81,-15 2 45,23-3 166,-7 2-306,14-5 385,-4 6-193,-2-3-132,1 0 63,-7 2-298,-4-5 278,-2 6-17,-9-3-216,14 0 204,-1-1 71,7 1-294,0-3-18,-6 5 153,0-1-202,-1 2 169,-1 0-94,-4 0 138,-2 0 58,-10 0 74,9 0-353,-3 0 147,6 0 198,-1 0-23,-3 0 202,-2 0-243,-1 0-117,-9 0 61,4 0 73,-4 0-144,3 0 227,2 0 104,-2 0-454,9 0 1,1 0-103,3 0-12,2 0-117,-3 0 3,-2 0 606,-1 0 23,-6 0-343,-3 0 224,5 0 154,-8 0-260,11 0-1,-7 2 188,5-1-488,-4 2 421,1 0-101,-3-2 38,0 1-31,-1-2 17,-2 0 22,5 3-31,-5-2-35,5 2-118,-2-3 188,0 0-368,2 0 301,-2 0 3,0 0 60,0 0-289,-1 0 159,1 0 68,0 0 120,-1 0-267,0 0 217,1 0 29,0 0-42,0 3-32,-1-3 41,-2 3 3,5 0-143,-5-2 324,2 5-106,1-3-248,-3 1-834,2 1 738,0-4 0,-2 5 0,3-3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23.956"/>
    </inkml:context>
    <inkml:brush xml:id="br0">
      <inkml:brushProperty name="width" value="0.17143" units="cm"/>
      <inkml:brushProperty name="height" value="0.17143" units="cm"/>
    </inkml:brush>
  </inkml:definitions>
  <inkml:trace contextRef="#ctx0" brushRef="#br0">7 66 7983,'0'-13'286,"0"3"260,0 0 0,2 1 714,0-1-694,0 3 1,-2 1-398,0 8 0,0 4 0,0 8 0,0 1-119,0 2 0,0 3 0,0 3-139,0 2 86,0-2 1,0 2 0,0-2-331,0 0 1,0 2 160,0-2 0,0-2-340,0-1 244,0-4 1,0-3-95,0 0 205,-3-3 129,3-1 1,-3-9 0,3-4-9,0-6 1,0-2 0,0 0 0,-1-1 20,-1 0 1,1-2-1,-1-1 1,1 0 28,1-2 0,0-1 0,0 0 0,0 0 77,0 0 0,0 2 0,0 0 169,0 2-138,0 0 1,0 4 268,0 0-3,0 6-175,0 0 0,0 15-295,0 2 107,0 7 0,0-2 1,0 4-1,0 3-47,0 1 1,0 0 0,0-1 0,0-1-103,0-1 1,0 1-1,1-1 1,1-2-144,0 0 0,0-3 1,-1-2-332,1 1 404,-2-8 0,5 1 174,-2-11 23,-1 0 0,-2-8 1,0 1-29,0-1 58,0-2 1,0-3 0,0-1-1,0 0-43,0-1 1,0-3 0,0 1 0,0-1 43,0-1 1,-1 0 0,0-2 0,-2-2 61,2 0 1,0 1 0,1 2 439,0 3-419,0 4 1,0 6-1,0 9 1,0 8-67,0 6 1,0 3 0,0 4 0,0 3 9,0 1 0,0 3 1,0 1-83,0 1-1,0-2 0,2-2 0,1-1-74,-2 1 28,0 3 0,-1-4 1,0 2-1,2-4 2,0-1 0,0 0 0,-2-4 0,0-1 41,0-2 0,0-3 10,0-2-21,0-2 2,3-2 1,0-11-116,1-5 0,-1-2-104,-3-1 224,3 4 0,-2-6 0,1 5-179,-2-2 168,3-4 1,-2 2-1,1-1 1,-1 1-53,-1-1 0,0 2 0,0-2 193,0 1-91,0 1 1,0 0 0,0 1 549,0-1-494,0 6 0,0 2 0,0 10 1,0 3-28,0 4 0,0 6 1,0 3-1,0 2-7,0 3 0,0-2 0,0 4 1,0-1-74,0 1 1,0-2 0,0-1-510,0-3 364,0-2 1,0-3-554,3-2 122,0-5-713,1-3 1330,4-10 0,-3-4 0,4-6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34.789"/>
    </inkml:context>
    <inkml:brush xml:id="br0">
      <inkml:brushProperty name="width" value="0.17143" units="cm"/>
      <inkml:brushProperty name="height" value="0.17143" units="cm"/>
    </inkml:brush>
  </inkml:definitions>
  <inkml:trace contextRef="#ctx0" brushRef="#br0">135 83 6448,'-7'-6'1269,"-2"2"-1157,6 2 268,-4-1 238,4 2-471,-3-2-201,3 3 0,1 3-23,6 1 1,1 0 0,8-1 0,-1 0 134,1-1 0,0 1 0,1-1 1,2 1 29,0 0 1,-1-1 0,0-1-22,1 1-34,0-1 1,2 2 0,-2-3 0,0 2 31,-2 0 1,-3 0-120,0-2-136,-3 3 371,1-2 0,-7 1 77,-4-2 0,-5 0-173,-8 0 1,1 0 0,-1 0 59,-1-2 0,4 1-141,-3-1 0,1-1 0,-3 1-70,2 0 0,-3 2 0,1-1-132,1-1 137,2 1 1,1-2 0,0 3-51,0 0 87,0 0 0,1 0-26,-1 0 84,-3 0 284,8 0-310,-6-3 1,16 3-46,0-2 0,7 1 1,5 1 0,1 0 1,-2-1 0,-2 0-1,0-1-66,1 0 1,1 1 0,0 1 59,0 0 1,2 0 161,0-2-144,2 1 0,-3-2-82,1 3 73,-4 0 288,-2 0-28,-3 0 443,-2 0-597,-13-3 0,1 2 0,-10-3 110,1 1 0,5 1-417,-3 2 0,0 0-106,-4 0 1,0 0 183,0 0 115,5 0 0,-2 0-16,4 0 5,2 0 1,-3 0 191,4 0 105,5 0-165,-2 0 1,8 2-25,2 0 1,2 1-48,7-3 1,0 0 0,5 0-33,-1 0 0,-3 0 0,1 2 0,-1 0 3,-1-1 1,-1 0 0,1-1 5,0 0 16,0 0 1,0 0-1,0 0 1,-1 0 32,1 0 1,1 0 34,1 0-51,-7 0 323,6-3 2,-13 2 191,5-1-374,-9-1 1,-1 2-300,-5-1 0,-3-1 0,-4 1 40,0 0 0,2 0 1,-1-1 6,1 2 1,-1 0-1,0-1 1,1 0-80,1 1 1,0 0-1,-1 1 34,-1 0 1,3 0-418,-3 0 393,6 0-35,-3 0-196,5 0 294,4 0 1,1 0 112,7 0 72,-1 0 0,6 0 1,-2 0 113,3 0 0,-1 0 0,1 0-149,0 0 0,4 0 0,-1 0 0,1 0-39,-2 0 0,-2 0 0,0 0 0,0 0-53,1 0 0,2 0 24,1 0 0,-2 0-53,2 0 62,-1 0-192,-7 0 172,1 0 268,-7 0-257,2 0-30,-12 0 0,2 0-29,-8 0 1,1 0-1,1 0 25,-2 0 1,1 0 0,-2 0 50,1 0 0,1 0 160,-1 0-163,-1 0 0,2 0 38,-4 0 0,4 0 145,-1 0-127,7 0-8,0 0-8,4 0-251,1 0 55,8-3-130,-2 2 82,5-2 16,-8 3 238,-6-2 76,5 1-104,-10-2-22,6 0 8,-4 3-16,5-3 32,-1 0 20,4 2 9,-5-2 89,6 3 89,-6-3-13,2 3-39,1-6-148,-6 5-39,5-2 74,-2 3-158,3 0 249,0 0-7,14 0 1,-7 1-45,13 1 1,-4-1-90,5 1 0,-4-1 0,1-1-4,1 0 0,-4 1 72,3 1-49,-5-2-106,2 3 99,-3-3-62,-2 0 99,2 3 0,-2-2 12,2 1 1,-3-1-16,2-1 0,1 0-20,4 3 0,-1-3-42,1 2 1,0-1-99,0-1 0,0 0 74,0 0 0,-3 2 18,1 0-5,-6 0 1,4-2 188,-2 0-180,-4 0 0,6 0 142,-2 0-76,-1 0 1,4 0 29,-1 0 0,-1 0-89,2 0 0,1 0-49,2 0 0,-2 0 18,-1 0 1,-1 0 40,1 0 1,-1 0 38,2 0-50,-3 0 10,4 0-45,-5 0 48,2 0-101,-3 0 84,1 0-20,-1 0 49,1 0 0,0 1 12,1 1 1,-2-1 12,3 1 1,-3-1-26,5-1 0,-1 0-35,3 0 1,0 2 5,0 0 0,-2 0 17,-1-2 21,-5 0 1,5 0 81,-4 0 1,3 0-188,4 0 36,-3 0 1,0 0 0,-1 0-98,4 0 1,-2 0-1,2 0 33,-1 0 0,0 0 47,1 0 0,0 2 89,-1 1 1,-1-1 50,0-2 1,-3 0 29,3 0-120,-3 0 30,4 0-204,-5 0 168,5 3 0,-4-3-89,3 2 80,-3-1 0,-1-1-59,0 0 70,-2 0 1,5 2 27,-2 0 0,4 1 1,3-3-16,0 0 0,-4 0 0,0 0 7,3 0 0,0 0 0,2 0 67,0 0 1,-1 0-70,0 0 1,2 0-19,2 0 1,-2 0 14,0 0 163,-3 2-153,2-1 1,-5 2 22,2-3 1,-1 1-1,3 0-41,-2 1 0,-2 0-36,0-2 1,-1 0-1,3 0 60,0 0 1,-2 1 14,-1 1 1,-1-1-40,2 1 0,-3-1-3,3-1-40,-6 0-117,3 0 58,-7 0-69,2 0 243,-12 0 0,4 0-61,-8 0 0,-1 2 1,-1 0-1,0 0-68,0-2 1,0 0-1,-5 0 1,-2 0-80,-2 0 1,-4 1 0,-3 0-217,-3 1 312,-1 1 0,-4-3 0,1 0-199,-1 0 182,4 2 0,-1-1 1,3 1-73,-2-1 73,4-1 0,3 1 0,3 0 104,1 1-54,-1 0 1,8 1-1,0-1 171,3-1-163,7 0 0,4 1 1,11 0 88,6 0 1,1 0-1,4 1 1,0-2 16,-1 0 1,4-1 0,2 0 0,1 0-65,0 3 1,2-3 0,0 2 0,2-1-18,2-1 1,0 1 0,3 0 0,-1 1-77,-1 0 0,-2-1 0,-2 1 0,-1 0-83,-4-1 0,-6 0 1,-2-1 207,-1 0 265,-4 0 1,-7 0-80,-8 0 1,-3 0-1,-5-1 1,0 0-184,0-1 1,-2 0 0,0 1-1,-2-1-101,0 0 0,-5-1 1,-1 2-1,-2-2-270,-1 0 0,0 0 0,-2 0 0,-3-1-36,-5 1 0,0-1 1,-6-1-191,1 1 423,2 0 1,-3-1 0,2 2 62,2 0-10,1 1 1,6 1 0,1 0 0,1-1 56,1 0 1,4 1 0,1 1 0,4 0 57,2 0 0,3 0 0,-1 0 72,1 0-93,7 0-139,-1 0-53,4 0 93,0 0-43,-4 0 59,4 0 0,-6 3 5,1-1 0,1 0 0,-3-2 9,0 0 1,1 2-3,-1 0 0,-1 1 10,-3-1 0,0-1 1,2 1 80,0-1 1,2-1 32,1 0 0,1 0-47,-2 0 0,3 0-86,-3 0 76,3 0-158,-1 0 143,0 0-54,2 0 92,-5 0 0,4 0 206,-3 0 19,6 0-122,-6 0-149,6 0-185,-4-3 129,3 2 51,-1-2 45,1 3-52,2 0-26,-1 0 0,1 0-25,0 0 11,-1 0 13,1 3-34,-2 1-143,-1-1 86,1 3-21,2-5 134,-1 4-61,4-4 153,-2 2 130,0 0 79,0-3-117,-4 6-232,1-5-148,2 2-37,1-3 201,12 0 0,-3 0 69,9 0-40,-5-3 0,5 2 0,-5-2 0,3 1 19,2 0 1,1-1 0,4 1 0,1-2 15,0 1 0,4-2 0,-2 2 0,2 0-32,1 0 1,-3-1 0,-1 1 0,-1 0-33,0 1 1,0-1 0,-4 1 0,-2-1-33,-1 0 1,-1 1-1,-1 0 33,1-1 1,-2 1 58,0-2 350,-4 3-180,0-5-134,-4 5 0,-7-4-96,-2 3 0,-4-2 0,-2 2-73,-1 0 0,1-1 29,0 1 0,-1-3 5,-4 1 1,3 0-1,-1 1 27,2 0 0,2-1 0,0 1-47,0-1 1,1 3 0,-1-1-29,0 1 0,1 1-146,-1 0 256,3 0-23,-4 0 94,8 0 68,-2 0 476,6 3-553,9-2 0,-6 1 29,8-2-85,-5 0 1,7 0 20,0 0-12,3 0 1,0 1 0,0 1 0,-1 0 5,0-1 1,3 0 0,-2-1 0,1 0 14,0 0 1,-3 0 0,1 0 0,0 0-13,0 0 1,-2 0-1,2 0-36,-1 0 0,1 0 1,0 0-27,2 0 1,-4 0-39,1 0 1,-1 0 14,2 0 42,-2 0 1,-2 0 32,-1 0-30,-2 0 0,3 0 122,0 0-106,-3 0 1,4 0 8,-3 0 1,3 0-36,3 0 1,0 0-26,-2 0 0,0 0-41,-1 0 1,-1 1 58,0 1 0,-3-2 13,3 3 1,-5-3 215,3 0-203,-6 0 1,6 2 181,-2 1-156,-1-1 1,4-2-28,-1 0 13,0 0 0,2 0-53,0 0 1,2 0-33,2 0 0,0 0 58,0 0 0,-1 0 1,1 0 11,-2 0 1,-2 0-1,0 0 53,0 0 1,-1 0 0,1 0-29,0 0 0,-1 0-32,1 0 21,-3 0 1,2 0-137,-2 0 120,-1 0 1,3 0-1,-1 3 0,1-3 110,3 2 0,0-1-53,-1-1 1,1 0-31,0 0 0,0 0 38,0 0 1,-3 0-71,1 0 1,0 2-69,2 0 0,-1 0-18,1-2 94,-3 3 0,0-2 53,-1 1-60,-2-1 1,3-1 229,-2 0-188,0 0 0,2 0 29,-2 0 1,0 0 81,3 0-119,-4 0 1,3 0-2,-1 0 0,-3 0-15,2 0 0,-1 0-17,3 0 0,1 0-19,2 0 35,-3 0 0,0 0-82,-2 0 85,5 0 1,-1 0 0,1 0 35,1 0 1,-3 2 0,2 0-41,-1 0 0,2-2 1,1 1-1,-1 0 3,0 2 0,-1-1 0,0-2 0,-1 0 43,1 0 0,0 2 0,0 0 1,0-1-107,0 0 0,1-1 7,3 0 0,-3 0 0,3 1 34,-2 1 25,-3-1-2,1 2 0,0-3 199,0 0 0,-2 0-118,-1 0 0,-3 0-45,1 0 0,-3 0-41,3 2 1,1-1 49,3 1 0,1-1-193,0-1 0,2 0 49,0 0 0,0 0-136,-2 0 163,-3 0 243,-1 0-239,-2 0 266,-4 0-434,0 0 49,-12 0 1,-1 0 123,-10 0 0,2 0 0,1-1 0,2 0-12,1-1 0,-1 0 1,-2 2-1,-2 0 1,0 0 1,-2-1 0,-2-1 0,-3 0-3,-3 1 1,2-2-1,0 1 1,0 0 94,1 2 1,2-2 0,0-1 186,3 2-232,1 0 0,3 1 0,2-2 116,-1 0-111,2 0 0,-1 2 0,2 0 0,0 0-135,0 0 0,0 0 0,0 0 47,-2 0 0,4 0 0,-2-1 26,1-1 0,2 1 105,-1-1 1,2 1 80,-1 1 1,1 0-8,-2 0 0,3 0-46,-3 0 1,3 0-39,-3 0 1,2 0-91,-1 0 78,5 0 0,-5 0-47,4 0 62,2 0 0,-5 0 0,3 0 1,-1 0 59,-4 0-28,6 0 54,-6 0-69,9 0-414,-4 0 363,15-2 0,-1-1 1,7-1 81,-2 1 0,0 1 1,1-1-1,0 2-16,1 0 1,3-1-1,0 0 1,2 1-38,1 0 0,0 1 0,-1 0 67,2 0-68,-2-3 0,0 2 0,-4-1 0,0 1-9,1 1 1,-1 0-1,1 0 1,-2 0-34,-1 0 1,-1 0-1,-1 0 1,1 0-8,0 0 0,-2 0 1,-1 0 17,2 0 1,2 0-1,2 0-1,0 0 1,-3 3 51,2-1 1,-1 0-1,3-2-33,-1 0 0,-5 2 146,-1 0-124,1 0 0,0-2 0,-1 0 105,2 0 0,-2 1-47,0 1 0,-1-1-48,2 1 0,-1-1-44,3-1 0,-2 0-44,0 3 1,-1-3 8,3 2 0,-2-1 119,0-1 0,-3 0-70,3 0 1,-3 0 99,3 0-92,-3 0 0,0 0 218,-2 0-215,-1 0 1,3 0-6,-2 0 0,2 0-18,5 0 1,-2 0-44,-1 0 1,-1 0 114,2 0 0,-3 0 10,3 0 1,0 0-111,1 0 0,1 0-2,0 0 51,-3 0 1,0 0-26,-1 0 10,-2 0 1,3 0 249,-2 0-252,2 0 1,2 0 40,0 0-52,-3 0 1,4 0 62,-5 0 1,2 0-15,3 0 0,0 0 63,0 0 1,0 0-62,-1 0 0,1 0 1,1 0 44,1 0 1,-4 1-1,2 0 1,-1 1-178,0 0 1,3-2-1,0 1 140,-1 1-39,0-1 1,-3 2 0,-1-3 204,2 0-153,0 0 0,1 1 1,0 0-122,-1 1 1,-1 0 0,0-2 175,0 0 1,1 0-9,1 0 0,0 2 19,0 1 0,-3-1 82,1-2-243,-6 0 179,4 0-211,-6 0 118,4 0-117,-4 0 78,6 0 0,-6 0-10,5 0 11,-2 0 20,6 0-18,-5 0-20,5 0 0,-4 0-3,3 0 27,-3 0 0,4 0-78,-2 0 59,-3 0 1,2 0-27,-2 0 22,-4 0 7,6 0-7,-6 0 44,4 0 16,2 0 1,-1 0 20,2 0-153,-5 0 23,4 0 32,-8 0 112,4 0-70,-1 0-97,-1 0-103,3 0 87,-5 0-25,5 0 144,-3 0 2,1 0-177,1 0 56,-1 0-442,0 0 72,1 0-197,-4 0 554,-7-3 0,1 2 0,-8-1 0,0 1-30,-1-2 0,-3 3 0,-3-3 0,-2 1-127,-3 0 0,-4-1 0,-3 1 226,0 0 54,3-3 1,-4 5 0,4-3 0,2 3 76,5 0 1,2 0 0,3-1 332,2-1-203,2 1 0,2-2 272,0 3-284,1 0-69,2 0 110,3 0-704,5 0 346,8 0 0,-2 0 179,7-3 0,-1 3 8,3-2 1,-2 1 0,3 1-17,0 0 0,-5 0 0,2 0-60,-1 0 0,2 0 1,2 0-83,0 0 0,-3 0 190,-1 0-109,0 0 0,-1 0 9,-1 0 1,2 0 69,3 0-63,-5 0 0,3 0 0,-4 0-30,-2 0 0,3 0-24,-2 0 1,3 0 8,4 0 0,-1 0 4,0 0 142,-3 0 1,-1 0 472,-1 0-428,-5 0-278,7 0 226,-6 0-240,4 0 156,0 0-1,-5 0 241,8 0-184,-8 0-78,8 0 6,-5 0-323,5 0-21,-2 3 220,0-3 37,0 3 62,-7-3-70,3 0 171,-5 0 690,2 3-1036,-3 1-41,0-1 154,0 3 196,0-3-108,0 4 150,0-1-120,0 1 63,0-1-85,0 3 0,-1-1-115,-1 3 0,-1-3 0,-2 3-204,1 1 0,0 0 255,0 1 0,-3 2 0,2-1 3,0 1 1,-3-4 0,5 0 28,-3 0 1,3 1 156,-3 1 0,1 0-91,-1 0 0,0 0-261,2-1-6,-2-2 439,5-3-158,-2-1 760,3-6 0,3-5-818,1-5 0,0 0-12,0 2 0,-2 1-4,3-3 54,-1 2 0,0-2 19,1 1 0,-2 1 7,1-2 0,2-1-42,-2-2 1,0 5-190,0-1-9,-2 6 1,-1-3 174,-5 4 1,-1 1-1,-6-1 1,0 1 66,-1 1 0,-5-1 0,-2 0 0,-5-2 61,-3 0 0,-3-1 0,-3-1 0,-1 1 243,0-1 0,4 1 1,2 1 291,2 0-439,3 1 0,4 2 1,4 0 192,2 0-49,3 0-515,0 0 1,13 0 0,5 0-28,5 0 0,3 0 1,-2 0-1,4 0 27,0 0 1,1 0 0,1 0 0,-1 0 53,0 0 1,0 0-1,1 0 1,-2 0 67,-1 0 0,0 0 0,-3 0 88,1 0 46,-3 0 1,-2 0 416,-2 0-255,-3 0 1,-12 0 0,-11 3 0,-1 0 18,-2 1 1,-2 1 0,-3 0 0,-4 0-136,-3 2 1,-3-3 0,-3 0 0,-2 1-240,-4 1 1,-6-2 0,-4 0 0,1-1-272,0-2 1,8 0 0,4-1-1,4 0-419,4 0 970,10 0 1,9 0-94,15 0 0,10 0 0,8 0 83,0 0-82,3-3 1,-1 2 0,4-2-264,0 1 121,1 1 0,1-2 1,1 2-1,2 0-53,0-1 1,-2 0-1,1 2 1,-2 0 97,0 0 1,-2-1 0,-2-1 169,-5 0 205,-3 0 0,-8 0 0,-7-1-4,-8 0 1,-6 1-1,-5 0 1,-2 1-81,-1 1 0,-5 0 0,-2 0-127,-1 0-90,-1 0 1,0 0-1,0 0 242,-1 0-207,-1 0 0,7 0 0,4 0 117,6 0-324,9 0 0,3 0-111,10 0 1,2 0-1,6 0 1,3 0 165,3 0 0,3 0 1,4 0-1,0 0-1,-1 0 0,3 0 0,0 0 0,-1 0 69,-1 0 1,-3 0-1,-1 0 1,-3 0 457,-2 0-247,-4 0 0,-10 3 0,-8-1-441,-7 2 185,-3-3 1,-5 4-1,-1-2-1268,0 1 902,-4 0 0,3 2 1,-1-1-1,1-1 436,2 1 0,1-2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38.452"/>
    </inkml:context>
    <inkml:brush xml:id="br0">
      <inkml:brushProperty name="width" value="0.17143" units="cm"/>
      <inkml:brushProperty name="height" value="0.17143" units="cm"/>
    </inkml:brush>
  </inkml:definitions>
  <inkml:trace contextRef="#ctx0" brushRef="#br0">136 0 8074,'-8'6'472,"3"0"1,5 6-326,0 1 1,0 4-1,0 0 1,0 2-1,0 0 0,0 3 1,0 2-1,0 3-57,0 1 0,0 2 1,0-3-1,-1 0-63,-1 0 1,1-2 0,-1-2 0,1-1-48,1-2 1,-2-3-87,0 0-4,0-9-10,2 1-307,0-9 419,0-9 1,-1 1 0,0-9-8,-1-1 1,0 2 0,2 1-1,0-1 42,0-1 0,-3-1 1,1 0-1,1 1 30,0-1 1,0 2 0,0-1 0,-1 0-28,0 0 0,2-1 1,0 3-1,0 0-30,0 0 1,0-1 0,0-1 37,0 2 0,-2-1 1,-1 1 110,2 1-129,0 3 189,1 2 58,0 3 93,0 2-198,0 1 0,0 11 1,0 3-107,-3 2 1,3 3-1,-2 2 1,0 2-132,0 1 0,1 5 0,-1-2 0,1 0 57,1 1 0,-2 0 0,0 1 1,1 0-4,0-1 1,0 0-1,0-1 1,-1-3-1,0-1 1,2-4-51,0-1 73,0-1-14,0-7-1,0-1 1,-1-17-170,-1-4 167,1-1 0,-2 1 1,3 3-1,0-2-12,0-2 0,0 1 0,0-2 0,0 0-14,0-2 1,0 0 0,0 0 0,0 0 28,0 2 1,0-2 0,0 3-1,0 0 25,0 1 0,0 1 181,0 1 87,0 0-155,0 6-106,0 7 1,0 7 0,-1 7-78,-1 1 70,2 1 0,-4 6 0,3 0 0,-1 1-4,0 1 1,-1 1-1,1 0 1,0 2-20,-1 1 1,2-2 0,-3 2 0,1-3 10,-1-1 1,2 0 0,-2-2 0,1-3 21,2-1 0,-2-2 0,1-3 0,1 0-115,0-3-99,1-4 267,0-3 88,3-12 36,-3 4 6,3-7-198,0 9 0,-1 6-29,2 5 0,-2 3-40,2 2 71,-2-3 0,1 0-37,-1-1 11,-1 1 51,2 0-52,-3-1-194,3-3 14,-2-2 78,1-1 1,1-12 58,1-4 0,0-1 0,0-3 0,-1 1-206,1-1 0,0-2 0,2-2-393,1 0 377,-4 1 1,3 4 346,-2 1 58,-1 1 38,3 4 1,-5 12-1,1 7 333,-1 5-328,-1 3 0,-3 3 0,1-1 1,1-1-45,0-1 1,0 1 0,0-3 0,-1 0-100,0 1 1,2-3 0,0 2-91,0-1 1,0-1-36,0 0-55,0-4 1,2-8 0,1-7-9,0-5 152,-1-2 0,1-2 0,-1-3 0,0-2-1,2-2 1,-2-1 0,2 1 122,-1-1-64,2 2 0,-4-3 0,3 3 126,-2 3 139,3 2-111,-4 3 1,5 6-33,-2 7 1,-1 5 0,-1 11-1,-1 0-32,-1 1 1,0 0 0,1 2 0,0 0-78,1-2 1,0 1-1,-2-3 1,0-1 42,0-1 1,0 3-141,0 1-134,0-4-54,0-1-55,0-8 0,2-16-23,1-5 265,-1-6 1,-2 9 0,2-2 0,1-1-48,0 1 0,-1 2 0,0-1 66,-2 1 250,3-2 1,0 9 1,1 4 1,-1 10-1,-2 12 1,0 0-6,2 1 0,-1 1 1,-2 0-302,0 0 132,0-1 0,0-2 0,2 0 0,0-1 47,-1-2 0,0 0-248,-1-2-405,0-6 340,3-1 0,0-14 0,2-3 1,-2-4 184,0-3 1,2 2 0,-3-2-1,1 1-7,0-2 1,1 1-1,-1 0 1,0 3 47,0-1 0,2 2 174,-1-3 33,2 5 0,0 9 1,-1 9 214,-1 5-341,-3 5 0,2-2 0,-3 3 77,0 1-123,0-3 1,2 3-1,0-3 1,0-1 38,-1 0 0,-1-1-467,0 0 13,0-3 0,2-5 1,2-7 217,-1-6 1,2-4-1,-2-3 1,1 0 94,1-2 1,-2 2 0,2-2-1,0 0 63,0 1 1,0 0 0,-1 2 217,1-1 75,1 5-301,0-2 1,-2 10 473,1 4-323,-4 4 0,3 5 0,-3 2 292,1 0-401,0 1 0,-2-1 0,0 0 33,0 0 2,0 0 0,2 0-186,1 2 0,-1-1-701,1 1 580,-3-7 1,7-6 0,-1-9 184,1-6 1,-3 1 0,2-3-1,-1 1 19,-1 1 1,1 0 89,0 1 69,0-1 12,2 3-144,2 1 478,-2 5-348,3 10 1,-5-1 0,0 8 0,-1-1-104,-1 0 1,-1-1 0,1 1-526,1 1 1,0-3-217,3 1 0,-2-4 0,5-4-153,0-5 0,-1-5 0,-1-6 861,3-2 0,4-2 0,1-2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6:45.338"/>
    </inkml:context>
    <inkml:brush xml:id="br0">
      <inkml:brushProperty name="width" value="0.17143" units="cm"/>
      <inkml:brushProperty name="height" value="0.17143" units="cm"/>
    </inkml:brush>
  </inkml:definitions>
  <inkml:trace contextRef="#ctx0" brushRef="#br0">212 584 8139,'1'-15'653,"1"1"292,-1 1-622,1 4 1,1 10-1,-1 5-108,-1 8 0,1 4 1,-1 4-1,1 4-80,0 3 0,-2 8 1,0 2-1,0 4-263,0 4 0,0 6 1,0 8-1,0 1-184,0-2 0,1-4 0,0-6-259,2-7 335,-1-4 0,-2-14-109,0-3 599,0-8 0,2-9-97,0-7 1,0-7 0,-2-6 0,0-2-129,0-1 0,0-4 0,0-3 1,0-2-14,0-3 1,0 2 0,0-4 0,0-2-13,0-3 1,0-1 0,0-6 0,0-3-24,0-1 0,1-4 0,1-2 0,2 2 116,2 5 1,3 8-1,-1 8 1,0 5 197,-1 6-209,-1 7 0,0 10-51,-2 7 0,-1 4 0,-3 6 0,0 1 30,0 2 0,0 5 0,0 4 1,0 3-29,0 2 1,0 4-1,0 2 1,0 0-86,0 2 1,0 0 0,-2 1 0,-1 2-108,0 2 1,1-6 0,-2 0 0,1-7-79,2-5 1,0-6 218,1-5-113,0-5 25,0-6-12,0-13 94,0-3 1,0-9-1,1 4 1,0-2-5,1-3 0,0-1 0,-2-5 0,0-3-2,0-2 1,0-2-1,0-3 1,1 0 49,1-1 0,0-1 0,1 0 1,1 3 40,-1 3 1,-1 5-1,1 6 1,-1 3 57,0 2 0,1 6-71,-1-1 0,-1 1 7,1-3 1,-1 0 0,1-3-1,0 3-28,0 2 1,-2-1-1,1 0 89,1-1 1,-2 2-54,3 3-35,-3-1 0,0 2 4,0 1 1,2-1-29,1-4 1,-1 3 33,-2-1 0,0 3-33,0-3 1,0 4-66,0-1 0,0 1-91,0-3 0,0 1-94,0-1 179,0 2 27,0-2-59,0 1 144,0 2-60,0-2-5,0 2-169,0 4 144,0-3 0,2 2 4,0-5 1,2 1 173,-2-2 0,1 1 262,-3-1-231,0 2-115,0-2 0,0 3-66,0-1 1,0 2-79,0-3 145,0 7 1,0-8-26,0 4 0,-1-1-40,-1-4 1,0 3 113,-2-3-59,3 6-149,-2-4 57,0 9 209,2-3 11,-2 8-110,0 5 1,3 2 0,-2 1 0,1 2-29,1 1 1,0 6 0,0 4 0,-1 4-94,-1 6 1,1 4 0,-1 8 0,-1 2-81,1 3 1,-2 0 0,2-4 0,0-3 72,-1-5 0,2-2 1,-1-8-1,1-4 76,1-6 0,0-3 1,0-3-83,0-1 46,0-3 0,0-1-80,0-2 100,0-3-37,0 0 41,-3-16-6,3 3 1,-5-12 0,3 5 0,0-3-23,1-2 0,-1-5 0,0-3 1,0 0-19,-1 0 1,2-1-1,-1-5 1,2-2 25,0-2 1,0-2 0,0 2 0,0 2 59,0 2 1,2 2-1,0 2 1,0 5 67,1 6 0,-2 2 1,1 4 37,-2 0-104,0 3 1,0 0 46,0-1 1,3 0 60,-1-4-115,0 2 0,-2 2 0,0 1 124,0-2 1,0 4 245,0 0-346,0 5 0,-1-1-41,-1 11 1,-2 1 0,-2 9-1,0 2 46,-1 2 0,1 4 0,-1 6 0,-1 2 49,-1 4 0,0 4 0,1 6 0,-1 7-206,-1 5 0,2 8 1,-1-2-391,0 2 361,1-3 1,-2-3 0,3-8-235,1-9 316,-2-6 1,7-12 0,-3-3 69,1-5 33,1-2 0,1-5 338,-1-1-204,-1-5 1,-3-5-1,1-9 1,1-4-240,2-4 0,-3-3 1,3-2-1,0-3-94,-1-5 0,2-3 0,-1-2 1,-1-1-14,1-1 1,0-1 0,2 0-1,0-1 59,0 1 0,0 6 0,0 4 263,0 5 2,0 9 124,0 2-142,0 14 0,-3 5-115,-1 10-32,1-1 0,-2 5 0,0 1 0,0 5-3,-2 3 0,1 1 0,-1 1 0,1 0 37,-1-3 0,1 2 1,0-3-1,0-2 206,2-4 1,-1-4 142,3-5 0,-1-7-297,3-6 1,0-7 0,0-7-262,0-1 0,0-3 0,0 1-240,0-1 316,0-4 0,0-1 0,0-4-337,0 0 277,0 0 0,0-4 0,0 0-65,0-2 168,0 3 1,3 0 0,-1 8 73,-1 5 0,2 10 34,-1 9 1,0 7 0,-2 16 0,0 2-64,0 1 0,2 5 0,0 1 0,1 2-88,-1 1 1,1 3-1,2 1 1,0 1-118,0-1 1,0-1 0,2-3 0,1-3 143,-2-3 1,3-3-1,-4-8 1,0-2 58,1-1 1,0-2 64,0-3-146,0 1 89,1-6 1,-1 0-55,1-9 92,-4-1 0,2-9 0,-2 1 0,0-3 157,0-3 0,0-2 1,-2 0-1,1 0 7,0-1 1,0-1 0,1 0-1,-2-1-47,0 0 1,1 0 0,1-2 0,0 3 161,-1 1 1,3 6-290,-3 1 1,3 7 0,-1 7 130,2 11 1,0 11 0,-2 8-171,-2 2 0,1 6 1,-2 3-1,1 4-26,-1 3 46,-1-3 1,1 6-1,0-7-372,1 0 305,0 2 1,1-10-1,1-1 1,0-8-363,0-8 0,1-2 479,1-3-68,-2-5-20,1 2 1,-1-12-1,2-7 32,-2-6 0,-1-4 0,-1-2-4,0-3-23,3-2 1,-4-5 0,3-3-135,-1-1 119,2-4 0,-2-2 0,3-4 0,-1-3 31,-1-1 0,1 4 0,0 5 1,0 6 141,0 5 1,-3 5 68,2 5-112,-3 7 0,0 10 0,-3 9 0,1 2-23,0 2 0,-1 8 1,0 4-1,0 4-39,-1 6 0,1 3 1,-1 4-1,0 1-133,1 1 1,0 2-1,-1-6 1,2 0-8,0 0 0,1-6 0,0-3 59,0-7 12,0-4 1,0-10 220,0 1-197,0-6 0,0-1 18,0-8 0,0-1 0,0-7-51,0-4 0,0 0 0,0-6 1,0 0-18,0-2 0,0-4 1,0-2-1,0-4-41,0-2 0,0-5 1,0-3-1,0-5-41,0-4 1,0-3-1,1 0 1,0 2 136,2 2 1,-1 8-1,-2 10 131,0 5-49,3 8 0,-3 3 64,2 5-39,-1 3 0,-2-3 48,-1 0-64,2 3 0,-3-5 159,3 2-194,0 0 0,0-3 0,0 4 1,0-1 1,0 0 1,0-1 154,3-1-89,-3 5 0,3 0 1,-3 12-90,0 6 1,-1 9 0,0 3-1,-2 4 30,0 3 1,0 4 0,0 1 0,-1 2-15,1 2 0,-1 3 0,-1 4-170,1 1 71,2 6 1,-1 2 0,1 8-242,0 4 200,-3-4 1,4 9-1,-3-7-185,-1 2 174,-1 0 1,0 2-1,-2-2 1,1-1 98,-2-2 1,0-1 0,3-1 0,0-2 50,-1-1 1,1-6-1,0-9 1,2-4 23,2-2 1,1-3 0,1-7 0,0-3-37,0-4 0,0-4 1,0 1-59,0-1 1,3-1-195,1 0-30,-1-3-151,0-4 130,0-3 0,-3-5-45,3-2 1,-3-6 0,0-6-60,0-1 296,0-1 0,0 1 0,0-1 1,0 1 2,0 2 1,0 1 0,0 1 0,0 1 45,0-1 0,0 1 224,0 0 0,-2-3-128,0-4 0,-3 1 1,1 0-1,-1 3-85,0 2 1,3-1 0,2 0-15,0-1 29,0 0 1,0 0 0,0 0-33,0 1 12,0 0 1,0 3 374,0-2 370,0 8-71,0-7 0,0 32-436,0 6 0,0 9 0,0 2 1,0 6 29,0 5 0,0 5 0,0 4 0,0 2-18,0 3 1,0 2 0,0-3 0,0-7-452,2-6 1,-1-12 0,2-7 32,0-4 334,-2-6-339,4-3 115,-1-6 0,-1-5 0,0-7-22,-3-6 1,0-4 0,0-3 0,0-2 58,0-2 0,-2-4 1,0-2-1,0-4-115,-1-3 0,2-4 1,-2-2-1,1 0 47,0-2 0,0-3 0,2 1 0,0 1 158,0 2 0,3 10 47,1 7 0,-1 15 0,-1 9 0,-1 10-63,-1 6 0,0 7 0,0 6 89,0 2-100,0 3 1,0 5 0,0 1 216,0 1-207,0 4 0,0-3 0,-1 6 1,0-2-34,-1-2 1,-1-3 0,3-4 0,0-2-25,0-3 1,0-6 0,1-7 308,1-3-467,-1-2 1,6-14 0,-3-7 44,-1-8 1,1-9-1,-2 0 1,0-5-52,1-3 1,-2-7 0,1-3 0,-2-4-7,0-1 0,0-3 0,0-5 0,0-5 105,0-3 1,3 3-1,0 8 324,3 6-115,-1 12 1,3 15-39,-3 15 1,-2 6 0,-3 13 251,0 1-191,2 1 0,-1 1 1,1 2-1,-1 3 58,-1 2 0,0 5 1,0-1-1,0-1-78,0 2 0,0-1 0,0 2 0,0 0-87,0-1 1,0-1 0,0-5 0,0 1-115,0-2 0,-1-5 0,0 0-140,-1-5-195,0-4 273,2-5 0,0-7 0,0-7 62,0-4 0,0-6 0,2 0 1,0-4-50,-1-1 1,1-1-1,-1-4-193,1-2 267,0-4 0,1 1 1,-1-4-1,1 0 30,0 0 1,2-2-1,-1 1 1,1 3 104,0 5-79,0 8 0,-1 12 0,2 9 89,-2 9 1,-1 5-1,-3 2 1,0 2 92,0 2 0,-1 4 0,0 2 83,-2 2-169,1 3 1,0-1 0,-1 2 151,0-2-186,1 1 0,-3 1 0,2 0 0,1 1 37,-1-1 1,0-2 0,1-3 0,0 0-39,-2-1 0,3-5 1,-2-3-113,3-2-402,0-3 401,0-2 1,0-7 0,0-8 0,0-8 0,0-4 0,0 0 0,2-3 0,0 0 0,-1-1 0,0 0 0,0-1 0,0-1 0,1 0 0,1 2 0,-1 3 0,1 3 0,-1 3 0,1 5 0,-1 10 0,1 7 0,-1 6 0,-1 3 0,0 4 0,-1 5-1,0 1 1,0 1 446,0 0 0,0 0 1,0 2-1,0 0-274,0 0 0,1-4 0,0-2 0,1-4-4,0-2 0,-1-4-347,1-1 19,-1-4 1,4-11-52,-3-9 172,0-5 1,-2-5 0,0 0-318,0 0 270,0-4 1,0 1 0,0-5-439,0-1 428,0-4 1,0-1-1,0-3 1,0-2 82,0-2 1,0-2 0,0-2-1,0 4 65,0 3 0,2 10 0,0 6 181,0 5 217,-1 2-178,-1 7 0,0 7 1,0 8-186,0 4 1,-3 1 0,1 2 0,1 3 42,0 3 1,-1 2 0,-1 4 188,0 1-227,1 3 0,-4-2 0,3 3 221,-1 0-220,-1 3 1,1-2-1,-2 1 97,2-1-83,-2-4 0,5 2 1,-3-3-1,2-2 8,0-2 1,1-4 0,1-4-1,0 1-17,0-1 0,0-1 1,0 0-51,0-2 1,0-2-252,0-1 36,0-5 20,0 1-160,0-6 0,0-10-14,0-3 254,0-5 0,0 3 0,0-4-117,0-1 194,0-3 0,0 3 0,0-2 0,1 3 30,1-1 0,-1 3 1,2 1 79,0 0 41,-3 1 0,3 14 0,-3 8 0,0 7 59,0 5 0,0 2 1,0 1-1,0 1 0,0 1 0,-2-2 0,0 0 144,0 0-214,2 1 0,-1 0 0,0-2 0,-1-1 17,0 0 1,1-2 0,-1-1-9,0-2 9,0-1-132,2-4 1,-2-3-145,0-7 0,0-7 0,1-10 0,-1 0-98,0 0 0,0-3 1,2-3-1,0-3 11,0-2 0,-1-1 0,0-4 0,-1-2 79,0-3 0,1-4 1,0-2-1,-2-1 217,2 3 1,0 4 0,2 6-1,0 4 141,2 4 13,-1 4-88,1 5 0,-3 4 73,2 0-155,2 6 1,-3-4-65,4 3 0,-3 4 70,2 2 1,-2 6-1,0 9 1,1 3 6,-1 2 1,0 5-1,-2 4 1,0 0 55,0 2 0,0-3 0,0 0 0,-1-2-8,-1 0 0,1 0 0,-3-1 0,1-2-54,2-4 0,-2-3-81,1-3 1,0-7-66,2-6 1,0-8-1,0-8-143,0 0 155,-3 2 1,2-6 0,-1 2 0,0-4-6,0-3 0,2 0 1,-3-3-1,1-1 23,-1 0 0,1-6 1,0-1-1,0-2 64,1 0 0,0 3 0,2 3 0,0 7-5,1 5 94,0 6 0,-2 14 1,0 7 17,-3 6 1,2 0 0,-3 2 0,-1-1-89,2 1 1,-3 0 0,2 1-28,-2 0 0,2-1 1,0-3-1,1 1-198,-1 0 0,2-2-39,-2-1 26,0 4 1,-2-3-1246,2 2 694,-2-7 0,1 0 784,-2-8 0,0-6 0,3-8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0:37:57.804"/>
    </inkml:context>
    <inkml:brush xml:id="br0">
      <inkml:brushProperty name="width" value="0.17143" units="cm"/>
      <inkml:brushProperty name="height" value="0.17143" units="cm"/>
    </inkml:brush>
  </inkml:definitions>
  <inkml:trace contextRef="#ctx0" brushRef="#br0">2319 58 8959,'-12'-3'868,"1"-2"1,-1 2-341,-4-1 1,0 3-1,-6-1 1,2 1-14,-2 1 1,-1 0 0,-4 0 0,-2 1-227,0 1 1,-1-1 0,-2 3 0,-1-1-448,-1 1 0,1 0 0,-1 1 0,1-1-210,1 1 1,0-2 0,1 2-246,1 0 433,4 0 0,4 0 0,3-1-175,2 1-35,4-2 135,7 2 252,9-1 0,5 0 0,7 0 0,3-1-85,2 1 0,8-3 1,5 2-1,2-3-93,5 0 0,0-1 0,4 0 0,-2-1 75,2 1 0,2-2 1,1 1-1,3-1 68,0 1 1,-1 0 0,-2-1 0,-3 0-383,-1 1 0,-7-1 1,-6 1-12,-6 1 1061,-6 0-385,-5-2 0,-11 2 0,-8-3 291,-5 1 1,-6 1 0,0 0 44,-2 0-380,-6-3 0,0 4 0,-6-2 1,-2 1-44,0 0 0,-2 0 0,-1 2 0,-1-1-367,-2-1 1,2 2 0,-3-3 0,0 3-49,2 0 1,2 0 0,4 2 0,3 1-294,6 0 488,8-1 1,10 3 0,13-3 34,8 2 0,5-3 0,2 2 0,4-1 201,4 1 0,2-1 0,6-2-81,-1 0-99,4 0 0,-3 0 0,1 0 0,0 0-117,1 0 1,-1 0 0,1 0-1,-2 0 54,-6 0 0,-3-1 0,-6 0 0,-2-2-156,-5 2 1035,-6-3-113,-7 4 0,-10-5-714,-7 3 0,-1-1 0,1 1 0,0 0 12,-2 1 0,-2 0 0,-4 1 1,-1-1-153,-1-1 0,2 2 0,-1-3-330,0 3 361,2 0 1,-2 0 0,4 0 19,0 0 122,3 0 0,7 2 0,6 1 0,8-1 76,7 1 0,4 2 1,4-3-1,4-1-45,2 0 1,3-1-1,3 0 1,1 0-29,0 0 0,2 0 1,0 0-1,2 0-56,3 0 0,-5 0 1,1 0-1,-5 0-45,-2 0 1,-1-2-1,-4 0-2,-2 0 59,-3 1 1,-3 1 0,-2 0 153,0 0-58,1 0 0,-2 0-205,1 0 222,-2 0 364,-6 0-261,2 0 1,-12 0 0,-1 0-244,-6-2 1,0 0 0,0-1-64,-2 0 0,-3 1 177,-2 2 1,-1 0 32,1 0 0,-1 0 201,1 0-268,4 0 0,0 0 0,4 0-117,-4 0 0,2 0 10,-4 0-86,5 3 0,0-3-430,3 2 390,5 2 0,1-1 0,8 3 183,6-2 0,1 0 0,-1-3 0,0 2-23,2-2 1,-1 0 0,3-1 8,-1 0 0,-4 0 58,-1 0 203,-3 0-157,1 0 0,-7-2 0,-4-1 96,-6 2-151,-3-3 1,-5 4-1,-2-3 137,-2 0-157,-3 2 0,-6-2 1,-1 3-1,-4 0-57,-2-2 1,-2 1 0,0-1 0,-1 1-26,1 1 1,1 1 0,2 0 0,6 2 233,4 1 0,3-1 0,3 2 168,0-1 1,0 1-155,2 4-111,4-2-319,7 0-34,6-5 385,9-2-58,-1 0 0,5 0 1,-5 0 110,3 0-98,-2 0 1,3 0 0,-1 0 0,1 0 74,1 0 0,0 0 0,0 0 0,2 0-46,0 0 1,0 0 0,0 0 0,0 0-100,2 0 1,-2 3 0,2-1 0,0-1-45,-1 0 1,1-1 0,-3 0 0,1 0-97,-1 0 0,0 0-14,1 0 358,-1 0-207,-1 0 118,-4 0-81,-6 0 428,0 0-486,-11 0 1,1-1-143,-8-1 0,1-1 0,-3-1 0,2 1 85,2 0 0,-2 2 0,-2-1 0,-1-1 16,-2 1 0,0 0 0,0 1 0,1 0 119,0-1 0,-2 0 1,2 2-1,3 0 272,1 0 0,5 0 246,-1 0-659,6 0-56,-1 0 198,18 0 1,-6 0 0,9 0 0,-2 0-50,-1 0 0,-1 0 1,-1 0-1,2 0-100,0 3 1,1-3 0,0 2 0,-1-1 9,1-1 1,0 0 0,1 0-1,0 0 3,1 0 0,-2 0 0,-3 0 93,2 0 1,0 0 545,1 0-64,-6 0 0,-7 0-271,-9 0-145,-5 0 1,0 0 0,-3 0 0,1 0-84,0 0 1,1 0 0,-2-1 0,-1 0-58,-1-1 1,-1 0-1,0 2 1,-2 0-96,-1 0 0,0 0 0,-1 0 1,1 0 53,1 0 1,0 0 0,4 0-1,1 0 169,2 0 0,1 0 475,1 0-325,6 0-579,2 0 608,16 3-198,-5 0 0,9 1 17,-6-2 0,-1-1 0,2 1 4,2 0 0,0 0 0,1-2 0,0 0 23,-1 0 0,2 0 0,1 0 0,2 0-39,2 0 0,2 2 1,2 0-1,1 0 8,2-2 1,1 0-1,-1 0 1,-1 0-156,-1 0 1,-2 0 0,-2 0-71,1 0 178,-4 0 0,4 0 0,-6 0 43,-1-2-57,0 1 0,-1-2 170,2 3-72,-4 0 0,4 0 129,-5 0 1,3 0-45,-1 0 1,2 0-109,1 0 1,-1 0 0,2 0-102,0 0 0,-3 0-31,-2 0 0,2 0 130,1 0 1,-1 0 411,-2 0 1,-5-1-163,3-1-277,-6 1 32,5-1 0,-3 2-102,3 0 0,-2 0 117,2 0 0,-1 0-141,4 0 163,-4 0-241,6-3-241,-6 2 255,2-2 57,-3 3 190,-2 0 220,-1 0-277,-12 0 0,1 0-16,-9 0 1,-1 0 0,0 0 0,0 0-37,1 0 0,0-2 0,-3 0 0,-1 0 3,0 2 1,-5-2 0,3-1 0,1 2 34,1 0 0,2 1 1,2 0 406,2 0-492,2 0-2,6 0-64,1 3 0,7-2 65,4 1 0,0 1 0,5-1 35,2-1 0,-2 1 1,1-1-19,3 1 0,-2 1 1,3-3-1,-1 0-51,-1 0 1,0 0 0,-1 0 0,1 2-126,0 0 1,3 0 0,0-2 0,1 0 49,0 0 1,-2 0 0,0 0-153,1 0 177,-2 0 1,1 2 339,-2 0-7,0 0-30,-3-2 96,-1 0-79,-5 0 0,-3 0 41,-5 0 1,-2 0-173,-7 0 0,4 0 0,-4 0 0,1 0-52,0 0 1,-3 0 0,-1 0 0,1 0 11,-1-2 1,-1 1 0,1-1 0,1 1-12,-1 1 0,1 0 0,2 0 1,0 0-6,0 0 1,3 0 91,-1 0-114,0 0-14,1 0-134,4 3 0,7-2-161,5 1 1,2-2 127,5 0 1,1 0 75,5 0 1,0 0 105,-2 0 0,1 0 60,-3 0 87,-6 3-170,-1-2 32,-4 2-18,-3-3-13,-8 0 44,0 0 0,-9-1 0,4 0-9,-3-1 1,0-1 0,3 3 52,-1 0 1,-2 0 0,0-2 43,1 0 0,0 0-4,1 2 142,0 0 99,1 0-535,4 0 26,3 0-21,5 0 0,8 0 85,2 0 114,1 0 1,-1 0 0,-1 0-25,1 0 0,0 0 108,1 0 1,0 0 541,1 0-298,-4 0 0,-2 0-209,-8 0 1,-6 0-67,-9 0 1,1 0-1,1 0-165,-1 0 60,2 0 1,-2 0-1,2 0-132,-1 0 177,-3 0 1,2 0-1,-2 0 176,1 0-111,3 0 1,0 0-1,4 0 133,-2 0-435,3 0 32,3 0 230,20 3 0,-4-2 0,11 1 0,-5 1-2,-3-1 0,2 0 0,0-2 1,0 0-14,0 0 0,-1 1 1,2 0-113,-1 1 125,-1 0 1,2-2-55,-1 0 171,-1 0 407,-1 0-256,-4 0 0,-11-3 0,-5 0-281,-3-1 1,-3 1 0,-1 1 0,0 0-52,-1 1 0,-1 0 0,1 0 0,-1 0-31,0-1 1,0 0 0,2 2 0,0 0-1,-1 0 1,0 0-1,2 0 1,1 0 65,-1 0 1,-2 0-21,-2 0 27,6-3 1,-7 2 0,7-1-192,-1 1 188,-3 1 0,1 0 0,-2-1-205,1-1 202,1 2 0,-2-3 0,4 3-6,-1 0 0,-2 0 78,0 0 1,0 0-65,2 0-668,6 0-104,-2 0 300,9 0 499,5 5 1,1-2 92,7 3-53,-4-4 0,0 2 28,0-2 31,-2-1 0,3 2-64,-1-1 1,1 0 10,2 2 296,-2-3-105,0 2 0,-9-3-223,-5 0 1,-1 0-1,-8 0 1,1 0-11,0 0 0,-1 0 0,0 0-125,0 0 43,1 0 0,-1 0 1,0 0 191,0 0-71,3 0 0,-2 0 155,1 0 144,5 0-279,-3 0-422,9 0 267,11 0 0,-4 0 0,11-1 21,-2-1 1,-3 2-1,4-2 16,-2 1 0,-2 1 0,-2-1 29,3-1 0,-3 1 193,2-1 99,-8 1-1,1-1-253,-6 1-13,-6-5 1,1 5-1,-5-1-17,-2 2 1,1-3-132,-1 1 0,-1-1 18,-4 1 1,3 2 66,-1-3 0,2 2 116,0-1-188,3 1-111,1-2 152,5 3 62,13 3 0,-1-2 1,9 1 72,-3-1-71,-4-1 0,3 2 0,-3 0 154,2-1-94,1 0 1,1-1 121,1 0 1,0 0 378,2 0-176,-4 0 1,-8 0-274,-7 0 1,-4 0 0,-7 0 0,-1 0-95,-1 0 0,2 0 0,-3-1 1,1 0-163,-3-1 1,2 0 0,-1 2 0,-1 0-149,0 0 1,-2 0 0,-1-1-219,0-1 399,-4 1 0,3-2 0,-2 3 1,0 0-3,0 0 0,2 0 1,1 0-1,3 0 67,1 0 0,5 0 329,-1 0-215,4 0 0,7 0 0,6 0 1,5 0 65,3 0 0,2 0 0,1 0 0,2 0-70,1 0 0,-1 0 0,1 0-55,-1 0 26,2-3 0,-1 3 1,-1-2 49,-2 1-37,-1 1 1,-1-2 241,0 0 142,-1-1-209,-2 3 0,-7-2 0,-7-2 1,-5 1-183,-3 0 0,-4 2 0,-1 0 1,-2-2-4,-3 2 0,2 0 1,-3 1-1,-1-2-196,-1 0 1,1 0 0,-4 2 0,2-1-129,0-1 0,-2 1 0,-1-1 0,0 1 129,3 1 0,1-2 0,3 0 0,0 0 188,0-1 1,1 2-1,4-1 1,2 2-8,2 0 0,-1 0 178,-1 0-272,2 0 1,-1 0-423,4 2 258,5-1 1,2 2 310,10-3 1,2-2 195,4 0 0,0-3 559,0 3-316,-6 0-252,1-1-54,-7 3-256,2-3 1,-14 3-1,-3 0 75,-2 0 0,-1 0 0,4-1-101,-2-1 90,-2 1 1,0-2 0,-1 3-1,-1 0 42,-2-3 0,-1 3 0,2-2 0,-2 0-36,2 0 0,0 1 0,1-1 1,1 2-116,1 0 0,3 0-72,-1 0-13,4 0 109,5 0 1,7 0 0,5 0 148,4 0 1,3 0-1,2 0 196,2 0-175,-1 0 1,4 0-1,-1 0 230,1 0-204,3 2 0,-2-1 0,2 2 0,0-1 3,-1 0 1,1 0 0,1-1 0,-1 0-50,-1 2 0,0-1 1,-3-2-112,0 0 1,0 2 1,-2 0 0,-7 0 157,-7-2 1,-10 0 0,-9 0-160,-1 0 0,-2 0 0,0 1-83,-4 1 140,-2-1 1,2 2 0,-1-3-342,0 0 222,-1 0 1,1 0 0,-1 0-269,1 2 271,1-1 0,3 2 0,2-3-64,1 0 60,-2 0 97,9 3 0,0-2-15,10 4 0,2-4 1,8 1-1,3 0 137,1 0 1,1-2-1,3 3 1,3-3 180,1 0 1,2 0 0,1 0 0,1 0-98,0 0 0,1 0 0,1 0 1,0 0-90,0 0 1,-1 0 0,0 0-1,-3 0-7,-2 0 1,-5 0-169,0 0-150,-2 0 252,-5 0 0,-11 0 0,-9 0 19,-4 0 1,-3 0 0,0 0 0,-2 0-111,0 0 1,-3 0-1,0 0 1,-1 0-10,-1 0 0,-1 0 0,0 0 1,-1 0-78,0 0 1,2 2-1,0 1 1,0-2-157,2 0 1,3 1 0,2 1 197,-1 0 158,8-1-136,-1 0 0,14 1-30,1-1 165,4 0 0,6-1 0,1 0 0,2 1 153,2 0 1,3-2 0,1 0 0,2 0-40,1 0 0,0 0 1,1 0-1,1 0-117,-1 0 0,-1 0 0,0 0 1,0 0-15,-1 0 0,-2 0 1,-4 0-1,-4 0-10,-1 0 1,-3 0 7,-1 0 160,-5 0-242,-16 0 0,1 0 0,-11 0-162,5 0 86,3 0 1,0 0 0,0 0-1,-2 0-80,0 0 1,-2 0 0,2 1 0,-1 0 28,0 2 1,1-1-1,0 0 1,0 0 52,1-1 0,1 2 0,0-1 143,0 0 11,0 1 1,6 1 70,7 2 0,4-2 1,12-2-1,0-1 114,1-1 0,2 0 1,2 0-1,1 0-149,1 0 1,-2 0-1,2 0 1,1 0-14,-1 0 0,1-1 0,-3 0-2,0-1 23,-1-1 1,-1 3 0,-2 0 119,1 0 176,-7 0-201,-2 0 1,-12 0 0,-6 0-244,-4 0 1,-1 0-1,-1 0 1,1 0-73,2 0 1,-1 0 0,0 1 0,0 1-62,0 0 1,0 0 0,1-1-111,-1 1 231,3-2 1,-2 3-1,1-2 4,-1 1 68,-1-1 0,2 2 1,0-3 203,-3 2-48,4-1-146,-2 2 0,11-3 102,5 0 0,5 2 0,9 0 1,-3 0 49,-2-2 0,3 0 0,0 0 0,1 0-42,0 0 0,-2 0 0,2 0 0,-1 0 70,1 0 1,-3 0-204,4 0 170,-7 0-13,-2 0-22,-3 0 0,-7-2 0,-1 0-21,-6 1 1,-3-1-1,-2 1 1,0-1-89,-2 0 0,-2 2 0,-2 0 0,-1 0-150,-1 0 1,1 0 0,-2 0 0,-1 0-25,0 0 1,1 0 0,0 0 0,2 0 57,1 0 0,3 0 0,1 0 126,1 0 0,2 0 178,-1 2-10,6-1-557,1 2 365,17-3 0,-4 0 0,8 0 101,-3 0 0,1 0 1,2 0-76,0 0 0,-3 0 0,-1 0 1,0 0 5,2 0 1,-3 0 0,2 0 19,1 0 0,-2 0 1,2 0-26,-1 0 1,-4 0 84,0 0 166,-5 0-112,0 0 0,-12 0-278,-3 0 70,-3 0 1,2 0-1,-2 0 1,-2 0 0,1 0 1,-3 2-1,3 0 1,-1 0-55,0-2 0,0 0 0,-2 1 0,2 1 134,2 0 1,4 0 260,0-2-320,0 0 1,6 0 11,8 0 0,1 0 1,9 0-20,-1 0 0,1 0-140,2 0 127,-5 0 0,6 0 81,-3 0-24,-3 0 1,3 0 218,-5 0 324,2-3-488,-3 2 1,-8-4-1,-8 2-44,-5 0 0,-1 1 0,2 0 1,0 2-71,-2 0 0,0 0 0,-2 0 0,-1 0-96,0 0 1,-3 0 0,-1 0 0,1 0 84,-1 0 1,2 0 0,-2 0 18,2 0 20,1 0 1,3 0-1,0 0 47,0 0 1,3 0 120,-2 0 1,9 0-138,6 0 1,5 0-1,8 0-6,0 0 1,0 0 0,2 0 0,0 0 4,-1 0 0,2 0 0,-1 0 0,0-1 17,0-1 1,-1 1-1,1-1 1,-2 0 99,0 0 1,0 2 0,0-3 151,2 0 116,-4 2 49,1-4-113,-8 4-268,-7-5 1,-2 5 0,-6-1-6,-3-1 1,1 2 0,-2-1 0,2 1-140,0 1 0,-2 0 0,-1 0 0,0 0-38,1 0 1,-1 0 0,2 0-1,-2 0-11,0 0 0,-1 0 0,0 0 0,2 0-75,2 0 0,-1 0 103,-1 0 56,5 0 1,2 0-80,10 0 1,6 2 0,7 0 259,0 0-71,1-1 1,-2-1-1,1 0-44,1 0 0,-2 0 0,3 0 1,-2 0-1,0 0 223,-2 0 0,0 0 0,0 0 120,0 0 190,-1 0-390,-2 0 1,-12-1 0,-8-1-126,-4 0 1,-4 0 0,3 2 0,-1 0 0,0 0 0,-2 0 0,1 0-290,-1 0 160,-2 0 1,3 0 0,0 0-271,-3 0 230,3 0 0,-3 2 1,5 0-1,0 1-101,2-1 0,0-1 0,0 2-218,0 0 229,6-2 0,3 4 0,8-1 219,5-1 0,2 1 0,2-3 0,0 1 174,2 0 1,0-1-1,2-1 1,1 0-26,0 0 0,-1 0 0,-2 0 139,1 0-136,-3 0 1,6-1 48,-2-1-120,-4 1 0,0-2-39,-5 3 337,-3 0 84,0 0 0,-15 0-337,-3 0 0,-2 0 0,1 0 0,0 0-151,-1 0 0,-3 0 0,2 0 0,-1 1-98,0 1 1,0-1 0,-1 2-1,2-1-32,0 0 0,1 1 0,3-2-318,-1 1 483,0 0-139,6 1-524,1-2 802,17 2-72,-2-3 0,7 0 1,-4 0-60,1 0 0,0 0 0,2 0 0,-1 0 95,-2 0 0,1-2 0,0 0 137,0 0 0,2-1 182,0 1 310,0-3-662,-8 4 1,-7-6-136,-9 3 59,-2 0 1,-2 2-101,-2 0 32,1-1 1,-2 1-324,1 0 257,1 0 1,-2 2-1,4 0 1,-1 0-41,0 0 0,-2 0 1,0 0-1,1 0 98,0 0 1,1 0 0,1 0-1,-1 0 58,0 0 1,0 0 0,0 0 0,-2 0 74,0 0 0,0 0 1,3 0-1,-1 0 13,0 0 0,0 0 0,0 0 0,0-1-77,1-1 0,1 1 0,0-1 17,0 2 1,-1 0-24,-1 0 244,3 0-226,1 0-11,5 0-1210,1 0 1261,12 0 0,-4 0 254,8 0-55,-4 0 80,-3 0 106,3 0 350,-8 0-628,8 0 1,-8 0-111,-1 0 0,-4-3 7,-9 1 0,0 0 1,-2 1 5,0-1 1,0 2-1,3-3 1,-1 2-6,0-1 0,-1 1 0,0-1 0,-2 1-52,0 1 0,2 0 1,-2 0-1,1-2 32,0 0 0,-3 0-117,1 2 107,2-3 0,-2 2-55,2-1-38,4 1-181,-1 1-375,3 0 233,5 0-67,-2 0 285,3 0 215,0 3 18,-7-2 62,3 5-135,-5-6 0,6 4 121,-2-2-104,2-1 0,-4 2 33,2-3-25,1 0 0,-3 0 1,1 0 5,-2 3 1,1-3 0,0 2 20,-2-1 1,2-1-27,0 0-169,2 0-454,-1 0 1,5-3 94,1 3 589,12-3 32,-4 3 0,8 0 191,-2 0-220,-3 0 0,5 0 0,-5 0 0,3 0 54,1 0 1,1 0 0,0 0 0,2 2-97,-1 0 0,4 0 0,-1-2 0,1 1-47,-1 1 1,3-1-1,-2 1 1,-1-1-46,0-1 0,-2 0 168,0 2 473,-4-1-294,-2 2 0,-12-3 1,-5 0-139,-4 0-55,2 0 1,-2 0-1,2 0 19,-3 0-107,1 0 0,-1 0 0,0 0 0,0 0-28,0 0 0,1 0 1,-1 0-1,0 0-99,0 0 0,0 0 1,0 0-1,1 0 49,-1 0 0,0-2 0,0 0 4,0 0 1,0 2 105,-2 0 0,3 0 34,0 0-55,0 0-9,2 0 6,4 0-4,0 0-9,5 0-15,-4 0 0,0 0 37,-3 0 1,2 0 33,-2 0 0,3 2-19,-3 0 0,3 0-5,-3-2-39,5 0 37,-6 0-87,9 0 60,-6 0-7,2 0-6,-2 3-40,2-2 4,-1 1 225,1-2 82,-2 0-120,2 3-14,-1-2-107,1 2-192,0-3 738,2 0-712,-1 0 179,-1 0-1,1 0-26,-3 0-6,2 0 31,1 0-25,-3 0-26,5 0 80,-4 0-165,1 0 63,1 0 42,-3 0 214,5 0-393,-5 0 11,3 0-787,-1 0 0,11 0 975,6 0 34,0 0 0,-2 1 111,-1 1-152,1-2 1,3 3 0,-4-3 37,2 0-37,0 0 0,-1 0 0,1 1 0,2 0 4,-1 1 0,-1 1 0,-1-3 0,1 2-4,2 0 0,0 1 1,3-2-6,-2 1 0,0 0 1,-1-1-1,1 1 0,-4 0 0,3 1 45,0 0 1,-3-1-1,2-1 28,1 1 0,-3-1 46,2 1-91,-2-1 0,0-1 1,0 0 53,0 3 0,-1-3 3,1 2 1,0-1-47,4-1 1,-3 1-1,0 0-11,1 1 0,-4 1 12,2-3 1,0 0-44,2 0 1,0 0-9,-1 0 1,1 0 24,0 0 20,-3 0-20,-1 0-27,-2 0 29,-1 0 51,1 0-40,-1 0 0,1 0 33,2 0 0,-4 0-31,4 0 1,-3-1-32,5-1 1,-2 1 0,1-1 0,-1 1-19,1 1 0,-1 0-16,2 0 94,-3 0-56,4 0 0,-5-2 65,4 0-63,-3 0 0,0 2 6,-2 0-3,-4 0 0,8 0 13,-4 0 1,1 0 57,4 0 128,-3 0 2,4 0-126,-2 0 1,3 0-30,-1 0 1,-1-2-26,0-1 1,-3 1-105,3 2 71,-6 0 0,4 0-14,-2 0 1,2 0 0,4-2 9,0 0 1,-3 0-1,1 2 4,0 0 1,-1 0 0,1 0 0,1-1 4,0-1 0,0 1 0,1-1 0,1 1-45,1 1 1,-1 0-1,2-2 1,1 0-108,-1 1 0,1-1 1,0 1-1,1-1-97,-1 0 0,3-1 0,0 1 1,0 1-82,-2 0 1,2-1-1,1-1-1042,0 0 672,2 1 700,0-3 0,2 1 0,1-2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A2C24C-7D4B-4A9E-B25A-DCBA4500F8D2}" type="datetimeFigureOut">
              <a:rPr lang="en-GB" smtClean="0"/>
              <a:t>29/05/2024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DC55CE-5618-4A6F-A5CF-458A25FF6300}" type="slidenum">
              <a:rPr lang="en-GB" smtClean="0"/>
              <a:t>‹#›</a:t>
            </a:fld>
            <a:endParaRPr lang="en-GB"/>
          </a:p>
        </p:txBody>
      </p:sp>
    </p:spTree>
    <p:extLst>
      <p:ext uri="{BB962C8B-B14F-4D97-AF65-F5344CB8AC3E}">
        <p14:creationId xmlns:p14="http://schemas.microsoft.com/office/powerpoint/2010/main" val="20780958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a:p>
        </p:txBody>
      </p:sp>
      <p:sp>
        <p:nvSpPr>
          <p:cNvPr id="4" name="Slide Number Placeholder 3"/>
          <p:cNvSpPr>
            <a:spLocks noGrp="1"/>
          </p:cNvSpPr>
          <p:nvPr>
            <p:ph type="sldNum" sz="quarter" idx="5"/>
          </p:nvPr>
        </p:nvSpPr>
        <p:spPr/>
        <p:txBody>
          <a:bodyPr/>
          <a:lstStyle/>
          <a:p>
            <a:fld id="{8ADC55CE-5618-4A6F-A5CF-458A25FF6300}" type="slidenum">
              <a:rPr lang="en-GB" smtClean="0"/>
              <a:t>1</a:t>
            </a:fld>
            <a:endParaRPr lang="en-GB"/>
          </a:p>
        </p:txBody>
      </p:sp>
    </p:spTree>
    <p:extLst>
      <p:ext uri="{BB962C8B-B14F-4D97-AF65-F5344CB8AC3E}">
        <p14:creationId xmlns:p14="http://schemas.microsoft.com/office/powerpoint/2010/main" val="1730645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GPIO pins on the Pi are designed to handle a maximum of 3.3 V. Exceeding this voltage can damage the Pi. This is a problem since the ultrasonic sensor operates at 5 V so, when the sensor sends an echo signal (indicating that it has detected an object) to the pi, the voltage level of this signal will be about 5 V. So, a potential divider is used to lower the echo signal voltage.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DO NOT READ: the echo signal is a series of HIGH &amp; LOW (3.3V or 0 V) signals, so don’t have to save integrity of wave or anything like that</a:t>
            </a:r>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11</a:t>
            </a:fld>
            <a:endParaRPr lang="en-GB"/>
          </a:p>
        </p:txBody>
      </p:sp>
    </p:spTree>
    <p:extLst>
      <p:ext uri="{BB962C8B-B14F-4D97-AF65-F5344CB8AC3E}">
        <p14:creationId xmlns:p14="http://schemas.microsoft.com/office/powerpoint/2010/main" val="600057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When the power switch is turned the </a:t>
            </a:r>
            <a:r>
              <a:rPr lang="en-GB" err="1"/>
              <a:t>the</a:t>
            </a:r>
            <a:r>
              <a:rPr lang="en-GB"/>
              <a:t> detector and a menu function starts. The menu continuously checks for button presses and starts the run/cycle if the start button is pressed, and reset the cycle if the reset is pressed. The detector starts at the same time as the menu because it takes time to boot up and vehicle doesn’t have to wait for that to happen.</a:t>
            </a:r>
          </a:p>
        </p:txBody>
      </p:sp>
      <p:sp>
        <p:nvSpPr>
          <p:cNvPr id="4" name="Slide Number Placeholder 3"/>
          <p:cNvSpPr>
            <a:spLocks noGrp="1"/>
          </p:cNvSpPr>
          <p:nvPr>
            <p:ph type="sldNum" sz="quarter" idx="5"/>
          </p:nvPr>
        </p:nvSpPr>
        <p:spPr/>
        <p:txBody>
          <a:bodyPr/>
          <a:lstStyle/>
          <a:p>
            <a:fld id="{8ADC55CE-5618-4A6F-A5CF-458A25FF6300}" type="slidenum">
              <a:rPr lang="en-GB" smtClean="0"/>
              <a:t>12</a:t>
            </a:fld>
            <a:endParaRPr lang="en-GB"/>
          </a:p>
        </p:txBody>
      </p:sp>
    </p:spTree>
    <p:extLst>
      <p:ext uri="{BB962C8B-B14F-4D97-AF65-F5344CB8AC3E}">
        <p14:creationId xmlns:p14="http://schemas.microsoft.com/office/powerpoint/2010/main" val="481078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GB"/>
            </a:br>
            <a:r>
              <a:rPr lang="en-GB"/>
              <a:t>Once the stat button has been pressed the vehicle moves towards the wall, continuously checking if the current distance to the wall is below a threshold value. If it is below the vehicle slows down and continues until the limit switch is pressed. Once this has been pressed the vehicle stops are reverse to the target and aligns itself. Once aligned, it waits and moves forward to the next target and aligns for a final time. The alignment process is very simple it moves motor by the offset given by the camera and does this until 5 offset readings return as 0 – meaning aligned.</a:t>
            </a:r>
            <a:br>
              <a:rPr lang="en-GB"/>
            </a:br>
            <a:br>
              <a:rPr lang="en-GB"/>
            </a:br>
            <a:r>
              <a:rPr lang="en-GB"/>
              <a:t>Once the start button has been pressed the device begins to move forward &amp; starts a timer. It continues to move forward until, the distance to the wall is less than a threshold value. Once at the threshold the device slows down, the timer is stopped and continues to move forward until the limit switch has been pressed. The motor stops &amp; then reverses for the measured duration of time. After this time the device slows down and searches for the target. Once found it aligns itself &amp; waits then moves forward to the second target and aligns again. The alignment process is very simple it moves the motor by offset given by the camera and does this until 5 offset readings return as 0 – meaning aligned.</a:t>
            </a:r>
          </a:p>
        </p:txBody>
      </p:sp>
      <p:sp>
        <p:nvSpPr>
          <p:cNvPr id="4" name="Slide Number Placeholder 3"/>
          <p:cNvSpPr>
            <a:spLocks noGrp="1"/>
          </p:cNvSpPr>
          <p:nvPr>
            <p:ph type="sldNum" sz="quarter" idx="5"/>
          </p:nvPr>
        </p:nvSpPr>
        <p:spPr/>
        <p:txBody>
          <a:bodyPr/>
          <a:lstStyle/>
          <a:p>
            <a:fld id="{8ADC55CE-5618-4A6F-A5CF-458A25FF6300}" type="slidenum">
              <a:rPr lang="en-GB" smtClean="0"/>
              <a:t>13</a:t>
            </a:fld>
            <a:endParaRPr lang="en-GB"/>
          </a:p>
        </p:txBody>
      </p:sp>
    </p:spTree>
    <p:extLst>
      <p:ext uri="{BB962C8B-B14F-4D97-AF65-F5344CB8AC3E}">
        <p14:creationId xmlns:p14="http://schemas.microsoft.com/office/powerpoint/2010/main" val="15543912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input video feed is used to detect and isolate blue ring which can then be used to calculate the offset of its centre from the centre of the video.</a:t>
            </a:r>
          </a:p>
          <a:p>
            <a:endParaRPr lang="en-GB"/>
          </a:p>
          <a:p>
            <a:r>
              <a:rPr lang="en-GB"/>
              <a:t>To isolate the blue ring, a threshold is applied to select only the specified blue hues in the video. The white region represent where blue is detected.</a:t>
            </a:r>
          </a:p>
          <a:p>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This can then be used as a mask to get only the blue part of the input video.</a:t>
            </a:r>
          </a:p>
          <a:p>
            <a:endParaRPr lang="en-GB"/>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14</a:t>
            </a:fld>
            <a:endParaRPr lang="en-GB"/>
          </a:p>
        </p:txBody>
      </p:sp>
    </p:spTree>
    <p:extLst>
      <p:ext uri="{BB962C8B-B14F-4D97-AF65-F5344CB8AC3E}">
        <p14:creationId xmlns:p14="http://schemas.microsoft.com/office/powerpoint/2010/main" val="279650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The produces a very noisy result which can affect the offset calculations. So, a median filter is applied to remove any noise.</a:t>
            </a:r>
          </a:p>
          <a:p>
            <a:endParaRPr lang="en-GB"/>
          </a:p>
          <a:p>
            <a:r>
              <a:rPr lang="en-GB"/>
              <a:t>Then converting the video to greyscale allows for easier and more accurate contour detection.</a:t>
            </a:r>
          </a:p>
          <a:p>
            <a:endParaRPr lang="en-GB"/>
          </a:p>
          <a:p>
            <a:r>
              <a:rPr lang="en-GB"/>
              <a:t>Finally, the contours are detected and are used to find the offset of the target from the centre of the video.</a:t>
            </a:r>
          </a:p>
        </p:txBody>
      </p:sp>
      <p:sp>
        <p:nvSpPr>
          <p:cNvPr id="4" name="Slide Number Placeholder 3"/>
          <p:cNvSpPr>
            <a:spLocks noGrp="1"/>
          </p:cNvSpPr>
          <p:nvPr>
            <p:ph type="sldNum" sz="quarter" idx="5"/>
          </p:nvPr>
        </p:nvSpPr>
        <p:spPr/>
        <p:txBody>
          <a:bodyPr/>
          <a:lstStyle/>
          <a:p>
            <a:fld id="{8ADC55CE-5618-4A6F-A5CF-458A25FF6300}" type="slidenum">
              <a:rPr lang="en-GB" smtClean="0"/>
              <a:t>15</a:t>
            </a:fld>
            <a:endParaRPr lang="en-GB"/>
          </a:p>
        </p:txBody>
      </p:sp>
    </p:spTree>
    <p:extLst>
      <p:ext uri="{BB962C8B-B14F-4D97-AF65-F5344CB8AC3E}">
        <p14:creationId xmlns:p14="http://schemas.microsoft.com/office/powerpoint/2010/main" val="19128610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Note: do not simply just read off of the notes. Just say “here is the Bill of Materials overview” and state that we were under budget!</a:t>
            </a:r>
          </a:p>
          <a:p>
            <a:endParaRPr lang="en-US" dirty="0">
              <a:latin typeface="Calibri"/>
              <a:ea typeface="Calibri"/>
              <a:cs typeface="Calibri"/>
            </a:endParaRPr>
          </a:p>
          <a:p>
            <a:r>
              <a:rPr lang="en-US" dirty="0">
                <a:latin typeface="Calibri"/>
                <a:ea typeface="Calibri"/>
                <a:cs typeface="Calibri"/>
              </a:rPr>
              <a:t>Pie chart shows for the iMechE BOM</a:t>
            </a:r>
          </a:p>
          <a:p>
            <a:r>
              <a:rPr lang="en-US" dirty="0" err="1">
                <a:latin typeface="Calibri"/>
                <a:ea typeface="Calibri"/>
                <a:cs typeface="Calibri"/>
              </a:rPr>
              <a:t>Analyse</a:t>
            </a:r>
            <a:r>
              <a:rPr lang="en-US" dirty="0">
                <a:latin typeface="Calibri"/>
                <a:ea typeface="Calibri"/>
                <a:cs typeface="Calibri"/>
              </a:rPr>
              <a:t> from pie chart: </a:t>
            </a:r>
            <a:endParaRPr lang="en-US" dirty="0"/>
          </a:p>
          <a:p>
            <a:pPr marL="171450" indent="-171450">
              <a:buFont typeface="Calibri"/>
              <a:buChar char="-"/>
            </a:pPr>
            <a:r>
              <a:rPr lang="en-US" dirty="0">
                <a:latin typeface="Calibri"/>
                <a:ea typeface="Calibri"/>
                <a:cs typeface="Calibri"/>
              </a:rPr>
              <a:t>Focus on computer vision meant that more expenditure went towards electrical side</a:t>
            </a:r>
          </a:p>
          <a:p>
            <a:pPr marL="171450" indent="-171450">
              <a:buFont typeface="Calibri"/>
              <a:buChar char="-"/>
            </a:pPr>
            <a:r>
              <a:rPr lang="en-US" dirty="0">
                <a:latin typeface="Calibri"/>
                <a:ea typeface="Calibri"/>
                <a:cs typeface="Calibri"/>
              </a:rPr>
              <a:t>Mechanical components were quite cheap due to in-house facilities and smart usage of 3D printing and laser cutting</a:t>
            </a:r>
          </a:p>
          <a:p>
            <a:endParaRPr lang="en-US" dirty="0">
              <a:latin typeface="Calibri"/>
              <a:ea typeface="Calibri"/>
              <a:cs typeface="Calibri"/>
            </a:endParaRPr>
          </a:p>
          <a:p>
            <a:r>
              <a:rPr lang="en-US" dirty="0">
                <a:latin typeface="Calibri"/>
                <a:ea typeface="Calibri"/>
                <a:cs typeface="Calibri"/>
              </a:rPr>
              <a:t>BOM shows well managed funding</a:t>
            </a:r>
          </a:p>
          <a:p>
            <a:endParaRPr lang="en-US" dirty="0">
              <a:latin typeface="Calibri"/>
              <a:ea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17</a:t>
            </a:fld>
            <a:endParaRPr lang="en-GB"/>
          </a:p>
        </p:txBody>
      </p:sp>
    </p:spTree>
    <p:extLst>
      <p:ext uri="{BB962C8B-B14F-4D97-AF65-F5344CB8AC3E}">
        <p14:creationId xmlns:p14="http://schemas.microsoft.com/office/powerpoint/2010/main" val="3920967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Went with Advanced category -&gt; gave us the opportunity to use computer vision to detect the target, as well as use a motor in conjunction with gear reduction system to ensure accurate movement</a:t>
            </a:r>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2</a:t>
            </a:fld>
            <a:endParaRPr lang="en-GB"/>
          </a:p>
        </p:txBody>
      </p:sp>
    </p:spTree>
    <p:extLst>
      <p:ext uri="{BB962C8B-B14F-4D97-AF65-F5344CB8AC3E}">
        <p14:creationId xmlns:p14="http://schemas.microsoft.com/office/powerpoint/2010/main" val="3452408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4</a:t>
            </a:fld>
            <a:endParaRPr lang="en-GB"/>
          </a:p>
        </p:txBody>
      </p:sp>
    </p:spTree>
    <p:extLst>
      <p:ext uri="{BB962C8B-B14F-4D97-AF65-F5344CB8AC3E}">
        <p14:creationId xmlns:p14="http://schemas.microsoft.com/office/powerpoint/2010/main" val="133175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0.4mm MDF: perfect thickness and material to withstand weight and forces while staying relatively cheap</a:t>
            </a:r>
          </a:p>
          <a:p>
            <a:r>
              <a:rPr lang="en-US">
                <a:latin typeface="Calibri"/>
                <a:cs typeface="Calibri"/>
              </a:rPr>
              <a:t>Large gap in </a:t>
            </a:r>
            <a:r>
              <a:rPr lang="en-US" err="1">
                <a:latin typeface="Calibri"/>
                <a:cs typeface="Calibri"/>
              </a:rPr>
              <a:t>centre</a:t>
            </a:r>
            <a:r>
              <a:rPr lang="en-US">
                <a:latin typeface="Calibri"/>
                <a:cs typeface="Calibri"/>
              </a:rPr>
              <a:t> for optimal target detection, system works best when target is directly underneath camera</a:t>
            </a:r>
          </a:p>
          <a:p>
            <a:r>
              <a:rPr lang="en-US">
                <a:latin typeface="Calibri"/>
                <a:cs typeface="Calibri"/>
              </a:rPr>
              <a:t>Cable routing: ensures that the system looks neat, keeps cables out of the way. Dangling cables = hazard</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8ADC55CE-5618-4A6F-A5CF-458A25FF6300}" type="slidenum">
              <a:rPr lang="en-GB" smtClean="0"/>
              <a:t>5</a:t>
            </a:fld>
            <a:endParaRPr lang="en-GB"/>
          </a:p>
        </p:txBody>
      </p:sp>
    </p:spTree>
    <p:extLst>
      <p:ext uri="{BB962C8B-B14F-4D97-AF65-F5344CB8AC3E}">
        <p14:creationId xmlns:p14="http://schemas.microsoft.com/office/powerpoint/2010/main" val="2288433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The NEMA 17 motor was chosen to deliver the power required</a:t>
            </a:r>
          </a:p>
          <a:p>
            <a:endParaRPr lang="en-US">
              <a:latin typeface="Calibri"/>
              <a:cs typeface="Calibri"/>
            </a:endParaRPr>
          </a:p>
          <a:p>
            <a:r>
              <a:rPr lang="en-US">
                <a:latin typeface="Calibri"/>
                <a:cs typeface="Calibri"/>
              </a:rPr>
              <a:t>Motor needed to run at a certain angular velocity or else it will stutter. Reduction ratio allows the motor to run at higher speed while wheel travels slower and more accurately</a:t>
            </a:r>
          </a:p>
        </p:txBody>
      </p:sp>
      <p:sp>
        <p:nvSpPr>
          <p:cNvPr id="4" name="Slide Number Placeholder 3"/>
          <p:cNvSpPr>
            <a:spLocks noGrp="1"/>
          </p:cNvSpPr>
          <p:nvPr>
            <p:ph type="sldNum" sz="quarter" idx="5"/>
          </p:nvPr>
        </p:nvSpPr>
        <p:spPr/>
        <p:txBody>
          <a:bodyPr/>
          <a:lstStyle/>
          <a:p>
            <a:fld id="{8ADC55CE-5618-4A6F-A5CF-458A25FF6300}" type="slidenum">
              <a:rPr lang="en-GB" smtClean="0"/>
              <a:t>6</a:t>
            </a:fld>
            <a:endParaRPr lang="en-GB"/>
          </a:p>
        </p:txBody>
      </p:sp>
    </p:spTree>
    <p:extLst>
      <p:ext uri="{BB962C8B-B14F-4D97-AF65-F5344CB8AC3E}">
        <p14:creationId xmlns:p14="http://schemas.microsoft.com/office/powerpoint/2010/main" val="4244230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7</a:t>
            </a:fld>
            <a:endParaRPr lang="en-GB"/>
          </a:p>
        </p:txBody>
      </p:sp>
    </p:spTree>
    <p:extLst>
      <p:ext uri="{BB962C8B-B14F-4D97-AF65-F5344CB8AC3E}">
        <p14:creationId xmlns:p14="http://schemas.microsoft.com/office/powerpoint/2010/main" val="13494484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a:solidFill>
                  <a:srgbClr val="ECECEC"/>
                </a:solidFill>
                <a:effectLst/>
                <a:highlight>
                  <a:srgbClr val="212121"/>
                </a:highlight>
                <a:latin typeface="Söhne"/>
              </a:rPr>
              <a:t>This circuit diagram outlines the essential components and connections for the device. Safety features include a power switch and a fuse to protect against electrical faults. A start and reset button can be used for easier control of the device.</a:t>
            </a:r>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8</a:t>
            </a:fld>
            <a:endParaRPr lang="en-GB"/>
          </a:p>
        </p:txBody>
      </p:sp>
    </p:spTree>
    <p:extLst>
      <p:ext uri="{BB962C8B-B14F-4D97-AF65-F5344CB8AC3E}">
        <p14:creationId xmlns:p14="http://schemas.microsoft.com/office/powerpoint/2010/main" val="1469878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The whole system runs on a 12 V battery pack which has to power the Raspberry Pi and the stepper motor, both with different operating voltages. So, the supply voltage is split in parallel to the motor driver and to the buck converter. The buck converter steps down the battery voltage to 5 V which then supplies it to the Pi.</a:t>
            </a:r>
            <a:br>
              <a:rPr lang="en-GB" sz="1200"/>
            </a:br>
            <a:br>
              <a:rPr lang="en-GB" sz="1200"/>
            </a:br>
            <a:r>
              <a:rPr lang="en-GB" sz="1200"/>
              <a:t>DO NOT READ:</a:t>
            </a:r>
            <a:br>
              <a:rPr lang="en-GB" sz="1200"/>
            </a:br>
            <a:r>
              <a:rPr lang="en-GB" sz="1200"/>
              <a:t>- </a:t>
            </a:r>
            <a:r>
              <a:rPr lang="en-GB" b="0" i="0">
                <a:solidFill>
                  <a:srgbClr val="ECECEC"/>
                </a:solidFill>
                <a:effectLst/>
                <a:highlight>
                  <a:srgbClr val="212121"/>
                </a:highlight>
                <a:latin typeface="Söhne"/>
              </a:rPr>
              <a:t>buck converter is a type of switch-mode power supply (SMPS) that changes voltage through duty cycle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a:t>- </a:t>
            </a:r>
            <a:r>
              <a:rPr lang="en-GB" b="0" i="0">
                <a:solidFill>
                  <a:srgbClr val="ECECEC"/>
                </a:solidFill>
                <a:effectLst/>
                <a:highlight>
                  <a:srgbClr val="212121"/>
                </a:highlight>
                <a:latin typeface="Söhne"/>
              </a:rPr>
              <a:t>buck converter stabilises voltage - protect the Raspberry Pi against voltage fluctuations that could occur</a:t>
            </a:r>
            <a:endParaRPr lang="en-GB" sz="1200"/>
          </a:p>
        </p:txBody>
      </p:sp>
      <p:sp>
        <p:nvSpPr>
          <p:cNvPr id="4" name="Slide Number Placeholder 3"/>
          <p:cNvSpPr>
            <a:spLocks noGrp="1"/>
          </p:cNvSpPr>
          <p:nvPr>
            <p:ph type="sldNum" sz="quarter" idx="5"/>
          </p:nvPr>
        </p:nvSpPr>
        <p:spPr/>
        <p:txBody>
          <a:bodyPr/>
          <a:lstStyle/>
          <a:p>
            <a:fld id="{8ADC55CE-5618-4A6F-A5CF-458A25FF6300}" type="slidenum">
              <a:rPr lang="en-GB" smtClean="0"/>
              <a:t>9</a:t>
            </a:fld>
            <a:endParaRPr lang="en-GB"/>
          </a:p>
        </p:txBody>
      </p:sp>
    </p:spTree>
    <p:extLst>
      <p:ext uri="{BB962C8B-B14F-4D97-AF65-F5344CB8AC3E}">
        <p14:creationId xmlns:p14="http://schemas.microsoft.com/office/powerpoint/2010/main" val="125003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a:p>
          <a:p>
            <a:pPr marL="0" marR="0" lvl="0" indent="0" algn="l" defTabSz="914400" rtl="0" eaLnBrk="1" fontAlgn="auto" latinLnBrk="0" hangingPunct="1">
              <a:lnSpc>
                <a:spcPct val="100000"/>
              </a:lnSpc>
              <a:spcBef>
                <a:spcPts val="0"/>
              </a:spcBef>
              <a:spcAft>
                <a:spcPts val="0"/>
              </a:spcAft>
              <a:buClrTx/>
              <a:buSzTx/>
              <a:buFontTx/>
              <a:buNone/>
              <a:tabLst/>
              <a:defRPr/>
            </a:pPr>
            <a:r>
              <a:rPr lang="en-GB"/>
              <a:t>The motor driver uses </a:t>
            </a:r>
            <a:r>
              <a:rPr lang="en-GB" err="1"/>
              <a:t>Vref</a:t>
            </a:r>
            <a:r>
              <a:rPr lang="en-GB"/>
              <a:t> to set the maximum amount of current that can flow through the motor coils. This needs to be calculate so not to damage the motor due to excessive current. For our case, Rs is the resistance of the R5 resistor on the driver board. From the motor specification we can get a </a:t>
            </a:r>
            <a:r>
              <a:rPr lang="en-GB" err="1"/>
              <a:t>Vref</a:t>
            </a:r>
            <a:r>
              <a:rPr lang="en-GB"/>
              <a:t> value of </a:t>
            </a:r>
            <a:r>
              <a:rPr lang="en-GB" err="1"/>
              <a:t>of</a:t>
            </a:r>
            <a:r>
              <a:rPr lang="en-GB"/>
              <a:t> 0.22 V.  Also, to reduce heating in the motor, we’re operating it at 80% of its current limit.</a:t>
            </a:r>
          </a:p>
          <a:p>
            <a:endParaRPr lang="en-GB"/>
          </a:p>
        </p:txBody>
      </p:sp>
      <p:sp>
        <p:nvSpPr>
          <p:cNvPr id="4" name="Slide Number Placeholder 3"/>
          <p:cNvSpPr>
            <a:spLocks noGrp="1"/>
          </p:cNvSpPr>
          <p:nvPr>
            <p:ph type="sldNum" sz="quarter" idx="5"/>
          </p:nvPr>
        </p:nvSpPr>
        <p:spPr/>
        <p:txBody>
          <a:bodyPr/>
          <a:lstStyle/>
          <a:p>
            <a:fld id="{8ADC55CE-5618-4A6F-A5CF-458A25FF6300}" type="slidenum">
              <a:rPr lang="en-GB" smtClean="0"/>
              <a:t>10</a:t>
            </a:fld>
            <a:endParaRPr lang="en-GB"/>
          </a:p>
        </p:txBody>
      </p:sp>
    </p:spTree>
    <p:extLst>
      <p:ext uri="{BB962C8B-B14F-4D97-AF65-F5344CB8AC3E}">
        <p14:creationId xmlns:p14="http://schemas.microsoft.com/office/powerpoint/2010/main" val="167171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1">
              <a:rPr lang="en-US" smtClean="0"/>
              <a:t>5/29/2024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72610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1">
              <a:rPr lang="en-US" smtClean="0"/>
              <a:t>5/29/2024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12746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1">
              <a:rPr lang="en-US" smtClean="0"/>
              <a:t>5/29/2024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8928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1">
              <a:rPr lang="en-US" smtClean="0"/>
              <a:t>5/29/2024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4500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1">
              <a:rPr lang="en-US" smtClean="0"/>
              <a:t>5/29/2024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807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1">
              <a:rPr lang="en-US" smtClean="0"/>
              <a:t>5/29/2024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1743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1">
              <a:rPr lang="en-US" smtClean="0"/>
              <a:t>5/29/2024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780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1">
              <a:rPr lang="en-US" smtClean="0"/>
              <a:t>5/29/2024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0576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1">
              <a:rPr lang="en-US" smtClean="0"/>
              <a:t>5/29/2024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8677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1">
              <a:rPr lang="en-US" smtClean="0"/>
              <a:t>5/29/2024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87093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1">
              <a:rPr lang="en-US" smtClean="0"/>
              <a:t>5/29/2024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8557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1">
              <a:rPr lang="en-US" smtClean="0"/>
              <a:t>5/29/2024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51996477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43" r:id="rId6"/>
    <p:sldLayoutId id="2147483739" r:id="rId7"/>
    <p:sldLayoutId id="2147483740" r:id="rId8"/>
    <p:sldLayoutId id="2147483741" r:id="rId9"/>
    <p:sldLayoutId id="2147483742" r:id="rId10"/>
    <p:sldLayoutId id="2147483744"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55.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customXml" Target="../ink/ink4.xml"/><Relationship Id="rId18" Type="http://schemas.openxmlformats.org/officeDocument/2006/relationships/image" Target="../media/image23.png"/><Relationship Id="rId26" Type="http://schemas.openxmlformats.org/officeDocument/2006/relationships/image" Target="../media/image27.png"/><Relationship Id="rId3" Type="http://schemas.openxmlformats.org/officeDocument/2006/relationships/image" Target="../media/image9.png"/><Relationship Id="rId21" Type="http://schemas.openxmlformats.org/officeDocument/2006/relationships/customXml" Target="../ink/ink8.xml"/><Relationship Id="rId12" Type="http://schemas.openxmlformats.org/officeDocument/2006/relationships/image" Target="../media/image20.png"/><Relationship Id="rId17" Type="http://schemas.openxmlformats.org/officeDocument/2006/relationships/customXml" Target="../ink/ink6.xml"/><Relationship Id="rId25" Type="http://schemas.openxmlformats.org/officeDocument/2006/relationships/customXml" Target="../ink/ink10.xml"/><Relationship Id="rId2" Type="http://schemas.openxmlformats.org/officeDocument/2006/relationships/notesSlide" Target="../notesSlides/notesSlide7.xml"/><Relationship Id="rId16" Type="http://schemas.openxmlformats.org/officeDocument/2006/relationships/image" Target="../media/image22.png"/><Relationship Id="rId20" Type="http://schemas.openxmlformats.org/officeDocument/2006/relationships/image" Target="../media/image24.png"/><Relationship Id="rId29" Type="http://schemas.openxmlformats.org/officeDocument/2006/relationships/customXml" Target="../ink/ink12.xml"/><Relationship Id="rId1" Type="http://schemas.openxmlformats.org/officeDocument/2006/relationships/slideLayout" Target="../slideLayouts/slideLayout2.xml"/><Relationship Id="rId11" Type="http://schemas.openxmlformats.org/officeDocument/2006/relationships/customXml" Target="../ink/ink3.xml"/><Relationship Id="rId24" Type="http://schemas.openxmlformats.org/officeDocument/2006/relationships/image" Target="../media/image26.png"/><Relationship Id="rId32" Type="http://schemas.openxmlformats.org/officeDocument/2006/relationships/image" Target="../media/image30.png"/><Relationship Id="rId15" Type="http://schemas.openxmlformats.org/officeDocument/2006/relationships/customXml" Target="../ink/ink5.xml"/><Relationship Id="rId23" Type="http://schemas.openxmlformats.org/officeDocument/2006/relationships/customXml" Target="../ink/ink9.xml"/><Relationship Id="rId28" Type="http://schemas.openxmlformats.org/officeDocument/2006/relationships/image" Target="../media/image28.png"/><Relationship Id="rId10" Type="http://schemas.openxmlformats.org/officeDocument/2006/relationships/image" Target="../media/image19.png"/><Relationship Id="rId19" Type="http://schemas.openxmlformats.org/officeDocument/2006/relationships/customXml" Target="../ink/ink7.xml"/><Relationship Id="rId31" Type="http://schemas.openxmlformats.org/officeDocument/2006/relationships/customXml" Target="../ink/ink13.xml"/><Relationship Id="rId4" Type="http://schemas.openxmlformats.org/officeDocument/2006/relationships/customXml" Target="../ink/ink1.xml"/><Relationship Id="rId9" Type="http://schemas.openxmlformats.org/officeDocument/2006/relationships/customXml" Target="../ink/ink2.xml"/><Relationship Id="rId14" Type="http://schemas.openxmlformats.org/officeDocument/2006/relationships/image" Target="../media/image21.png"/><Relationship Id="rId22" Type="http://schemas.openxmlformats.org/officeDocument/2006/relationships/image" Target="../media/image25.png"/><Relationship Id="rId27" Type="http://schemas.openxmlformats.org/officeDocument/2006/relationships/customXml" Target="../ink/ink11.xml"/><Relationship Id="rId30" Type="http://schemas.openxmlformats.org/officeDocument/2006/relationships/image" Target="../media/image29.png"/></Relationships>
</file>

<file path=ppt/slides/_rels/slide9.xml.rels><?xml version="1.0" encoding="UTF-8" standalone="yes"?>
<Relationships xmlns="http://schemas.openxmlformats.org/package/2006/relationships"><Relationship Id="rId13" Type="http://schemas.openxmlformats.org/officeDocument/2006/relationships/image" Target="../media/image35.png"/><Relationship Id="rId18" Type="http://schemas.openxmlformats.org/officeDocument/2006/relationships/customXml" Target="../ink/ink20.xml"/><Relationship Id="rId26" Type="http://schemas.openxmlformats.org/officeDocument/2006/relationships/customXml" Target="../ink/ink24.xml"/><Relationship Id="rId39" Type="http://schemas.openxmlformats.org/officeDocument/2006/relationships/image" Target="../media/image48.png"/><Relationship Id="rId21" Type="http://schemas.openxmlformats.org/officeDocument/2006/relationships/image" Target="../media/image39.png"/><Relationship Id="rId34" Type="http://schemas.openxmlformats.org/officeDocument/2006/relationships/customXml" Target="../ink/ink28.xml"/><Relationship Id="rId7" Type="http://schemas.openxmlformats.org/officeDocument/2006/relationships/image" Target="../media/image32.png"/><Relationship Id="rId12" Type="http://schemas.openxmlformats.org/officeDocument/2006/relationships/customXml" Target="../ink/ink17.xml"/><Relationship Id="rId17" Type="http://schemas.openxmlformats.org/officeDocument/2006/relationships/image" Target="../media/image37.png"/><Relationship Id="rId25" Type="http://schemas.openxmlformats.org/officeDocument/2006/relationships/image" Target="../media/image41.png"/><Relationship Id="rId33" Type="http://schemas.openxmlformats.org/officeDocument/2006/relationships/image" Target="../media/image45.png"/><Relationship Id="rId38" Type="http://schemas.openxmlformats.org/officeDocument/2006/relationships/customXml" Target="../ink/ink30.xml"/><Relationship Id="rId2" Type="http://schemas.openxmlformats.org/officeDocument/2006/relationships/notesSlide" Target="../notesSlides/notesSlide8.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43.png"/><Relationship Id="rId41" Type="http://schemas.openxmlformats.org/officeDocument/2006/relationships/image" Target="../media/image49.png"/><Relationship Id="rId1" Type="http://schemas.openxmlformats.org/officeDocument/2006/relationships/slideLayout" Target="../slideLayouts/slideLayout2.xml"/><Relationship Id="rId11" Type="http://schemas.openxmlformats.org/officeDocument/2006/relationships/image" Target="../media/image34.png"/><Relationship Id="rId24" Type="http://schemas.openxmlformats.org/officeDocument/2006/relationships/customXml" Target="../ink/ink23.xml"/><Relationship Id="rId32" Type="http://schemas.openxmlformats.org/officeDocument/2006/relationships/customXml" Target="../ink/ink27.xml"/><Relationship Id="rId37" Type="http://schemas.openxmlformats.org/officeDocument/2006/relationships/image" Target="../media/image47.png"/><Relationship Id="rId40" Type="http://schemas.openxmlformats.org/officeDocument/2006/relationships/customXml" Target="../ink/ink31.xml"/><Relationship Id="rId15" Type="http://schemas.openxmlformats.org/officeDocument/2006/relationships/image" Target="../media/image36.png"/><Relationship Id="rId23" Type="http://schemas.openxmlformats.org/officeDocument/2006/relationships/image" Target="../media/image40.png"/><Relationship Id="rId28" Type="http://schemas.openxmlformats.org/officeDocument/2006/relationships/customXml" Target="../ink/ink25.xml"/><Relationship Id="rId36" Type="http://schemas.openxmlformats.org/officeDocument/2006/relationships/customXml" Target="../ink/ink29.xml"/><Relationship Id="rId10" Type="http://schemas.openxmlformats.org/officeDocument/2006/relationships/customXml" Target="../ink/ink16.xml"/><Relationship Id="rId19" Type="http://schemas.openxmlformats.org/officeDocument/2006/relationships/image" Target="../media/image38.png"/><Relationship Id="rId31" Type="http://schemas.openxmlformats.org/officeDocument/2006/relationships/image" Target="../media/image44.png"/><Relationship Id="rId4" Type="http://schemas.openxmlformats.org/officeDocument/2006/relationships/customXml" Target="../ink/ink14.xml"/><Relationship Id="rId9" Type="http://schemas.openxmlformats.org/officeDocument/2006/relationships/image" Target="../media/image33.png"/><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42.png"/><Relationship Id="rId30" Type="http://schemas.openxmlformats.org/officeDocument/2006/relationships/customXml" Target="../ink/ink26.xml"/><Relationship Id="rId35" Type="http://schemas.openxmlformats.org/officeDocument/2006/relationships/image" Target="../media/image46.png"/><Relationship Id="rId8" Type="http://schemas.openxmlformats.org/officeDocument/2006/relationships/customXml" Target="../ink/ink15.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70045" y="1388601"/>
            <a:ext cx="3948109" cy="2446934"/>
          </a:xfrm>
        </p:spPr>
        <p:txBody>
          <a:bodyPr>
            <a:normAutofit/>
          </a:bodyPr>
          <a:lstStyle/>
          <a:p>
            <a:pPr algn="l"/>
            <a:r>
              <a:rPr lang="en-GB"/>
              <a:t>IMechE Design Challenge 2024</a:t>
            </a:r>
          </a:p>
        </p:txBody>
      </p:sp>
      <p:sp>
        <p:nvSpPr>
          <p:cNvPr id="3" name="Subtitle 2"/>
          <p:cNvSpPr>
            <a:spLocks noGrp="1"/>
          </p:cNvSpPr>
          <p:nvPr>
            <p:ph type="subTitle" idx="1"/>
          </p:nvPr>
        </p:nvSpPr>
        <p:spPr>
          <a:xfrm>
            <a:off x="670045" y="4181900"/>
            <a:ext cx="3509383" cy="1394913"/>
          </a:xfrm>
        </p:spPr>
        <p:txBody>
          <a:bodyPr>
            <a:normAutofit/>
          </a:bodyPr>
          <a:lstStyle/>
          <a:p>
            <a:pPr algn="l">
              <a:lnSpc>
                <a:spcPct val="100000"/>
              </a:lnSpc>
            </a:pPr>
            <a:r>
              <a:rPr lang="en-GB" sz="1600" err="1"/>
              <a:t>Gursager</a:t>
            </a:r>
            <a:r>
              <a:rPr lang="en-GB" sz="1600"/>
              <a:t> Singh</a:t>
            </a:r>
          </a:p>
          <a:p>
            <a:pPr algn="l">
              <a:lnSpc>
                <a:spcPct val="100000"/>
              </a:lnSpc>
            </a:pPr>
            <a:r>
              <a:rPr lang="en-GB" sz="1600"/>
              <a:t>Shehan </a:t>
            </a:r>
            <a:r>
              <a:rPr lang="en-GB" sz="1600" err="1"/>
              <a:t>Medagedara</a:t>
            </a:r>
            <a:endParaRPr lang="en-GB" sz="1600"/>
          </a:p>
          <a:p>
            <a:pPr algn="l">
              <a:lnSpc>
                <a:spcPct val="100000"/>
              </a:lnSpc>
            </a:pPr>
            <a:r>
              <a:rPr lang="en-GB" sz="1600"/>
              <a:t>Harry Wang</a:t>
            </a:r>
          </a:p>
        </p:txBody>
      </p:sp>
      <p:pic>
        <p:nvPicPr>
          <p:cNvPr id="5" name="Picture 4" descr="A red sign with black text&#10;&#10;Description automatically generated">
            <a:extLst>
              <a:ext uri="{FF2B5EF4-FFF2-40B4-BE49-F238E27FC236}">
                <a16:creationId xmlns:a16="http://schemas.microsoft.com/office/drawing/2014/main" id="{E9DE9675-BFC2-16B5-E29A-D1BD1BB00C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8" y="58817"/>
            <a:ext cx="2603207" cy="839941"/>
          </a:xfrm>
          <a:prstGeom prst="rect">
            <a:avLst/>
          </a:prstGeom>
        </p:spPr>
      </p:pic>
      <p:pic>
        <p:nvPicPr>
          <p:cNvPr id="6" name="Picture 5" descr="A logo of a university&#10;&#10;Description automatically generated">
            <a:extLst>
              <a:ext uri="{FF2B5EF4-FFF2-40B4-BE49-F238E27FC236}">
                <a16:creationId xmlns:a16="http://schemas.microsoft.com/office/drawing/2014/main" id="{15A94ED5-3290-C557-534A-C1D0666E3E3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80643" y="52141"/>
            <a:ext cx="1841273" cy="1470717"/>
          </a:xfrm>
          <a:prstGeom prst="rect">
            <a:avLst/>
          </a:prstGeom>
        </p:spPr>
      </p:pic>
      <p:pic>
        <p:nvPicPr>
          <p:cNvPr id="7" name="Picture 6">
            <a:extLst>
              <a:ext uri="{FF2B5EF4-FFF2-40B4-BE49-F238E27FC236}">
                <a16:creationId xmlns:a16="http://schemas.microsoft.com/office/drawing/2014/main" id="{4165336C-4688-9B66-538F-82F2A11C24DF}"/>
              </a:ext>
            </a:extLst>
          </p:cNvPr>
          <p:cNvPicPr>
            <a:picLocks noChangeAspect="1"/>
          </p:cNvPicPr>
          <p:nvPr/>
        </p:nvPicPr>
        <p:blipFill rotWithShape="1">
          <a:blip r:embed="rId5"/>
          <a:srcRect l="7831" t="-137" r="3885" b="-243"/>
          <a:stretch/>
        </p:blipFill>
        <p:spPr>
          <a:xfrm>
            <a:off x="4682436" y="654529"/>
            <a:ext cx="7511378" cy="5310558"/>
          </a:xfrm>
          <a:prstGeom prst="rect">
            <a:avLst/>
          </a:prstGeom>
          <a:ln>
            <a:noFill/>
          </a:ln>
          <a:effectLst>
            <a:softEdge rad="112500"/>
          </a:effectLst>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p14:dur="10" advTm="7163"/>
    </mc:Choice>
    <mc:Fallback xmlns="">
      <p:transition advTm="716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0" name="Rectangle 104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19AA47-6277-4EE5-E912-F2146A7EC1D5}"/>
              </a:ext>
            </a:extLst>
          </p:cNvPr>
          <p:cNvPicPr>
            <a:picLocks noChangeAspect="1"/>
          </p:cNvPicPr>
          <p:nvPr/>
        </p:nvPicPr>
        <p:blipFill>
          <a:blip r:embed="rId3"/>
          <a:stretch>
            <a:fillRect/>
          </a:stretch>
        </p:blipFill>
        <p:spPr>
          <a:xfrm>
            <a:off x="6834858" y="3542235"/>
            <a:ext cx="2179543" cy="2896404"/>
          </a:xfrm>
          <a:prstGeom prst="rect">
            <a:avLst/>
          </a:prstGeom>
        </p:spPr>
      </p:pic>
      <p:pic>
        <p:nvPicPr>
          <p:cNvPr id="1026" name="Picture 2" descr="Stepper Motor - NEMA-17 size - 200 steps/rev, 12V 350mA - The Pi Hut">
            <a:extLst>
              <a:ext uri="{FF2B5EF4-FFF2-40B4-BE49-F238E27FC236}">
                <a16:creationId xmlns:a16="http://schemas.microsoft.com/office/drawing/2014/main" id="{753096B3-84C9-2CBD-4EA5-12DBFC80533E}"/>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tretch/>
        </p:blipFill>
        <p:spPr bwMode="auto">
          <a:xfrm>
            <a:off x="6834858" y="419362"/>
            <a:ext cx="2895040" cy="28950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CD577AC-441F-C982-CB67-19F4FE1D16F7}"/>
              </a:ext>
            </a:extLst>
          </p:cNvPr>
          <p:cNvSpPr>
            <a:spLocks noGrp="1"/>
          </p:cNvSpPr>
          <p:nvPr>
            <p:ph type="title"/>
          </p:nvPr>
        </p:nvSpPr>
        <p:spPr>
          <a:xfrm>
            <a:off x="619759" y="603504"/>
            <a:ext cx="5237576" cy="1527048"/>
          </a:xfrm>
        </p:spPr>
        <p:txBody>
          <a:bodyPr anchor="b">
            <a:normAutofit/>
          </a:bodyPr>
          <a:lstStyle/>
          <a:p>
            <a:r>
              <a:rPr lang="en-GB"/>
              <a:t>Calculating </a:t>
            </a:r>
            <a:r>
              <a:rPr lang="en-GB" err="1"/>
              <a:t>V</a:t>
            </a:r>
            <a:r>
              <a:rPr lang="en-GB" baseline="-25000" err="1"/>
              <a:t>ref</a:t>
            </a:r>
            <a:endParaRPr lang="en-GB" baseline="-250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D9BAB7-88BA-4FD9-661A-0508156B49BE}"/>
                  </a:ext>
                </a:extLst>
              </p:cNvPr>
              <p:cNvSpPr>
                <a:spLocks noGrp="1"/>
              </p:cNvSpPr>
              <p:nvPr>
                <p:ph idx="1"/>
              </p:nvPr>
            </p:nvSpPr>
            <p:spPr>
              <a:xfrm>
                <a:off x="619758" y="2212848"/>
                <a:ext cx="5237577" cy="4096512"/>
              </a:xfrm>
            </p:spPr>
            <p:txBody>
              <a:bodyPr vert="horz" lIns="91440" tIns="45720" rIns="91440" bIns="45720" rtlCol="0">
                <a:normAutofit fontScale="92500" lnSpcReduction="10000"/>
              </a:bodyPr>
              <a:lstStyle/>
              <a:p>
                <a:pPr marL="0" indent="0">
                  <a:buNone/>
                </a:pPr>
                <a:endParaRPr lang="en-GB" sz="18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𝑉</m:t>
                          </m:r>
                        </m:e>
                        <m:sub>
                          <m:r>
                            <a:rPr lang="en-GB" sz="1800" b="0" i="1">
                              <a:latin typeface="Cambria Math" panose="02040503050406030204" pitchFamily="18" charset="0"/>
                            </a:rPr>
                            <m:t>𝑟𝑒𝑓</m:t>
                          </m:r>
                        </m:sub>
                      </m:sSub>
                      <m:r>
                        <a:rPr lang="en-GB" sz="1800" b="0" i="1">
                          <a:latin typeface="Cambria Math" panose="02040503050406030204" pitchFamily="18" charset="0"/>
                        </a:rPr>
                        <m:t>=</m:t>
                      </m:r>
                      <m:sSub>
                        <m:sSubPr>
                          <m:ctrlPr>
                            <a:rPr lang="en-GB" sz="1800" b="0" i="1">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r>
                        <a:rPr lang="en-GB" sz="1800" b="0" i="1">
                          <a:latin typeface="Cambria Math" panose="02040503050406030204" pitchFamily="18" charset="0"/>
                        </a:rPr>
                        <m:t>∗8∗</m:t>
                      </m:r>
                      <m:sSub>
                        <m:sSubPr>
                          <m:ctrlPr>
                            <a:rPr lang="en-GB" sz="1800" b="0" i="1">
                              <a:latin typeface="Cambria Math" panose="02040503050406030204" pitchFamily="18" charset="0"/>
                            </a:rPr>
                          </m:ctrlPr>
                        </m:sSubPr>
                        <m:e>
                          <m:r>
                            <a:rPr lang="en-GB" sz="1800" b="0" i="1">
                              <a:latin typeface="Cambria Math" panose="02040503050406030204" pitchFamily="18" charset="0"/>
                            </a:rPr>
                            <m:t>𝑅</m:t>
                          </m:r>
                        </m:e>
                        <m:sub>
                          <m:r>
                            <a:rPr lang="en-GB" sz="1800" b="0" i="1">
                              <a:latin typeface="Cambria Math" panose="02040503050406030204" pitchFamily="18" charset="0"/>
                            </a:rPr>
                            <m:t>𝑠</m:t>
                          </m:r>
                        </m:sub>
                      </m:sSub>
                    </m:oMath>
                  </m:oMathPara>
                </a14:m>
                <a:endParaRPr lang="en-GB" sz="1800"/>
              </a:p>
              <a:p>
                <a:pPr marL="0" indent="0">
                  <a:buNone/>
                </a:pPr>
                <a:r>
                  <a:rPr lang="en-GB" sz="1800"/>
                  <a:t>Where, </a:t>
                </a:r>
                <a14:m>
                  <m:oMath xmlns:m="http://schemas.openxmlformats.org/officeDocument/2006/math">
                    <m:sSub>
                      <m:sSubPr>
                        <m:ctrlPr>
                          <a:rPr lang="en-GB" sz="1800" b="0" i="1" smtClean="0">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oMath>
                </a14:m>
                <a:r>
                  <a:rPr lang="en-GB" sz="1800"/>
                  <a:t> is the current limit of the stepper motor,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𝑅</m:t>
                        </m:r>
                      </m:e>
                      <m:sub>
                        <m:r>
                          <a:rPr lang="en-GB" sz="1800" i="1">
                            <a:latin typeface="Cambria Math" panose="02040503050406030204" pitchFamily="18" charset="0"/>
                          </a:rPr>
                          <m:t>𝑠</m:t>
                        </m:r>
                      </m:sub>
                    </m:sSub>
                  </m:oMath>
                </a14:m>
                <a:r>
                  <a:rPr lang="en-GB" sz="1800"/>
                  <a:t> is the resistance of the current sensing resistor.</a:t>
                </a:r>
              </a:p>
              <a:p>
                <a:pPr marL="0" indent="0">
                  <a:buNone/>
                </a:pPr>
                <a:endParaRPr lang="en-GB" sz="1800"/>
              </a:p>
              <a:p>
                <a:pPr marL="0" indent="0">
                  <a:buNone/>
                </a:pPr>
                <a:r>
                  <a:rPr lang="en-GB" sz="1800"/>
                  <a:t>Motor Specification:</a:t>
                </a:r>
              </a:p>
              <a:p>
                <a:pPr marL="0" indent="0">
                  <a:buNone/>
                </a:pPr>
                <a14:m>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𝐼</m:t>
                        </m:r>
                      </m:e>
                      <m:sub>
                        <m:r>
                          <a:rPr lang="en-GB" sz="1800" b="0" i="1">
                            <a:latin typeface="Cambria Math" panose="02040503050406030204" pitchFamily="18" charset="0"/>
                          </a:rPr>
                          <m:t>𝑚𝑎𝑥</m:t>
                        </m:r>
                      </m:sub>
                    </m:sSub>
                  </m:oMath>
                </a14:m>
                <a:r>
                  <a:rPr lang="en-GB" sz="1800"/>
                  <a:t> = 350 mA</a:t>
                </a:r>
              </a:p>
              <a:p>
                <a:pPr marL="0" indent="0">
                  <a:buNone/>
                </a:pPr>
                <a14:m>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𝑅</m:t>
                        </m:r>
                      </m:e>
                      <m:sub>
                        <m:r>
                          <a:rPr lang="en-GB" sz="1800" b="0" i="1">
                            <a:latin typeface="Cambria Math" panose="02040503050406030204" pitchFamily="18" charset="0"/>
                          </a:rPr>
                          <m:t>𝑠</m:t>
                        </m:r>
                      </m:sub>
                    </m:sSub>
                  </m:oMath>
                </a14:m>
                <a:r>
                  <a:rPr lang="en-GB" sz="1800"/>
                  <a:t> = 0.1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Ω</m:t>
                    </m:r>
                  </m:oMath>
                </a14:m>
                <a:endParaRPr lang="en-GB" sz="1800">
                  <a:ea typeface="Cambria Math" panose="02040503050406030204" pitchFamily="18" charset="0"/>
                </a:endParaRPr>
              </a:p>
              <a:p>
                <a:pPr marL="0" indent="0">
                  <a:buNone/>
                </a:pPr>
                <a:endParaRPr lang="en-GB" sz="1800"/>
              </a:p>
              <a:p>
                <a:pPr marL="0" indent="0">
                  <a:buNone/>
                </a:pPr>
                <a14:m>
                  <m:oMathPara xmlns:m="http://schemas.openxmlformats.org/officeDocument/2006/math">
                    <m:oMathParaPr>
                      <m:jc m:val="centerGroup"/>
                    </m:oMathParaPr>
                    <m:oMath xmlns:m="http://schemas.openxmlformats.org/officeDocument/2006/math">
                      <m:sSub>
                        <m:sSubPr>
                          <m:ctrlPr>
                            <a:rPr lang="en-GB" sz="1800" b="0" i="1">
                              <a:latin typeface="Cambria Math" panose="02040503050406030204" pitchFamily="18" charset="0"/>
                            </a:rPr>
                          </m:ctrlPr>
                        </m:sSubPr>
                        <m:e>
                          <m:r>
                            <a:rPr lang="en-GB" sz="1800" b="0" i="1">
                              <a:latin typeface="Cambria Math" panose="02040503050406030204" pitchFamily="18" charset="0"/>
                            </a:rPr>
                            <m:t>𝑉</m:t>
                          </m:r>
                        </m:e>
                        <m:sub>
                          <m:r>
                            <a:rPr lang="en-GB" sz="1800" b="0" i="1">
                              <a:latin typeface="Cambria Math" panose="02040503050406030204" pitchFamily="18" charset="0"/>
                            </a:rPr>
                            <m:t>𝑟𝑒𝑓</m:t>
                          </m:r>
                        </m:sub>
                      </m:sSub>
                      <m:r>
                        <a:rPr lang="en-GB" sz="1800" b="0" i="1">
                          <a:latin typeface="Cambria Math" panose="02040503050406030204" pitchFamily="18" charset="0"/>
                        </a:rPr>
                        <m:t>=</m:t>
                      </m:r>
                      <m:d>
                        <m:dPr>
                          <m:ctrlPr>
                            <a:rPr lang="en-GB" sz="1800" b="0" i="1">
                              <a:latin typeface="Cambria Math" panose="02040503050406030204" pitchFamily="18" charset="0"/>
                            </a:rPr>
                          </m:ctrlPr>
                        </m:dPr>
                        <m:e>
                          <m:r>
                            <a:rPr lang="en-GB" sz="1800" b="0" i="1">
                              <a:latin typeface="Cambria Math" panose="02040503050406030204" pitchFamily="18" charset="0"/>
                            </a:rPr>
                            <m:t>0.350∗0.8</m:t>
                          </m:r>
                        </m:e>
                      </m:d>
                      <m:r>
                        <a:rPr lang="en-GB" sz="1800" b="0" i="1">
                          <a:latin typeface="Cambria Math" panose="02040503050406030204" pitchFamily="18" charset="0"/>
                        </a:rPr>
                        <m:t>∗8∗0.1=0.22 </m:t>
                      </m:r>
                      <m:r>
                        <a:rPr lang="en-GB" sz="1800" b="0" i="1">
                          <a:latin typeface="Cambria Math" panose="02040503050406030204" pitchFamily="18" charset="0"/>
                        </a:rPr>
                        <m:t>𝑉</m:t>
                      </m:r>
                    </m:oMath>
                  </m:oMathPara>
                </a14:m>
                <a:endParaRPr lang="en-GB" sz="1800"/>
              </a:p>
              <a:p>
                <a:pPr marL="0" indent="0">
                  <a:buNone/>
                </a:pPr>
                <a:endParaRPr lang="en-GB" sz="1800"/>
              </a:p>
            </p:txBody>
          </p:sp>
        </mc:Choice>
        <mc:Fallback xmlns="">
          <p:sp>
            <p:nvSpPr>
              <p:cNvPr id="3" name="Content Placeholder 2">
                <a:extLst>
                  <a:ext uri="{FF2B5EF4-FFF2-40B4-BE49-F238E27FC236}">
                    <a16:creationId xmlns:a16="http://schemas.microsoft.com/office/drawing/2014/main" id="{F6D9BAB7-88BA-4FD9-661A-0508156B49BE}"/>
                  </a:ext>
                </a:extLst>
              </p:cNvPr>
              <p:cNvSpPr>
                <a:spLocks noGrp="1" noRot="1" noChangeAspect="1" noMove="1" noResize="1" noEditPoints="1" noAdjustHandles="1" noChangeArrowheads="1" noChangeShapeType="1" noTextEdit="1"/>
              </p:cNvSpPr>
              <p:nvPr>
                <p:ph idx="1"/>
              </p:nvPr>
            </p:nvSpPr>
            <p:spPr>
              <a:xfrm>
                <a:off x="619758" y="2212848"/>
                <a:ext cx="5237577" cy="4096512"/>
              </a:xfrm>
              <a:blipFill>
                <a:blip r:embed="rId7"/>
                <a:stretch>
                  <a:fillRect l="-8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B18DFBB-A20D-E132-A6DB-E556626263D6}"/>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00D31A66-798C-F417-D64E-8C631BE2C39C}"/>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F9766E8-A3C0-8ECF-9AAD-FF809E3BDC13}"/>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10</a:t>
            </a:fld>
            <a:endParaRPr lang="en-US"/>
          </a:p>
        </p:txBody>
      </p:sp>
    </p:spTree>
    <p:extLst>
      <p:ext uri="{BB962C8B-B14F-4D97-AF65-F5344CB8AC3E}">
        <p14:creationId xmlns:p14="http://schemas.microsoft.com/office/powerpoint/2010/main" val="2783421966"/>
      </p:ext>
    </p:extLst>
  </p:cSld>
  <p:clrMapOvr>
    <a:masterClrMapping/>
  </p:clrMapOvr>
  <mc:AlternateContent xmlns:mc="http://schemas.openxmlformats.org/markup-compatibility/2006" xmlns:p14="http://schemas.microsoft.com/office/powerpoint/2010/main">
    <mc:Choice Requires="p14">
      <p:transition spd="slow" p14:dur="2000" advTm="25898"/>
    </mc:Choice>
    <mc:Fallback xmlns="">
      <p:transition spd="slow" advTm="25898"/>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FED2F-8000-DC53-BF94-C64AC524697E}"/>
              </a:ext>
            </a:extLst>
          </p:cNvPr>
          <p:cNvSpPr>
            <a:spLocks noGrp="1"/>
          </p:cNvSpPr>
          <p:nvPr>
            <p:ph type="title"/>
          </p:nvPr>
        </p:nvSpPr>
        <p:spPr>
          <a:xfrm>
            <a:off x="612648" y="1114923"/>
            <a:ext cx="4621553" cy="1360728"/>
          </a:xfrm>
        </p:spPr>
        <p:txBody>
          <a:bodyPr anchor="b">
            <a:normAutofit/>
          </a:bodyPr>
          <a:lstStyle/>
          <a:p>
            <a:r>
              <a:rPr lang="en-GB"/>
              <a:t>Protecting the Raspberry Pi</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6AFB52-A72D-5973-2689-3E67594C34BE}"/>
                  </a:ext>
                </a:extLst>
              </p:cNvPr>
              <p:cNvSpPr>
                <a:spLocks noGrp="1"/>
              </p:cNvSpPr>
              <p:nvPr>
                <p:ph idx="1"/>
              </p:nvPr>
            </p:nvSpPr>
            <p:spPr>
              <a:xfrm>
                <a:off x="612648" y="2584058"/>
                <a:ext cx="4621553" cy="3159018"/>
              </a:xfrm>
            </p:spPr>
            <p:txBody>
              <a:bodyPr>
                <a:normAutofit/>
              </a:bodyPr>
              <a:lstStyle/>
              <a:p>
                <a:pPr>
                  <a:lnSpc>
                    <a:spcPct val="110000"/>
                  </a:lnSpc>
                </a:pPr>
                <a:r>
                  <a:rPr lang="en-GB" sz="1500"/>
                  <a:t>General Purpose Input/Output (GPIO) pins on the Raspberry Pi operate at 3.3 V.</a:t>
                </a:r>
              </a:p>
              <a:p>
                <a:pPr>
                  <a:lnSpc>
                    <a:spcPct val="110000"/>
                  </a:lnSpc>
                </a:pPr>
                <a:r>
                  <a:rPr lang="en-GB" sz="1500"/>
                  <a:t>Operating voltage of the ultrasonic sensor (HC-SR04) is 5 V.</a:t>
                </a:r>
              </a:p>
              <a:p>
                <a:pPr>
                  <a:lnSpc>
                    <a:spcPct val="110000"/>
                  </a:lnSpc>
                </a:pPr>
                <a:r>
                  <a:rPr lang="en-GB" sz="1500"/>
                  <a:t>Thus, ultrasonic sensor input to Raspberry Pi must be lowered</a:t>
                </a:r>
              </a:p>
              <a:p>
                <a:pPr marL="0" indent="0">
                  <a:lnSpc>
                    <a:spcPct val="110000"/>
                  </a:lnSpc>
                  <a:buNone/>
                </a:pPr>
                <a:endParaRPr lang="en-GB" sz="1500"/>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𝑉</m:t>
                          </m:r>
                        </m:e>
                        <m:sub>
                          <m:r>
                            <a:rPr lang="en-GB" sz="1500" b="0" i="1" smtClean="0">
                              <a:latin typeface="Cambria Math" panose="02040503050406030204" pitchFamily="18" charset="0"/>
                            </a:rPr>
                            <m:t>𝑜𝑢𝑡</m:t>
                          </m:r>
                        </m:sub>
                      </m:sSub>
                      <m:r>
                        <a:rPr lang="en-GB" sz="1500" b="0" i="1" smtClean="0">
                          <a:latin typeface="Cambria Math" panose="02040503050406030204" pitchFamily="18" charset="0"/>
                        </a:rPr>
                        <m:t>=</m:t>
                      </m:r>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𝑅</m:t>
                          </m:r>
                          <m:r>
                            <a:rPr lang="en-GB" sz="1500" b="0" i="1" smtClean="0">
                              <a:latin typeface="Cambria Math" panose="02040503050406030204" pitchFamily="18" charset="0"/>
                            </a:rPr>
                            <m:t>1</m:t>
                          </m:r>
                        </m:num>
                        <m:den>
                          <m:r>
                            <a:rPr lang="en-GB" sz="1500" b="0" i="1" smtClean="0">
                              <a:latin typeface="Cambria Math" panose="02040503050406030204" pitchFamily="18" charset="0"/>
                            </a:rPr>
                            <m:t>𝑅</m:t>
                          </m:r>
                          <m:r>
                            <a:rPr lang="en-GB" sz="1500" b="0" i="1" smtClean="0">
                              <a:latin typeface="Cambria Math" panose="02040503050406030204" pitchFamily="18" charset="0"/>
                            </a:rPr>
                            <m:t>1+</m:t>
                          </m:r>
                          <m:r>
                            <a:rPr lang="en-GB" sz="1500" b="0" i="1" smtClean="0">
                              <a:latin typeface="Cambria Math" panose="02040503050406030204" pitchFamily="18" charset="0"/>
                            </a:rPr>
                            <m:t>𝑅</m:t>
                          </m:r>
                          <m:r>
                            <a:rPr lang="en-GB" sz="1500" b="0" i="1" smtClean="0">
                              <a:latin typeface="Cambria Math" panose="02040503050406030204" pitchFamily="18" charset="0"/>
                            </a:rPr>
                            <m:t>2</m:t>
                          </m:r>
                        </m:den>
                      </m:f>
                      <m:r>
                        <a:rPr lang="en-GB" sz="1500" b="0" i="1" smtClean="0">
                          <a:latin typeface="Cambria Math" panose="02040503050406030204" pitchFamily="18" charset="0"/>
                        </a:rPr>
                        <m:t>∗</m:t>
                      </m:r>
                      <m:sSub>
                        <m:sSubPr>
                          <m:ctrlPr>
                            <a:rPr lang="en-GB" sz="1500" b="0" i="1" smtClean="0">
                              <a:latin typeface="Cambria Math" panose="02040503050406030204" pitchFamily="18" charset="0"/>
                            </a:rPr>
                          </m:ctrlPr>
                        </m:sSubPr>
                        <m:e>
                          <m:r>
                            <a:rPr lang="en-GB" sz="1500" b="0" i="1" smtClean="0">
                              <a:latin typeface="Cambria Math" panose="02040503050406030204" pitchFamily="18" charset="0"/>
                            </a:rPr>
                            <m:t>𝑉</m:t>
                          </m:r>
                        </m:e>
                        <m:sub>
                          <m:r>
                            <a:rPr lang="en-GB" sz="1500" b="0" i="1" smtClean="0">
                              <a:latin typeface="Cambria Math" panose="02040503050406030204" pitchFamily="18" charset="0"/>
                            </a:rPr>
                            <m:t>𝑖𝑛</m:t>
                          </m:r>
                        </m:sub>
                      </m:sSub>
                      <m:r>
                        <a:rPr lang="en-GB" sz="1500" b="0" i="1" smtClean="0">
                          <a:latin typeface="Cambria Math" panose="02040503050406030204" pitchFamily="18" charset="0"/>
                        </a:rPr>
                        <m:t>=</m:t>
                      </m:r>
                      <m:f>
                        <m:fPr>
                          <m:ctrlPr>
                            <a:rPr lang="en-GB" sz="1500" b="0" i="1" smtClean="0">
                              <a:latin typeface="Cambria Math" panose="02040503050406030204" pitchFamily="18" charset="0"/>
                            </a:rPr>
                          </m:ctrlPr>
                        </m:fPr>
                        <m:num>
                          <m:r>
                            <a:rPr lang="en-GB" sz="1500" b="0" i="1" smtClean="0">
                              <a:latin typeface="Cambria Math" panose="02040503050406030204" pitchFamily="18" charset="0"/>
                            </a:rPr>
                            <m:t>330</m:t>
                          </m:r>
                        </m:num>
                        <m:den>
                          <m:r>
                            <a:rPr lang="en-GB" sz="1500" b="0" i="1" smtClean="0">
                              <a:latin typeface="Cambria Math" panose="02040503050406030204" pitchFamily="18" charset="0"/>
                            </a:rPr>
                            <m:t>330+470</m:t>
                          </m:r>
                        </m:den>
                      </m:f>
                      <m:r>
                        <a:rPr lang="en-GB" sz="1500" b="0" i="1" smtClean="0">
                          <a:latin typeface="Cambria Math" panose="02040503050406030204" pitchFamily="18" charset="0"/>
                        </a:rPr>
                        <m:t> ∗5≈3.3 </m:t>
                      </m:r>
                      <m:r>
                        <a:rPr lang="en-GB" sz="1500" b="0" i="1" smtClean="0">
                          <a:latin typeface="Cambria Math" panose="02040503050406030204" pitchFamily="18" charset="0"/>
                        </a:rPr>
                        <m:t>𝑉</m:t>
                      </m:r>
                    </m:oMath>
                  </m:oMathPara>
                </a14:m>
                <a:endParaRPr lang="en-GB" sz="1500"/>
              </a:p>
              <a:p>
                <a:pPr>
                  <a:lnSpc>
                    <a:spcPct val="110000"/>
                  </a:lnSpc>
                </a:pPr>
                <a:r>
                  <a:rPr lang="en-GB" sz="1500"/>
                  <a:t>Buck converter stabilises supply voltage.</a:t>
                </a:r>
              </a:p>
              <a:p>
                <a:pPr marL="0" indent="0">
                  <a:lnSpc>
                    <a:spcPct val="110000"/>
                  </a:lnSpc>
                  <a:buNone/>
                </a:pPr>
                <a:endParaRPr lang="en-GB" sz="1500"/>
              </a:p>
              <a:p>
                <a:pPr marL="0" indent="0">
                  <a:lnSpc>
                    <a:spcPct val="110000"/>
                  </a:lnSpc>
                  <a:buNone/>
                </a:pPr>
                <a:endParaRPr lang="en-GB" sz="1500"/>
              </a:p>
              <a:p>
                <a:pPr marL="0" indent="0">
                  <a:lnSpc>
                    <a:spcPct val="110000"/>
                  </a:lnSpc>
                  <a:buNone/>
                </a:pPr>
                <a:endParaRPr lang="en-GB" sz="1500"/>
              </a:p>
            </p:txBody>
          </p:sp>
        </mc:Choice>
        <mc:Fallback xmlns="">
          <p:sp>
            <p:nvSpPr>
              <p:cNvPr id="3" name="Content Placeholder 2">
                <a:extLst>
                  <a:ext uri="{FF2B5EF4-FFF2-40B4-BE49-F238E27FC236}">
                    <a16:creationId xmlns:a16="http://schemas.microsoft.com/office/drawing/2014/main" id="{C16AFB52-A72D-5973-2689-3E67594C34BE}"/>
                  </a:ext>
                </a:extLst>
              </p:cNvPr>
              <p:cNvSpPr>
                <a:spLocks noGrp="1" noRot="1" noChangeAspect="1" noMove="1" noResize="1" noEditPoints="1" noAdjustHandles="1" noChangeArrowheads="1" noChangeShapeType="1" noTextEdit="1"/>
              </p:cNvSpPr>
              <p:nvPr>
                <p:ph idx="1"/>
              </p:nvPr>
            </p:nvSpPr>
            <p:spPr>
              <a:xfrm>
                <a:off x="612648" y="2584058"/>
                <a:ext cx="4621553" cy="3159018"/>
              </a:xfrm>
              <a:blipFill>
                <a:blip r:embed="rId5"/>
                <a:stretch>
                  <a:fillRect l="-3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7544F1-4EBB-0C56-CE8E-1272345CE95E}"/>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651C4C99-9D32-5ACF-A85E-FF3669A7D979}"/>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4D3C95A4-FC8E-BBEE-AA7D-8F229D501E99}"/>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11</a:t>
            </a:fld>
            <a:endParaRPr lang="en-US"/>
          </a:p>
        </p:txBody>
      </p:sp>
      <p:pic>
        <p:nvPicPr>
          <p:cNvPr id="3074" name="Picture 2" descr="Working principle of ultrasonic sensor | Download Scientific Diagram">
            <a:extLst>
              <a:ext uri="{FF2B5EF4-FFF2-40B4-BE49-F238E27FC236}">
                <a16:creationId xmlns:a16="http://schemas.microsoft.com/office/drawing/2014/main" id="{B101C029-B9D2-53B4-B1EF-609C8DF25E00}"/>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691261" y="2279256"/>
            <a:ext cx="5837780" cy="2299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3637372"/>
      </p:ext>
    </p:extLst>
  </p:cSld>
  <p:clrMapOvr>
    <a:masterClrMapping/>
  </p:clrMapOvr>
  <mc:AlternateContent xmlns:mc="http://schemas.openxmlformats.org/markup-compatibility/2006" xmlns:p14="http://schemas.microsoft.com/office/powerpoint/2010/main">
    <mc:Choice Requires="p14">
      <p:transition spd="slow" p14:dur="2000" advTm="23892"/>
    </mc:Choice>
    <mc:Fallback xmlns="">
      <p:transition spd="slow" advTm="2389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87B4472A-332B-71E5-8009-33841E7C3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890B7-8A1E-3F60-1F30-915F4FE06F28}"/>
              </a:ext>
            </a:extLst>
          </p:cNvPr>
          <p:cNvSpPr>
            <a:spLocks noGrp="1"/>
          </p:cNvSpPr>
          <p:nvPr>
            <p:ph type="title"/>
          </p:nvPr>
        </p:nvSpPr>
        <p:spPr>
          <a:xfrm>
            <a:off x="510074" y="1635260"/>
            <a:ext cx="3348297" cy="2241755"/>
          </a:xfrm>
        </p:spPr>
        <p:txBody>
          <a:bodyPr vert="horz" lIns="91440" tIns="45720" rIns="91440" bIns="45720" rtlCol="0" anchor="b">
            <a:normAutofit/>
          </a:bodyPr>
          <a:lstStyle/>
          <a:p>
            <a:r>
              <a:rPr lang="en-US" sz="4000"/>
              <a:t>Vehicle Operation</a:t>
            </a:r>
          </a:p>
        </p:txBody>
      </p:sp>
      <p:sp>
        <p:nvSpPr>
          <p:cNvPr id="4" name="Date Placeholder 3">
            <a:extLst>
              <a:ext uri="{FF2B5EF4-FFF2-40B4-BE49-F238E27FC236}">
                <a16:creationId xmlns:a16="http://schemas.microsoft.com/office/drawing/2014/main" id="{6130B144-97AB-0DEB-6057-44C55CC2E247}"/>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E9F6F793-6C41-9631-96AE-A8DAD40B6F2F}"/>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C2408867-158A-2682-B8D1-221269DA2599}"/>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12</a:t>
            </a:fld>
            <a:endParaRPr lang="en-US"/>
          </a:p>
        </p:txBody>
      </p:sp>
      <p:pic>
        <p:nvPicPr>
          <p:cNvPr id="8" name="Picture 7">
            <a:extLst>
              <a:ext uri="{FF2B5EF4-FFF2-40B4-BE49-F238E27FC236}">
                <a16:creationId xmlns:a16="http://schemas.microsoft.com/office/drawing/2014/main" id="{D1C78361-FAF1-B4D8-232E-2AA8FB80F7E8}"/>
              </a:ext>
            </a:extLst>
          </p:cNvPr>
          <p:cNvPicPr>
            <a:picLocks noChangeAspect="1"/>
          </p:cNvPicPr>
          <p:nvPr/>
        </p:nvPicPr>
        <p:blipFill>
          <a:blip r:embed="rId3"/>
          <a:stretch>
            <a:fillRect/>
          </a:stretch>
        </p:blipFill>
        <p:spPr>
          <a:xfrm>
            <a:off x="4344099" y="1476145"/>
            <a:ext cx="7390808" cy="3898651"/>
          </a:xfrm>
          <a:prstGeom prst="rect">
            <a:avLst/>
          </a:prstGeom>
        </p:spPr>
      </p:pic>
    </p:spTree>
    <p:extLst>
      <p:ext uri="{BB962C8B-B14F-4D97-AF65-F5344CB8AC3E}">
        <p14:creationId xmlns:p14="http://schemas.microsoft.com/office/powerpoint/2010/main" val="157102044"/>
      </p:ext>
    </p:extLst>
  </p:cSld>
  <p:clrMapOvr>
    <a:masterClrMapping/>
  </p:clrMapOvr>
  <mc:AlternateContent xmlns:mc="http://schemas.openxmlformats.org/markup-compatibility/2006" xmlns:p14="http://schemas.microsoft.com/office/powerpoint/2010/main">
    <mc:Choice Requires="p14">
      <p:transition spd="slow" p14:dur="2000" advTm="22412"/>
    </mc:Choice>
    <mc:Fallback xmlns="">
      <p:transition spd="slow" advTm="2241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6DA9942F-A18C-9E9D-BF08-9291C54E1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890B7-8A1E-3F60-1F30-915F4FE06F28}"/>
              </a:ext>
            </a:extLst>
          </p:cNvPr>
          <p:cNvSpPr>
            <a:spLocks noGrp="1"/>
          </p:cNvSpPr>
          <p:nvPr>
            <p:ph type="title"/>
          </p:nvPr>
        </p:nvSpPr>
        <p:spPr>
          <a:xfrm>
            <a:off x="2809809" y="353681"/>
            <a:ext cx="6572382" cy="974310"/>
          </a:xfrm>
        </p:spPr>
        <p:txBody>
          <a:bodyPr vert="horz" lIns="91440" tIns="45720" rIns="91440" bIns="45720" rtlCol="0" anchor="b">
            <a:normAutofit/>
          </a:bodyPr>
          <a:lstStyle/>
          <a:p>
            <a:pPr algn="ctr"/>
            <a:r>
              <a:rPr lang="en-US" sz="4000"/>
              <a:t>Vehicle Operation</a:t>
            </a:r>
          </a:p>
        </p:txBody>
      </p:sp>
      <p:sp>
        <p:nvSpPr>
          <p:cNvPr id="4" name="Date Placeholder 3">
            <a:extLst>
              <a:ext uri="{FF2B5EF4-FFF2-40B4-BE49-F238E27FC236}">
                <a16:creationId xmlns:a16="http://schemas.microsoft.com/office/drawing/2014/main" id="{6130B144-97AB-0DEB-6057-44C55CC2E247}"/>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E9F6F793-6C41-9631-96AE-A8DAD40B6F2F}"/>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chemeClr val="tx1"/>
              </a:solidFill>
              <a:latin typeface="+mn-lt"/>
              <a:ea typeface="+mn-ea"/>
              <a:cs typeface="+mn-cs"/>
            </a:endParaRPr>
          </a:p>
        </p:txBody>
      </p:sp>
      <p:sp>
        <p:nvSpPr>
          <p:cNvPr id="6" name="Slide Number Placeholder 5">
            <a:extLst>
              <a:ext uri="{FF2B5EF4-FFF2-40B4-BE49-F238E27FC236}">
                <a16:creationId xmlns:a16="http://schemas.microsoft.com/office/drawing/2014/main" id="{C2408867-158A-2682-B8D1-221269DA2599}"/>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smtClean="0"/>
              <a:pPr>
                <a:spcAft>
                  <a:spcPts val="600"/>
                </a:spcAft>
              </a:pPr>
              <a:t>13</a:t>
            </a:fld>
            <a:endParaRPr lang="en-US"/>
          </a:p>
        </p:txBody>
      </p:sp>
      <p:pic>
        <p:nvPicPr>
          <p:cNvPr id="10" name="Picture 9" descr="A black and white diagram of a diagram&#10;&#10;Description automatically generated">
            <a:extLst>
              <a:ext uri="{FF2B5EF4-FFF2-40B4-BE49-F238E27FC236}">
                <a16:creationId xmlns:a16="http://schemas.microsoft.com/office/drawing/2014/main" id="{34076EEF-59E5-3DFA-ED60-5D695132C50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0139" r="-4877"/>
          <a:stretch/>
        </p:blipFill>
        <p:spPr>
          <a:xfrm>
            <a:off x="930669" y="1494959"/>
            <a:ext cx="10330662" cy="4791075"/>
          </a:xfrm>
          <a:prstGeom prst="rect">
            <a:avLst/>
          </a:prstGeom>
        </p:spPr>
      </p:pic>
    </p:spTree>
    <p:extLst>
      <p:ext uri="{BB962C8B-B14F-4D97-AF65-F5344CB8AC3E}">
        <p14:creationId xmlns:p14="http://schemas.microsoft.com/office/powerpoint/2010/main" val="891953844"/>
      </p:ext>
    </p:extLst>
  </p:cSld>
  <p:clrMapOvr>
    <a:masterClrMapping/>
  </p:clrMapOvr>
  <mc:AlternateContent xmlns:mc="http://schemas.openxmlformats.org/markup-compatibility/2006" xmlns:p14="http://schemas.microsoft.com/office/powerpoint/2010/main">
    <mc:Choice Requires="p14">
      <p:transition spd="slow" p14:dur="2000" advTm="37355"/>
    </mc:Choice>
    <mc:Fallback xmlns="">
      <p:transition spd="slow" advTm="3735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27920-4CAF-71BE-FF23-032FED47495F}"/>
              </a:ext>
            </a:extLst>
          </p:cNvPr>
          <p:cNvSpPr>
            <a:spLocks noGrp="1"/>
          </p:cNvSpPr>
          <p:nvPr>
            <p:ph type="title"/>
          </p:nvPr>
        </p:nvSpPr>
        <p:spPr/>
        <p:txBody>
          <a:bodyPr/>
          <a:lstStyle/>
          <a:p>
            <a:r>
              <a:rPr lang="en-GB"/>
              <a:t>Detector – Computer Vision</a:t>
            </a:r>
          </a:p>
        </p:txBody>
      </p:sp>
      <p:sp>
        <p:nvSpPr>
          <p:cNvPr id="4" name="Date Placeholder 3">
            <a:extLst>
              <a:ext uri="{FF2B5EF4-FFF2-40B4-BE49-F238E27FC236}">
                <a16:creationId xmlns:a16="http://schemas.microsoft.com/office/drawing/2014/main" id="{C8AF3F3B-3438-A477-9E83-DF1A8C56E626}"/>
              </a:ext>
            </a:extLst>
          </p:cNvPr>
          <p:cNvSpPr>
            <a:spLocks noGrp="1"/>
          </p:cNvSpPr>
          <p:nvPr>
            <p:ph type="dt" sz="half" idx="10"/>
          </p:nvPr>
        </p:nvSpPr>
        <p:spPr/>
        <p:txBody>
          <a:bodyPr/>
          <a:lstStyle/>
          <a:p>
            <a:fld id="{73E7156E-175E-4DBA-9D21-B772C320F342}" type="datetime1">
              <a:rPr lang="en-US" smtClean="0"/>
              <a:t>5/29/2024</a:t>
            </a:fld>
            <a:endParaRPr lang="en-US"/>
          </a:p>
        </p:txBody>
      </p:sp>
      <p:sp>
        <p:nvSpPr>
          <p:cNvPr id="5" name="Footer Placeholder 4">
            <a:extLst>
              <a:ext uri="{FF2B5EF4-FFF2-40B4-BE49-F238E27FC236}">
                <a16:creationId xmlns:a16="http://schemas.microsoft.com/office/drawing/2014/main" id="{B7F480D4-A064-D13E-5F2F-3B864B4B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4B24-3620-807E-1CA2-5BF1C3D83262}"/>
              </a:ext>
            </a:extLst>
          </p:cNvPr>
          <p:cNvSpPr>
            <a:spLocks noGrp="1"/>
          </p:cNvSpPr>
          <p:nvPr>
            <p:ph type="sldNum" sz="quarter" idx="12"/>
          </p:nvPr>
        </p:nvSpPr>
        <p:spPr/>
        <p:txBody>
          <a:bodyPr/>
          <a:lstStyle/>
          <a:p>
            <a:fld id="{CC057153-B650-4DEB-B370-79DDCFDCE934}" type="slidenum">
              <a:rPr lang="en-US" smtClean="0"/>
              <a:t>14</a:t>
            </a:fld>
            <a:endParaRPr lang="en-US"/>
          </a:p>
        </p:txBody>
      </p:sp>
      <p:pic>
        <p:nvPicPr>
          <p:cNvPr id="7" name="Content Placeholder 5" descr="A screenshot of a computer&#10;&#10;Description automatically generated">
            <a:extLst>
              <a:ext uri="{FF2B5EF4-FFF2-40B4-BE49-F238E27FC236}">
                <a16:creationId xmlns:a16="http://schemas.microsoft.com/office/drawing/2014/main" id="{727DC964-D6C1-2E09-AEB9-B91054B37017}"/>
              </a:ext>
            </a:extLst>
          </p:cNvPr>
          <p:cNvPicPr>
            <a:picLocks noChangeAspect="1"/>
          </p:cNvPicPr>
          <p:nvPr/>
        </p:nvPicPr>
        <p:blipFill rotWithShape="1">
          <a:blip r:embed="rId4">
            <a:extLst>
              <a:ext uri="{28A0092B-C50C-407E-A947-70E740481C1C}">
                <a14:useLocalDpi xmlns:a14="http://schemas.microsoft.com/office/drawing/2010/main" val="0"/>
              </a:ext>
            </a:extLst>
          </a:blip>
          <a:srcRect l="707" t="2909" r="66249" b="50536"/>
          <a:stretch/>
        </p:blipFill>
        <p:spPr>
          <a:xfrm>
            <a:off x="1585566" y="2246851"/>
            <a:ext cx="2881825" cy="2180839"/>
          </a:xfrm>
          <a:prstGeom prst="rect">
            <a:avLst/>
          </a:prstGeom>
        </p:spPr>
      </p:pic>
      <p:pic>
        <p:nvPicPr>
          <p:cNvPr id="8" name="Content Placeholder 5" descr="A screenshot of a computer&#10;&#10;Description automatically generated">
            <a:extLst>
              <a:ext uri="{FF2B5EF4-FFF2-40B4-BE49-F238E27FC236}">
                <a16:creationId xmlns:a16="http://schemas.microsoft.com/office/drawing/2014/main" id="{5610A20D-D6E4-AB63-C3D3-2E0F9F70C7E7}"/>
              </a:ext>
            </a:extLst>
          </p:cNvPr>
          <p:cNvPicPr>
            <a:picLocks noChangeAspect="1"/>
          </p:cNvPicPr>
          <p:nvPr/>
        </p:nvPicPr>
        <p:blipFill rotWithShape="1">
          <a:blip r:embed="rId4">
            <a:extLst>
              <a:ext uri="{28A0092B-C50C-407E-A947-70E740481C1C}">
                <a14:useLocalDpi xmlns:a14="http://schemas.microsoft.com/office/drawing/2010/main" val="0"/>
              </a:ext>
            </a:extLst>
          </a:blip>
          <a:srcRect l="34148" t="3648" r="33801" b="50536"/>
          <a:stretch/>
        </p:blipFill>
        <p:spPr>
          <a:xfrm>
            <a:off x="4665051" y="2246851"/>
            <a:ext cx="2835084" cy="2176782"/>
          </a:xfrm>
          <a:prstGeom prst="rect">
            <a:avLst/>
          </a:prstGeom>
        </p:spPr>
      </p:pic>
      <p:sp>
        <p:nvSpPr>
          <p:cNvPr id="9" name="TextBox 8">
            <a:extLst>
              <a:ext uri="{FF2B5EF4-FFF2-40B4-BE49-F238E27FC236}">
                <a16:creationId xmlns:a16="http://schemas.microsoft.com/office/drawing/2014/main" id="{9E13548D-D84E-642F-8C93-796E23FF4DAB}"/>
              </a:ext>
            </a:extLst>
          </p:cNvPr>
          <p:cNvSpPr txBox="1"/>
          <p:nvPr/>
        </p:nvSpPr>
        <p:spPr>
          <a:xfrm>
            <a:off x="1940992" y="1840001"/>
            <a:ext cx="2170972" cy="353943"/>
          </a:xfrm>
          <a:prstGeom prst="rect">
            <a:avLst/>
          </a:prstGeom>
          <a:noFill/>
        </p:spPr>
        <p:txBody>
          <a:bodyPr wrap="square" rtlCol="0">
            <a:spAutoFit/>
          </a:bodyPr>
          <a:lstStyle/>
          <a:p>
            <a:pPr defTabSz="713232">
              <a:spcAft>
                <a:spcPts val="600"/>
              </a:spcAft>
            </a:pPr>
            <a:r>
              <a:rPr lang="en-GB" sz="1700" kern="1200">
                <a:solidFill>
                  <a:schemeClr val="tx1"/>
                </a:solidFill>
                <a:latin typeface="+mn-lt"/>
                <a:ea typeface="+mn-ea"/>
                <a:cs typeface="+mn-cs"/>
              </a:rPr>
              <a:t>Raw Input Video </a:t>
            </a:r>
            <a:endParaRPr lang="en-GB" sz="1700"/>
          </a:p>
        </p:txBody>
      </p:sp>
      <p:sp>
        <p:nvSpPr>
          <p:cNvPr id="13" name="TextBox 12">
            <a:extLst>
              <a:ext uri="{FF2B5EF4-FFF2-40B4-BE49-F238E27FC236}">
                <a16:creationId xmlns:a16="http://schemas.microsoft.com/office/drawing/2014/main" id="{54DA0398-690E-F9A9-62DA-07074C74FDD6}"/>
              </a:ext>
            </a:extLst>
          </p:cNvPr>
          <p:cNvSpPr txBox="1"/>
          <p:nvPr/>
        </p:nvSpPr>
        <p:spPr>
          <a:xfrm>
            <a:off x="4858997" y="1840001"/>
            <a:ext cx="2474006" cy="353943"/>
          </a:xfrm>
          <a:prstGeom prst="rect">
            <a:avLst/>
          </a:prstGeom>
          <a:noFill/>
        </p:spPr>
        <p:txBody>
          <a:bodyPr wrap="square" rtlCol="0">
            <a:spAutoFit/>
          </a:bodyPr>
          <a:lstStyle/>
          <a:p>
            <a:pPr defTabSz="713232">
              <a:spcAft>
                <a:spcPts val="600"/>
              </a:spcAft>
            </a:pPr>
            <a:r>
              <a:rPr lang="en-GB" sz="1700" kern="1200">
                <a:solidFill>
                  <a:schemeClr val="tx1"/>
                </a:solidFill>
              </a:rPr>
              <a:t>Colour Segmentation</a:t>
            </a:r>
            <a:endParaRPr lang="en-GB" sz="1700"/>
          </a:p>
        </p:txBody>
      </p:sp>
      <p:sp>
        <p:nvSpPr>
          <p:cNvPr id="15" name="TextBox 14">
            <a:extLst>
              <a:ext uri="{FF2B5EF4-FFF2-40B4-BE49-F238E27FC236}">
                <a16:creationId xmlns:a16="http://schemas.microsoft.com/office/drawing/2014/main" id="{700657FC-B5BF-1E2D-45C6-A380EA763535}"/>
              </a:ext>
            </a:extLst>
          </p:cNvPr>
          <p:cNvSpPr txBox="1"/>
          <p:nvPr/>
        </p:nvSpPr>
        <p:spPr>
          <a:xfrm>
            <a:off x="7920663" y="1784771"/>
            <a:ext cx="2520939" cy="353943"/>
          </a:xfrm>
          <a:prstGeom prst="rect">
            <a:avLst/>
          </a:prstGeom>
          <a:noFill/>
        </p:spPr>
        <p:txBody>
          <a:bodyPr wrap="square" rtlCol="0">
            <a:spAutoFit/>
          </a:bodyPr>
          <a:lstStyle/>
          <a:p>
            <a:pPr defTabSz="713232">
              <a:spcAft>
                <a:spcPts val="600"/>
              </a:spcAft>
            </a:pPr>
            <a:r>
              <a:rPr lang="en-GB" sz="1700" kern="1200">
                <a:solidFill>
                  <a:schemeClr val="tx1"/>
                </a:solidFill>
              </a:rPr>
              <a:t>Mask Applied to Video</a:t>
            </a:r>
            <a:endParaRPr lang="en-GB" sz="1700"/>
          </a:p>
        </p:txBody>
      </p:sp>
      <p:pic>
        <p:nvPicPr>
          <p:cNvPr id="20" name="Picture 19" descr="A blue circle with black background&#10;&#10;Description automatically generated">
            <a:extLst>
              <a:ext uri="{FF2B5EF4-FFF2-40B4-BE49-F238E27FC236}">
                <a16:creationId xmlns:a16="http://schemas.microsoft.com/office/drawing/2014/main" id="{A1FA2847-E4A7-57F4-FCF9-505CDDA0B4CC}"/>
              </a:ext>
            </a:extLst>
          </p:cNvPr>
          <p:cNvPicPr>
            <a:picLocks noChangeAspect="1"/>
          </p:cNvPicPr>
          <p:nvPr/>
        </p:nvPicPr>
        <p:blipFill>
          <a:blip r:embed="rId5"/>
          <a:stretch>
            <a:fillRect/>
          </a:stretch>
        </p:blipFill>
        <p:spPr>
          <a:xfrm>
            <a:off x="7697799" y="2246851"/>
            <a:ext cx="2966668" cy="2176781"/>
          </a:xfrm>
          <a:prstGeom prst="rect">
            <a:avLst/>
          </a:prstGeom>
        </p:spPr>
      </p:pic>
    </p:spTree>
    <p:custDataLst>
      <p:tags r:id="rId1"/>
    </p:custDataLst>
    <p:extLst>
      <p:ext uri="{BB962C8B-B14F-4D97-AF65-F5344CB8AC3E}">
        <p14:creationId xmlns:p14="http://schemas.microsoft.com/office/powerpoint/2010/main" val="3698165613"/>
      </p:ext>
    </p:extLst>
  </p:cSld>
  <p:clrMapOvr>
    <a:masterClrMapping/>
  </p:clrMapOvr>
  <mc:AlternateContent xmlns:mc="http://schemas.openxmlformats.org/markup-compatibility/2006" xmlns:p14="http://schemas.microsoft.com/office/powerpoint/2010/main">
    <mc:Choice Requires="p14">
      <p:transition spd="slow" p14:dur="2000" advTm="22235"/>
    </mc:Choice>
    <mc:Fallback xmlns="">
      <p:transition spd="slow" advTm="222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5" descr="A screenshot of a computer&#10;&#10;Description automatically generated">
            <a:extLst>
              <a:ext uri="{FF2B5EF4-FFF2-40B4-BE49-F238E27FC236}">
                <a16:creationId xmlns:a16="http://schemas.microsoft.com/office/drawing/2014/main" id="{D542E8A8-2B70-B370-FB62-A4A2AF6520E2}"/>
              </a:ext>
            </a:extLst>
          </p:cNvPr>
          <p:cNvPicPr>
            <a:picLocks noChangeAspect="1"/>
          </p:cNvPicPr>
          <p:nvPr/>
        </p:nvPicPr>
        <p:blipFill rotWithShape="1">
          <a:blip r:embed="rId4">
            <a:extLst>
              <a:ext uri="{28A0092B-C50C-407E-A947-70E740481C1C}">
                <a14:useLocalDpi xmlns:a14="http://schemas.microsoft.com/office/drawing/2010/main" val="0"/>
              </a:ext>
            </a:extLst>
          </a:blip>
          <a:srcRect l="34295" t="54203" r="32815" b="-1630"/>
          <a:stretch/>
        </p:blipFill>
        <p:spPr>
          <a:xfrm>
            <a:off x="7679197" y="2246850"/>
            <a:ext cx="2944559" cy="2282237"/>
          </a:xfrm>
          <a:prstGeom prst="rect">
            <a:avLst/>
          </a:prstGeom>
        </p:spPr>
      </p:pic>
      <p:pic>
        <p:nvPicPr>
          <p:cNvPr id="10" name="Content Placeholder 5" descr="A screenshot of a computer&#10;&#10;Description automatically generated">
            <a:extLst>
              <a:ext uri="{FF2B5EF4-FFF2-40B4-BE49-F238E27FC236}">
                <a16:creationId xmlns:a16="http://schemas.microsoft.com/office/drawing/2014/main" id="{8A5C7FEB-ACA8-6332-D83D-10B7A4E6E285}"/>
              </a:ext>
            </a:extLst>
          </p:cNvPr>
          <p:cNvPicPr>
            <a:picLocks noChangeAspect="1"/>
          </p:cNvPicPr>
          <p:nvPr/>
        </p:nvPicPr>
        <p:blipFill rotWithShape="1">
          <a:blip r:embed="rId4">
            <a:extLst>
              <a:ext uri="{28A0092B-C50C-407E-A947-70E740481C1C}">
                <a14:useLocalDpi xmlns:a14="http://schemas.microsoft.com/office/drawing/2010/main" val="0"/>
              </a:ext>
            </a:extLst>
          </a:blip>
          <a:srcRect t="52373" r="66082"/>
          <a:stretch/>
        </p:blipFill>
        <p:spPr>
          <a:xfrm>
            <a:off x="4665051" y="2246850"/>
            <a:ext cx="2835084" cy="2139772"/>
          </a:xfrm>
          <a:prstGeom prst="rect">
            <a:avLst/>
          </a:prstGeom>
        </p:spPr>
      </p:pic>
      <p:pic>
        <p:nvPicPr>
          <p:cNvPr id="3" name="Content Placeholder 5" descr="A screenshot of a computer&#10;&#10;Description automatically generated">
            <a:extLst>
              <a:ext uri="{FF2B5EF4-FFF2-40B4-BE49-F238E27FC236}">
                <a16:creationId xmlns:a16="http://schemas.microsoft.com/office/drawing/2014/main" id="{8F48911C-D973-643E-CF4F-98E1DE90E88C}"/>
              </a:ext>
            </a:extLst>
          </p:cNvPr>
          <p:cNvPicPr>
            <a:picLocks noChangeAspect="1"/>
          </p:cNvPicPr>
          <p:nvPr/>
        </p:nvPicPr>
        <p:blipFill rotWithShape="1">
          <a:blip r:embed="rId4">
            <a:extLst>
              <a:ext uri="{28A0092B-C50C-407E-A947-70E740481C1C}">
                <a14:useLocalDpi xmlns:a14="http://schemas.microsoft.com/office/drawing/2010/main" val="0"/>
              </a:ext>
            </a:extLst>
          </a:blip>
          <a:srcRect l="66497" t="3464" r="161" b="49981"/>
          <a:stretch/>
        </p:blipFill>
        <p:spPr>
          <a:xfrm>
            <a:off x="1585566" y="2246850"/>
            <a:ext cx="2900423" cy="2176781"/>
          </a:xfrm>
          <a:prstGeom prst="rect">
            <a:avLst/>
          </a:prstGeom>
        </p:spPr>
      </p:pic>
      <p:sp>
        <p:nvSpPr>
          <p:cNvPr id="2" name="Title 1">
            <a:extLst>
              <a:ext uri="{FF2B5EF4-FFF2-40B4-BE49-F238E27FC236}">
                <a16:creationId xmlns:a16="http://schemas.microsoft.com/office/drawing/2014/main" id="{F0227920-4CAF-71BE-FF23-032FED47495F}"/>
              </a:ext>
            </a:extLst>
          </p:cNvPr>
          <p:cNvSpPr>
            <a:spLocks noGrp="1"/>
          </p:cNvSpPr>
          <p:nvPr>
            <p:ph type="title"/>
          </p:nvPr>
        </p:nvSpPr>
        <p:spPr/>
        <p:txBody>
          <a:bodyPr/>
          <a:lstStyle/>
          <a:p>
            <a:r>
              <a:rPr lang="en-GB"/>
              <a:t>Detector – Computer Vision</a:t>
            </a:r>
          </a:p>
        </p:txBody>
      </p:sp>
      <p:sp>
        <p:nvSpPr>
          <p:cNvPr id="4" name="Date Placeholder 3">
            <a:extLst>
              <a:ext uri="{FF2B5EF4-FFF2-40B4-BE49-F238E27FC236}">
                <a16:creationId xmlns:a16="http://schemas.microsoft.com/office/drawing/2014/main" id="{C8AF3F3B-3438-A477-9E83-DF1A8C56E626}"/>
              </a:ext>
            </a:extLst>
          </p:cNvPr>
          <p:cNvSpPr>
            <a:spLocks noGrp="1"/>
          </p:cNvSpPr>
          <p:nvPr>
            <p:ph type="dt" sz="half" idx="10"/>
          </p:nvPr>
        </p:nvSpPr>
        <p:spPr/>
        <p:txBody>
          <a:bodyPr/>
          <a:lstStyle/>
          <a:p>
            <a:fld id="{73E7156E-175E-4DBA-9D21-B772C320F342}" type="datetime1">
              <a:rPr lang="en-US" smtClean="0"/>
              <a:t>5/29/2024</a:t>
            </a:fld>
            <a:endParaRPr lang="en-US"/>
          </a:p>
        </p:txBody>
      </p:sp>
      <p:sp>
        <p:nvSpPr>
          <p:cNvPr id="5" name="Footer Placeholder 4">
            <a:extLst>
              <a:ext uri="{FF2B5EF4-FFF2-40B4-BE49-F238E27FC236}">
                <a16:creationId xmlns:a16="http://schemas.microsoft.com/office/drawing/2014/main" id="{B7F480D4-A064-D13E-5F2F-3B864B4B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14B24-3620-807E-1CA2-5BF1C3D83262}"/>
              </a:ext>
            </a:extLst>
          </p:cNvPr>
          <p:cNvSpPr>
            <a:spLocks noGrp="1"/>
          </p:cNvSpPr>
          <p:nvPr>
            <p:ph type="sldNum" sz="quarter" idx="12"/>
          </p:nvPr>
        </p:nvSpPr>
        <p:spPr/>
        <p:txBody>
          <a:bodyPr/>
          <a:lstStyle/>
          <a:p>
            <a:fld id="{CC057153-B650-4DEB-B370-79DDCFDCE934}" type="slidenum">
              <a:rPr lang="en-US" smtClean="0"/>
              <a:t>15</a:t>
            </a:fld>
            <a:endParaRPr lang="en-US"/>
          </a:p>
        </p:txBody>
      </p:sp>
      <p:sp>
        <p:nvSpPr>
          <p:cNvPr id="13" name="TextBox 12">
            <a:extLst>
              <a:ext uri="{FF2B5EF4-FFF2-40B4-BE49-F238E27FC236}">
                <a16:creationId xmlns:a16="http://schemas.microsoft.com/office/drawing/2014/main" id="{54DA0398-690E-F9A9-62DA-07074C74FDD6}"/>
              </a:ext>
            </a:extLst>
          </p:cNvPr>
          <p:cNvSpPr txBox="1"/>
          <p:nvPr/>
        </p:nvSpPr>
        <p:spPr>
          <a:xfrm>
            <a:off x="4820865" y="1877831"/>
            <a:ext cx="2553433" cy="353943"/>
          </a:xfrm>
          <a:prstGeom prst="rect">
            <a:avLst/>
          </a:prstGeom>
          <a:noFill/>
        </p:spPr>
        <p:txBody>
          <a:bodyPr wrap="square" rtlCol="0">
            <a:spAutoFit/>
          </a:bodyPr>
          <a:lstStyle/>
          <a:p>
            <a:r>
              <a:rPr lang="en-GB" sz="1700"/>
              <a:t>Greyscale Conversion</a:t>
            </a:r>
          </a:p>
        </p:txBody>
      </p:sp>
      <p:sp>
        <p:nvSpPr>
          <p:cNvPr id="15" name="TextBox 14">
            <a:extLst>
              <a:ext uri="{FF2B5EF4-FFF2-40B4-BE49-F238E27FC236}">
                <a16:creationId xmlns:a16="http://schemas.microsoft.com/office/drawing/2014/main" id="{700657FC-B5BF-1E2D-45C6-A380EA763535}"/>
              </a:ext>
            </a:extLst>
          </p:cNvPr>
          <p:cNvSpPr txBox="1"/>
          <p:nvPr/>
        </p:nvSpPr>
        <p:spPr>
          <a:xfrm>
            <a:off x="8055838" y="1821781"/>
            <a:ext cx="2191276" cy="353943"/>
          </a:xfrm>
          <a:prstGeom prst="rect">
            <a:avLst/>
          </a:prstGeom>
          <a:noFill/>
        </p:spPr>
        <p:txBody>
          <a:bodyPr wrap="square" rtlCol="0">
            <a:spAutoFit/>
          </a:bodyPr>
          <a:lstStyle/>
          <a:p>
            <a:r>
              <a:rPr lang="en-GB" sz="1700"/>
              <a:t>Contour Detection</a:t>
            </a:r>
          </a:p>
        </p:txBody>
      </p:sp>
      <p:sp>
        <p:nvSpPr>
          <p:cNvPr id="12" name="TextBox 11">
            <a:extLst>
              <a:ext uri="{FF2B5EF4-FFF2-40B4-BE49-F238E27FC236}">
                <a16:creationId xmlns:a16="http://schemas.microsoft.com/office/drawing/2014/main" id="{AD6B22AB-577B-E38F-7C56-8DB83E28E67D}"/>
              </a:ext>
            </a:extLst>
          </p:cNvPr>
          <p:cNvSpPr txBox="1"/>
          <p:nvPr/>
        </p:nvSpPr>
        <p:spPr>
          <a:xfrm>
            <a:off x="2315017" y="1837170"/>
            <a:ext cx="2170972" cy="353943"/>
          </a:xfrm>
          <a:prstGeom prst="rect">
            <a:avLst/>
          </a:prstGeom>
          <a:noFill/>
        </p:spPr>
        <p:txBody>
          <a:bodyPr wrap="square" rtlCol="0">
            <a:spAutoFit/>
          </a:bodyPr>
          <a:lstStyle/>
          <a:p>
            <a:pPr defTabSz="713232">
              <a:spcAft>
                <a:spcPts val="600"/>
              </a:spcAft>
            </a:pPr>
            <a:r>
              <a:rPr lang="en-GB" sz="1700" kern="1200">
                <a:solidFill>
                  <a:schemeClr val="tx1"/>
                </a:solidFill>
                <a:latin typeface="+mn-lt"/>
                <a:ea typeface="+mn-ea"/>
                <a:cs typeface="+mn-cs"/>
              </a:rPr>
              <a:t>Denoising</a:t>
            </a:r>
            <a:endParaRPr lang="en-GB" sz="1700"/>
          </a:p>
        </p:txBody>
      </p:sp>
    </p:spTree>
    <p:custDataLst>
      <p:tags r:id="rId1"/>
    </p:custDataLst>
    <p:extLst>
      <p:ext uri="{BB962C8B-B14F-4D97-AF65-F5344CB8AC3E}">
        <p14:creationId xmlns:p14="http://schemas.microsoft.com/office/powerpoint/2010/main" val="4067755348"/>
      </p:ext>
    </p:extLst>
  </p:cSld>
  <p:clrMapOvr>
    <a:masterClrMapping/>
  </p:clrMapOvr>
  <mc:AlternateContent xmlns:mc="http://schemas.openxmlformats.org/markup-compatibility/2006" xmlns:p14="http://schemas.microsoft.com/office/powerpoint/2010/main">
    <mc:Choice Requires="p14">
      <p:transition spd="slow" p14:dur="2000" advTm="21866"/>
    </mc:Choice>
    <mc:Fallback xmlns="">
      <p:transition spd="slow" advTm="218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CEE17-1AF5-076D-2F2B-A3AF208A40D0}"/>
              </a:ext>
            </a:extLst>
          </p:cNvPr>
          <p:cNvSpPr>
            <a:spLocks noGrp="1"/>
          </p:cNvSpPr>
          <p:nvPr>
            <p:ph type="ctrTitle"/>
          </p:nvPr>
        </p:nvSpPr>
        <p:spPr/>
        <p:txBody>
          <a:bodyPr/>
          <a:lstStyle/>
          <a:p>
            <a:r>
              <a:rPr lang="en-GB"/>
              <a:t>Bill of Materials</a:t>
            </a:r>
          </a:p>
        </p:txBody>
      </p:sp>
      <p:sp>
        <p:nvSpPr>
          <p:cNvPr id="4" name="Date Placeholder 3">
            <a:extLst>
              <a:ext uri="{FF2B5EF4-FFF2-40B4-BE49-F238E27FC236}">
                <a16:creationId xmlns:a16="http://schemas.microsoft.com/office/drawing/2014/main" id="{867C6552-A78B-053F-AC01-77B69F75F796}"/>
              </a:ext>
            </a:extLst>
          </p:cNvPr>
          <p:cNvSpPr>
            <a:spLocks noGrp="1"/>
          </p:cNvSpPr>
          <p:nvPr>
            <p:ph type="dt" sz="half" idx="10"/>
          </p:nvPr>
        </p:nvSpPr>
        <p:spPr/>
        <p:txBody>
          <a:bodyPr/>
          <a:lstStyle/>
          <a:p>
            <a:fld id="{77CA0979-F579-4E9B-A675-1F5ABBFF00DB}" type="datetime1">
              <a:rPr lang="en-US" smtClean="0"/>
              <a:t>5/29/2024</a:t>
            </a:fld>
            <a:endParaRPr lang="en-US"/>
          </a:p>
        </p:txBody>
      </p:sp>
      <p:sp>
        <p:nvSpPr>
          <p:cNvPr id="5" name="Footer Placeholder 4">
            <a:extLst>
              <a:ext uri="{FF2B5EF4-FFF2-40B4-BE49-F238E27FC236}">
                <a16:creationId xmlns:a16="http://schemas.microsoft.com/office/drawing/2014/main" id="{F181B824-B906-7B4F-6E63-D9BDE5C9B3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196050-86F3-8653-A62A-5EB78C28404D}"/>
              </a:ext>
            </a:extLst>
          </p:cNvPr>
          <p:cNvSpPr>
            <a:spLocks noGrp="1"/>
          </p:cNvSpPr>
          <p:nvPr>
            <p:ph type="sldNum" sz="quarter" idx="12"/>
          </p:nvPr>
        </p:nvSpPr>
        <p:spPr/>
        <p:txBody>
          <a:bodyPr/>
          <a:lstStyle/>
          <a:p>
            <a:fld id="{CC057153-B650-4DEB-B370-79DDCFDCE934}" type="slidenum">
              <a:rPr lang="en-US" smtClean="0"/>
              <a:t>16</a:t>
            </a:fld>
            <a:endParaRPr lang="en-US"/>
          </a:p>
        </p:txBody>
      </p:sp>
    </p:spTree>
    <p:extLst>
      <p:ext uri="{BB962C8B-B14F-4D97-AF65-F5344CB8AC3E}">
        <p14:creationId xmlns:p14="http://schemas.microsoft.com/office/powerpoint/2010/main" val="135933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88127C-AB9A-9841-0CF7-40176E27A004}"/>
              </a:ext>
            </a:extLst>
          </p:cNvPr>
          <p:cNvSpPr>
            <a:spLocks noGrp="1"/>
          </p:cNvSpPr>
          <p:nvPr>
            <p:ph type="title"/>
          </p:nvPr>
        </p:nvSpPr>
        <p:spPr>
          <a:xfrm>
            <a:off x="614680" y="603504"/>
            <a:ext cx="4361688" cy="1527048"/>
          </a:xfrm>
        </p:spPr>
        <p:txBody>
          <a:bodyPr vert="horz" lIns="91440" tIns="45720" rIns="91440" bIns="45720" rtlCol="0" anchor="b">
            <a:normAutofit/>
          </a:bodyPr>
          <a:lstStyle/>
          <a:p>
            <a:r>
              <a:rPr lang="en-US" b="1" kern="1200">
                <a:solidFill>
                  <a:schemeClr val="tx1"/>
                </a:solidFill>
                <a:latin typeface="+mj-lt"/>
                <a:ea typeface="+mj-ea"/>
                <a:cs typeface="+mj-cs"/>
              </a:rPr>
              <a:t>Overview</a:t>
            </a:r>
          </a:p>
        </p:txBody>
      </p:sp>
      <p:sp>
        <p:nvSpPr>
          <p:cNvPr id="3" name="Content Placeholder 2">
            <a:extLst>
              <a:ext uri="{FF2B5EF4-FFF2-40B4-BE49-F238E27FC236}">
                <a16:creationId xmlns:a16="http://schemas.microsoft.com/office/drawing/2014/main" id="{645391DE-DBB2-FEBF-A33B-4430CBAA6017}"/>
              </a:ext>
            </a:extLst>
          </p:cNvPr>
          <p:cNvSpPr>
            <a:spLocks noGrp="1"/>
          </p:cNvSpPr>
          <p:nvPr>
            <p:ph sz="half" idx="1"/>
          </p:nvPr>
        </p:nvSpPr>
        <p:spPr>
          <a:xfrm>
            <a:off x="614679" y="2212848"/>
            <a:ext cx="4361688" cy="4096512"/>
          </a:xfrm>
        </p:spPr>
        <p:txBody>
          <a:bodyPr vert="horz" lIns="91440" tIns="45720" rIns="91440" bIns="45720" rtlCol="0">
            <a:normAutofit/>
          </a:bodyPr>
          <a:lstStyle/>
          <a:p>
            <a:pPr marL="0"/>
            <a:r>
              <a:rPr lang="en-US" sz="1800" dirty="0"/>
              <a:t>Budget</a:t>
            </a:r>
          </a:p>
          <a:p>
            <a:r>
              <a:rPr lang="en-US" sz="1800" dirty="0"/>
              <a:t>£80 excl. items less than 20p</a:t>
            </a:r>
          </a:p>
          <a:p>
            <a:pPr marL="0"/>
            <a:endParaRPr lang="en-US" sz="1800" dirty="0"/>
          </a:p>
          <a:p>
            <a:pPr marL="0"/>
            <a:r>
              <a:rPr lang="en-US" sz="1800" dirty="0"/>
              <a:t>Total </a:t>
            </a:r>
          </a:p>
          <a:p>
            <a:r>
              <a:rPr lang="en-US" sz="1800" dirty="0"/>
              <a:t>£79.25 excl. items less than 20p</a:t>
            </a:r>
          </a:p>
          <a:p>
            <a:r>
              <a:rPr lang="en-US" sz="1800" dirty="0"/>
              <a:t>£82.96 incl. items more than 20p</a:t>
            </a:r>
          </a:p>
          <a:p>
            <a:pPr marL="0"/>
            <a:endParaRPr lang="en-US" sz="1800" dirty="0"/>
          </a:p>
          <a:p>
            <a:pPr marL="0"/>
            <a:r>
              <a:rPr lang="en-US" sz="1800" dirty="0"/>
              <a:t>Remaining</a:t>
            </a:r>
          </a:p>
          <a:p>
            <a:r>
              <a:rPr lang="en-US" sz="1800" dirty="0"/>
              <a:t>£0.75 from iMechE BoM</a:t>
            </a:r>
          </a:p>
          <a:p>
            <a:pPr marL="0"/>
            <a:endParaRPr lang="en-US" sz="1800" dirty="0"/>
          </a:p>
        </p:txBody>
      </p:sp>
      <p:sp>
        <p:nvSpPr>
          <p:cNvPr id="5" name="Date Placeholder 4">
            <a:extLst>
              <a:ext uri="{FF2B5EF4-FFF2-40B4-BE49-F238E27FC236}">
                <a16:creationId xmlns:a16="http://schemas.microsoft.com/office/drawing/2014/main" id="{BDEB1135-B5D5-23CB-A5AF-70F12C2DA86E}"/>
              </a:ext>
            </a:extLst>
          </p:cNvPr>
          <p:cNvSpPr>
            <a:spLocks noGrp="1"/>
          </p:cNvSpPr>
          <p:nvPr>
            <p:ph type="dt" sz="half" idx="10"/>
          </p:nvPr>
        </p:nvSpPr>
        <p:spPr>
          <a:xfrm>
            <a:off x="137160" y="6453002"/>
            <a:ext cx="3494314" cy="365125"/>
          </a:xfrm>
        </p:spPr>
        <p:txBody>
          <a:bodyPr vert="horz" lIns="91440" tIns="45720" rIns="91440" bIns="45720" rtlCol="0" anchor="ctr">
            <a:normAutofit/>
          </a:bodyPr>
          <a:lstStyle/>
          <a:p>
            <a:pPr>
              <a:spcAft>
                <a:spcPts val="600"/>
              </a:spcAft>
            </a:pPr>
            <a:fld id="{EDCB5ACB-D10C-44A8-9570-124370F4CB38}" type="datetime1">
              <a:rPr lang="en-US" smtClean="0"/>
              <a:pPr>
                <a:spcAft>
                  <a:spcPts val="600"/>
                </a:spcAft>
              </a:pPr>
              <a:t>5/29/2024</a:t>
            </a:fld>
            <a:endParaRPr lang="en-US"/>
          </a:p>
        </p:txBody>
      </p:sp>
      <p:sp>
        <p:nvSpPr>
          <p:cNvPr id="6" name="Footer Placeholder 5">
            <a:extLst>
              <a:ext uri="{FF2B5EF4-FFF2-40B4-BE49-F238E27FC236}">
                <a16:creationId xmlns:a16="http://schemas.microsoft.com/office/drawing/2014/main" id="{71F3F786-8E77-1BD4-D379-79890E15041B}"/>
              </a:ext>
            </a:extLst>
          </p:cNvPr>
          <p:cNvSpPr>
            <a:spLocks noGrp="1"/>
          </p:cNvSpPr>
          <p:nvPr>
            <p:ph type="ftr" sz="quarter" idx="11"/>
          </p:nvPr>
        </p:nvSpPr>
        <p:spPr>
          <a:xfrm>
            <a:off x="8876521" y="6453002"/>
            <a:ext cx="2805405" cy="365125"/>
          </a:xfrm>
        </p:spPr>
        <p:txBody>
          <a:bodyPr vert="horz" lIns="91440" tIns="45720" rIns="91440" bIns="45720" rtlCol="0" anchor="ctr">
            <a:normAutofit/>
          </a:bodyPr>
          <a:lstStyle/>
          <a:p>
            <a:endParaRPr lang="en-US" sz="900" kern="1200">
              <a:solidFill>
                <a:srgbClr val="FFFFFF"/>
              </a:solidFill>
              <a:latin typeface="+mn-lt"/>
              <a:ea typeface="+mn-ea"/>
              <a:cs typeface="+mn-cs"/>
            </a:endParaRPr>
          </a:p>
        </p:txBody>
      </p:sp>
      <p:sp>
        <p:nvSpPr>
          <p:cNvPr id="7" name="Slide Number Placeholder 6">
            <a:extLst>
              <a:ext uri="{FF2B5EF4-FFF2-40B4-BE49-F238E27FC236}">
                <a16:creationId xmlns:a16="http://schemas.microsoft.com/office/drawing/2014/main" id="{4E5A1AE2-215A-2D01-6099-EA92A823CD50}"/>
              </a:ext>
            </a:extLst>
          </p:cNvPr>
          <p:cNvSpPr>
            <a:spLocks noGrp="1"/>
          </p:cNvSpPr>
          <p:nvPr>
            <p:ph type="sldNum" sz="quarter" idx="12"/>
          </p:nvPr>
        </p:nvSpPr>
        <p:spPr>
          <a:xfrm>
            <a:off x="11632162" y="6453002"/>
            <a:ext cx="429207" cy="365125"/>
          </a:xfrm>
        </p:spPr>
        <p:txBody>
          <a:bodyPr vert="horz" lIns="91440" tIns="45720" rIns="91440" bIns="45720" rtlCol="0" anchor="ctr">
            <a:normAutofit/>
          </a:bodyPr>
          <a:lstStyle/>
          <a:p>
            <a:pPr>
              <a:spcAft>
                <a:spcPts val="600"/>
              </a:spcAft>
            </a:pPr>
            <a:fld id="{CC057153-B650-4DEB-B370-79DDCFDCE934}" type="slidenum">
              <a:rPr lang="en-US">
                <a:solidFill>
                  <a:srgbClr val="FFFFFF"/>
                </a:solidFill>
              </a:rPr>
              <a:pPr>
                <a:spcAft>
                  <a:spcPts val="600"/>
                </a:spcAft>
              </a:pPr>
              <a:t>17</a:t>
            </a:fld>
            <a:endParaRPr lang="en-US">
              <a:solidFill>
                <a:srgbClr val="FFFFFF"/>
              </a:solidFill>
            </a:endParaRPr>
          </a:p>
        </p:txBody>
      </p:sp>
      <p:pic>
        <p:nvPicPr>
          <p:cNvPr id="9" name="Picture 2">
            <a:extLst>
              <a:ext uri="{FF2B5EF4-FFF2-40B4-BE49-F238E27FC236}">
                <a16:creationId xmlns:a16="http://schemas.microsoft.com/office/drawing/2014/main" id="{61EE4160-3D28-132C-D529-76E7D8C1FF93}"/>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476672" y="856666"/>
            <a:ext cx="6715328" cy="508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61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897F-D11E-4CA8-CCE4-DB4BD37058FE}"/>
              </a:ext>
            </a:extLst>
          </p:cNvPr>
          <p:cNvSpPr>
            <a:spLocks noGrp="1"/>
          </p:cNvSpPr>
          <p:nvPr>
            <p:ph type="ctrTitle"/>
          </p:nvPr>
        </p:nvSpPr>
        <p:spPr/>
        <p:txBody>
          <a:bodyPr/>
          <a:lstStyle/>
          <a:p>
            <a:r>
              <a:rPr lang="en-GB"/>
              <a:t>Thank you!</a:t>
            </a:r>
          </a:p>
        </p:txBody>
      </p:sp>
      <p:sp>
        <p:nvSpPr>
          <p:cNvPr id="4" name="Date Placeholder 3">
            <a:extLst>
              <a:ext uri="{FF2B5EF4-FFF2-40B4-BE49-F238E27FC236}">
                <a16:creationId xmlns:a16="http://schemas.microsoft.com/office/drawing/2014/main" id="{2CBF780E-BE57-8F7A-31F2-D0666873020D}"/>
              </a:ext>
            </a:extLst>
          </p:cNvPr>
          <p:cNvSpPr>
            <a:spLocks noGrp="1"/>
          </p:cNvSpPr>
          <p:nvPr>
            <p:ph type="dt" sz="half" idx="10"/>
          </p:nvPr>
        </p:nvSpPr>
        <p:spPr/>
        <p:txBody>
          <a:bodyPr/>
          <a:lstStyle/>
          <a:p>
            <a:fld id="{77CA0979-F579-4E9B-A675-1F5ABBFF00DB}" type="datetime1">
              <a:rPr lang="en-US" smtClean="0"/>
              <a:t>5/29/2024</a:t>
            </a:fld>
            <a:endParaRPr lang="en-US"/>
          </a:p>
        </p:txBody>
      </p:sp>
      <p:sp>
        <p:nvSpPr>
          <p:cNvPr id="5" name="Footer Placeholder 4">
            <a:extLst>
              <a:ext uri="{FF2B5EF4-FFF2-40B4-BE49-F238E27FC236}">
                <a16:creationId xmlns:a16="http://schemas.microsoft.com/office/drawing/2014/main" id="{494506A8-1F73-7E1E-3312-3509A57B96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55E3-2115-A5D0-03BC-492D2BCD8DC4}"/>
              </a:ext>
            </a:extLst>
          </p:cNvPr>
          <p:cNvSpPr>
            <a:spLocks noGrp="1"/>
          </p:cNvSpPr>
          <p:nvPr>
            <p:ph type="sldNum" sz="quarter" idx="12"/>
          </p:nvPr>
        </p:nvSpPr>
        <p:spPr/>
        <p:txBody>
          <a:bodyPr/>
          <a:lstStyle/>
          <a:p>
            <a:fld id="{CC057153-B650-4DEB-B370-79DDCFDCE934}" type="slidenum">
              <a:rPr lang="en-US" smtClean="0"/>
              <a:t>18</a:t>
            </a:fld>
            <a:endParaRPr lang="en-US"/>
          </a:p>
        </p:txBody>
      </p:sp>
    </p:spTree>
    <p:extLst>
      <p:ext uri="{BB962C8B-B14F-4D97-AF65-F5344CB8AC3E}">
        <p14:creationId xmlns:p14="http://schemas.microsoft.com/office/powerpoint/2010/main" val="277813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FCB5-6FD7-B223-243F-72C0E2EC54AE}"/>
              </a:ext>
            </a:extLst>
          </p:cNvPr>
          <p:cNvSpPr>
            <a:spLocks noGrp="1"/>
          </p:cNvSpPr>
          <p:nvPr>
            <p:ph type="ctrTitle"/>
          </p:nvPr>
        </p:nvSpPr>
        <p:spPr>
          <a:xfrm>
            <a:off x="2301923" y="1133908"/>
            <a:ext cx="7588155" cy="1570518"/>
          </a:xfrm>
        </p:spPr>
        <p:txBody>
          <a:bodyPr/>
          <a:lstStyle/>
          <a:p>
            <a:r>
              <a:rPr lang="en-GB"/>
              <a:t>Challenge Overview</a:t>
            </a:r>
          </a:p>
        </p:txBody>
      </p:sp>
      <p:sp>
        <p:nvSpPr>
          <p:cNvPr id="3" name="Subtitle 2">
            <a:extLst>
              <a:ext uri="{FF2B5EF4-FFF2-40B4-BE49-F238E27FC236}">
                <a16:creationId xmlns:a16="http://schemas.microsoft.com/office/drawing/2014/main" id="{8D864043-1395-1750-5F46-6DD15C11FE20}"/>
              </a:ext>
            </a:extLst>
          </p:cNvPr>
          <p:cNvSpPr>
            <a:spLocks noGrp="1"/>
          </p:cNvSpPr>
          <p:nvPr>
            <p:ph type="subTitle" idx="1"/>
          </p:nvPr>
        </p:nvSpPr>
        <p:spPr>
          <a:xfrm>
            <a:off x="2301923" y="3047072"/>
            <a:ext cx="7588155" cy="1414091"/>
          </a:xfrm>
        </p:spPr>
        <p:txBody>
          <a:bodyPr vert="horz" lIns="91440" tIns="45720" rIns="91440" bIns="45720" rtlCol="0" anchor="t">
            <a:normAutofit/>
          </a:bodyPr>
          <a:lstStyle/>
          <a:p>
            <a:pPr algn="l"/>
            <a:r>
              <a:rPr lang="en-GB"/>
              <a:t>Advanced Category:</a:t>
            </a:r>
          </a:p>
          <a:p>
            <a:pPr marL="285750" indent="-285750" algn="l">
              <a:buFont typeface="Calibri" panose="020B0604020202020204" pitchFamily="34" charset="0"/>
              <a:buChar char="-"/>
            </a:pPr>
            <a:r>
              <a:rPr lang="en-GB"/>
              <a:t>Usage of Computer Vision</a:t>
            </a:r>
          </a:p>
          <a:p>
            <a:pPr marL="285750" indent="-285750" algn="l">
              <a:buFont typeface="Calibri" panose="020B0604020202020204" pitchFamily="34" charset="0"/>
              <a:buChar char="-"/>
            </a:pPr>
            <a:r>
              <a:rPr lang="en-GB"/>
              <a:t>Using motor and gear reduction for accurate movement</a:t>
            </a:r>
          </a:p>
        </p:txBody>
      </p:sp>
      <p:sp>
        <p:nvSpPr>
          <p:cNvPr id="4" name="Date Placeholder 3">
            <a:extLst>
              <a:ext uri="{FF2B5EF4-FFF2-40B4-BE49-F238E27FC236}">
                <a16:creationId xmlns:a16="http://schemas.microsoft.com/office/drawing/2014/main" id="{851D42F0-1B21-36CB-DAFB-BF48DAEA6D51}"/>
              </a:ext>
            </a:extLst>
          </p:cNvPr>
          <p:cNvSpPr>
            <a:spLocks noGrp="1"/>
          </p:cNvSpPr>
          <p:nvPr>
            <p:ph type="dt" sz="half" idx="10"/>
          </p:nvPr>
        </p:nvSpPr>
        <p:spPr/>
        <p:txBody>
          <a:bodyPr/>
          <a:lstStyle/>
          <a:p>
            <a:fld id="{77CA0979-F579-4E9B-A675-1F5ABBFF00DB}" type="datetime1">
              <a:rPr lang="en-US" smtClean="0"/>
              <a:t>5/29/2024</a:t>
            </a:fld>
            <a:endParaRPr lang="en-US"/>
          </a:p>
        </p:txBody>
      </p:sp>
      <p:sp>
        <p:nvSpPr>
          <p:cNvPr id="5" name="Footer Placeholder 4">
            <a:extLst>
              <a:ext uri="{FF2B5EF4-FFF2-40B4-BE49-F238E27FC236}">
                <a16:creationId xmlns:a16="http://schemas.microsoft.com/office/drawing/2014/main" id="{FB0C8BFE-8943-26E5-DEF2-38021C9B3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E463A0-2CD5-278B-6D72-A6D85AD83D57}"/>
              </a:ext>
            </a:extLst>
          </p:cNvPr>
          <p:cNvSpPr>
            <a:spLocks noGrp="1"/>
          </p:cNvSpPr>
          <p:nvPr>
            <p:ph type="sldNum" sz="quarter" idx="12"/>
          </p:nvPr>
        </p:nvSpPr>
        <p:spPr/>
        <p:txBody>
          <a:bodyPr/>
          <a:lstStyle/>
          <a:p>
            <a:fld id="{CC057153-B650-4DEB-B370-79DDCFDCE934}" type="slidenum">
              <a:rPr lang="en-US" smtClean="0"/>
              <a:t>2</a:t>
            </a:fld>
            <a:endParaRPr lang="en-US"/>
          </a:p>
        </p:txBody>
      </p:sp>
    </p:spTree>
    <p:extLst>
      <p:ext uri="{BB962C8B-B14F-4D97-AF65-F5344CB8AC3E}">
        <p14:creationId xmlns:p14="http://schemas.microsoft.com/office/powerpoint/2010/main" val="3347455664"/>
      </p:ext>
    </p:extLst>
  </p:cSld>
  <p:clrMapOvr>
    <a:masterClrMapping/>
  </p:clrMapOvr>
  <mc:AlternateContent xmlns:mc="http://schemas.openxmlformats.org/markup-compatibility/2006" xmlns:p14="http://schemas.microsoft.com/office/powerpoint/2010/main">
    <mc:Choice Requires="p14">
      <p:transition p14:dur="0" advTm="7842"/>
    </mc:Choice>
    <mc:Fallback xmlns="">
      <p:transition advTm="784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703F9-78A1-4292-F2B0-42F7427E8A40}"/>
              </a:ext>
            </a:extLst>
          </p:cNvPr>
          <p:cNvSpPr>
            <a:spLocks noGrp="1"/>
          </p:cNvSpPr>
          <p:nvPr>
            <p:ph type="ctrTitle"/>
          </p:nvPr>
        </p:nvSpPr>
        <p:spPr/>
        <p:txBody>
          <a:bodyPr/>
          <a:lstStyle/>
          <a:p>
            <a:r>
              <a:rPr lang="en-GB"/>
              <a:t>Vehicle Design</a:t>
            </a:r>
          </a:p>
        </p:txBody>
      </p:sp>
      <p:sp>
        <p:nvSpPr>
          <p:cNvPr id="4" name="Date Placeholder 3">
            <a:extLst>
              <a:ext uri="{FF2B5EF4-FFF2-40B4-BE49-F238E27FC236}">
                <a16:creationId xmlns:a16="http://schemas.microsoft.com/office/drawing/2014/main" id="{6E81A6E2-0131-B9C4-E4DA-79546FC7BA02}"/>
              </a:ext>
            </a:extLst>
          </p:cNvPr>
          <p:cNvSpPr>
            <a:spLocks noGrp="1"/>
          </p:cNvSpPr>
          <p:nvPr>
            <p:ph type="dt" sz="half" idx="10"/>
          </p:nvPr>
        </p:nvSpPr>
        <p:spPr/>
        <p:txBody>
          <a:bodyPr/>
          <a:lstStyle/>
          <a:p>
            <a:fld id="{77CA0979-F579-4E9B-A675-1F5ABBFF00DB}" type="datetime1">
              <a:rPr lang="en-US" smtClean="0"/>
              <a:t>5/29/2024</a:t>
            </a:fld>
            <a:endParaRPr lang="en-US"/>
          </a:p>
        </p:txBody>
      </p:sp>
      <p:sp>
        <p:nvSpPr>
          <p:cNvPr id="5" name="Footer Placeholder 4">
            <a:extLst>
              <a:ext uri="{FF2B5EF4-FFF2-40B4-BE49-F238E27FC236}">
                <a16:creationId xmlns:a16="http://schemas.microsoft.com/office/drawing/2014/main" id="{7E249599-70E1-0B59-FB8D-41D2AD89E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927BB-6322-D52B-A954-2E9A1967F537}"/>
              </a:ext>
            </a:extLst>
          </p:cNvPr>
          <p:cNvSpPr>
            <a:spLocks noGrp="1"/>
          </p:cNvSpPr>
          <p:nvPr>
            <p:ph type="sldNum" sz="quarter" idx="12"/>
          </p:nvPr>
        </p:nvSpPr>
        <p:spPr/>
        <p:txBody>
          <a:bodyPr/>
          <a:lstStyle/>
          <a:p>
            <a:fld id="{CC057153-B650-4DEB-B370-79DDCFDCE934}" type="slidenum">
              <a:rPr lang="en-US" smtClean="0"/>
              <a:t>3</a:t>
            </a:fld>
            <a:endParaRPr lang="en-US"/>
          </a:p>
        </p:txBody>
      </p:sp>
    </p:spTree>
    <p:extLst>
      <p:ext uri="{BB962C8B-B14F-4D97-AF65-F5344CB8AC3E}">
        <p14:creationId xmlns:p14="http://schemas.microsoft.com/office/powerpoint/2010/main" val="2141339139"/>
      </p:ext>
    </p:extLst>
  </p:cSld>
  <p:clrMapOvr>
    <a:masterClrMapping/>
  </p:clrMapOvr>
  <mc:AlternateContent xmlns:mc="http://schemas.openxmlformats.org/markup-compatibility/2006" xmlns:p14="http://schemas.microsoft.com/office/powerpoint/2010/main">
    <mc:Choice Requires="p14">
      <p:transition p14:dur="0" advTm="319"/>
    </mc:Choice>
    <mc:Fallback xmlns="">
      <p:transition advTm="31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FBD44-8901-3D15-B34A-E31EFC92C4BB}"/>
              </a:ext>
            </a:extLst>
          </p:cNvPr>
          <p:cNvSpPr>
            <a:spLocks noGrp="1"/>
          </p:cNvSpPr>
          <p:nvPr>
            <p:ph type="title"/>
          </p:nvPr>
        </p:nvSpPr>
        <p:spPr>
          <a:xfrm>
            <a:off x="739" y="236912"/>
            <a:ext cx="4118851" cy="774349"/>
          </a:xfrm>
        </p:spPr>
        <p:txBody>
          <a:bodyPr/>
          <a:lstStyle/>
          <a:p>
            <a:r>
              <a:rPr lang="en-GB"/>
              <a:t>Design Overview</a:t>
            </a:r>
          </a:p>
        </p:txBody>
      </p:sp>
      <p:pic>
        <p:nvPicPr>
          <p:cNvPr id="7" name="Content Placeholder 6">
            <a:extLst>
              <a:ext uri="{FF2B5EF4-FFF2-40B4-BE49-F238E27FC236}">
                <a16:creationId xmlns:a16="http://schemas.microsoft.com/office/drawing/2014/main" id="{C245469F-D013-7BE4-A9ED-D688833ED7C4}"/>
              </a:ext>
            </a:extLst>
          </p:cNvPr>
          <p:cNvPicPr>
            <a:picLocks noGrp="1" noChangeAspect="1"/>
          </p:cNvPicPr>
          <p:nvPr>
            <p:ph idx="1"/>
          </p:nvPr>
        </p:nvPicPr>
        <p:blipFill>
          <a:blip r:embed="rId3"/>
          <a:stretch>
            <a:fillRect/>
          </a:stretch>
        </p:blipFill>
        <p:spPr>
          <a:xfrm>
            <a:off x="1983309" y="800502"/>
            <a:ext cx="7554344" cy="6008253"/>
          </a:xfrm>
        </p:spPr>
      </p:pic>
      <p:sp>
        <p:nvSpPr>
          <p:cNvPr id="4" name="Date Placeholder 3">
            <a:extLst>
              <a:ext uri="{FF2B5EF4-FFF2-40B4-BE49-F238E27FC236}">
                <a16:creationId xmlns:a16="http://schemas.microsoft.com/office/drawing/2014/main" id="{2F30D7D8-A342-7EB1-5B52-2DB175141F1A}"/>
              </a:ext>
            </a:extLst>
          </p:cNvPr>
          <p:cNvSpPr>
            <a:spLocks noGrp="1"/>
          </p:cNvSpPr>
          <p:nvPr>
            <p:ph type="dt" sz="half" idx="10"/>
          </p:nvPr>
        </p:nvSpPr>
        <p:spPr/>
        <p:txBody>
          <a:bodyPr/>
          <a:lstStyle/>
          <a:p>
            <a:fld id="{73E7156E-175E-4DBA-9D21-B772C320F342}" type="datetime1">
              <a:rPr lang="en-US" smtClean="0"/>
              <a:t>5/29/2024</a:t>
            </a:fld>
            <a:endParaRPr lang="en-US"/>
          </a:p>
        </p:txBody>
      </p:sp>
      <p:sp>
        <p:nvSpPr>
          <p:cNvPr id="5" name="Footer Placeholder 4">
            <a:extLst>
              <a:ext uri="{FF2B5EF4-FFF2-40B4-BE49-F238E27FC236}">
                <a16:creationId xmlns:a16="http://schemas.microsoft.com/office/drawing/2014/main" id="{31F882CA-3F64-5A2E-C8A6-C84CE41887D1}"/>
              </a:ext>
            </a:extLst>
          </p:cNvPr>
          <p:cNvSpPr>
            <a:spLocks noGrp="1"/>
          </p:cNvSpPr>
          <p:nvPr>
            <p:ph type="ftr" sz="quarter" idx="11"/>
          </p:nvPr>
        </p:nvSpPr>
        <p:spPr>
          <a:xfrm>
            <a:off x="9026612" y="6453002"/>
            <a:ext cx="2805405" cy="365125"/>
          </a:xfrm>
        </p:spPr>
        <p:txBody>
          <a:bodyPr/>
          <a:lstStyle/>
          <a:p>
            <a:endParaRPr lang="en-US"/>
          </a:p>
        </p:txBody>
      </p:sp>
      <p:sp>
        <p:nvSpPr>
          <p:cNvPr id="6" name="Slide Number Placeholder 5">
            <a:extLst>
              <a:ext uri="{FF2B5EF4-FFF2-40B4-BE49-F238E27FC236}">
                <a16:creationId xmlns:a16="http://schemas.microsoft.com/office/drawing/2014/main" id="{183DCFAC-1E1D-1FF1-97DD-30E3C427C645}"/>
              </a:ext>
            </a:extLst>
          </p:cNvPr>
          <p:cNvSpPr>
            <a:spLocks noGrp="1"/>
          </p:cNvSpPr>
          <p:nvPr>
            <p:ph type="sldNum" sz="quarter" idx="12"/>
          </p:nvPr>
        </p:nvSpPr>
        <p:spPr>
          <a:xfrm>
            <a:off x="11782253" y="6453002"/>
            <a:ext cx="429207" cy="365125"/>
          </a:xfrm>
        </p:spPr>
        <p:txBody>
          <a:bodyPr/>
          <a:lstStyle/>
          <a:p>
            <a:fld id="{CC057153-B650-4DEB-B370-79DDCFDCE934}" type="slidenum">
              <a:rPr lang="en-US" smtClean="0"/>
              <a:t>4</a:t>
            </a:fld>
            <a:endParaRPr lang="en-US"/>
          </a:p>
        </p:txBody>
      </p:sp>
      <p:cxnSp>
        <p:nvCxnSpPr>
          <p:cNvPr id="8" name="Straight Arrow Connector 7">
            <a:extLst>
              <a:ext uri="{FF2B5EF4-FFF2-40B4-BE49-F238E27FC236}">
                <a16:creationId xmlns:a16="http://schemas.microsoft.com/office/drawing/2014/main" id="{9A59501F-96A9-A7B3-4CE0-04D0AA3F1462}"/>
              </a:ext>
            </a:extLst>
          </p:cNvPr>
          <p:cNvCxnSpPr/>
          <p:nvPr/>
        </p:nvCxnSpPr>
        <p:spPr>
          <a:xfrm flipV="1">
            <a:off x="6673273" y="568612"/>
            <a:ext cx="750455" cy="981364"/>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4FF38AE-19B8-50F8-F336-7AFB4643F669}"/>
              </a:ext>
            </a:extLst>
          </p:cNvPr>
          <p:cNvSpPr txBox="1"/>
          <p:nvPr/>
        </p:nvSpPr>
        <p:spPr>
          <a:xfrm>
            <a:off x="7443933" y="233795"/>
            <a:ext cx="290945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NEMA 17 Stepper Motor</a:t>
            </a:r>
          </a:p>
        </p:txBody>
      </p:sp>
      <p:cxnSp>
        <p:nvCxnSpPr>
          <p:cNvPr id="10" name="Straight Arrow Connector 9">
            <a:extLst>
              <a:ext uri="{FF2B5EF4-FFF2-40B4-BE49-F238E27FC236}">
                <a16:creationId xmlns:a16="http://schemas.microsoft.com/office/drawing/2014/main" id="{D885F1E1-E524-CC20-03F4-218D580DC926}"/>
              </a:ext>
            </a:extLst>
          </p:cNvPr>
          <p:cNvCxnSpPr/>
          <p:nvPr/>
        </p:nvCxnSpPr>
        <p:spPr>
          <a:xfrm flipH="1">
            <a:off x="5631295" y="2234044"/>
            <a:ext cx="958272" cy="38100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21DF24-7DF5-47C1-FA3D-A882C36D6893}"/>
              </a:ext>
            </a:extLst>
          </p:cNvPr>
          <p:cNvCxnSpPr/>
          <p:nvPr/>
        </p:nvCxnSpPr>
        <p:spPr>
          <a:xfrm flipH="1">
            <a:off x="6933045" y="2222499"/>
            <a:ext cx="727363" cy="68118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C41115A-CF60-FF37-8A73-D814216CFE9A}"/>
              </a:ext>
            </a:extLst>
          </p:cNvPr>
          <p:cNvSpPr txBox="1"/>
          <p:nvPr/>
        </p:nvSpPr>
        <p:spPr>
          <a:xfrm>
            <a:off x="4271818" y="2488045"/>
            <a:ext cx="15730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Motor Gear</a:t>
            </a:r>
          </a:p>
        </p:txBody>
      </p:sp>
      <p:sp>
        <p:nvSpPr>
          <p:cNvPr id="13" name="TextBox 12">
            <a:extLst>
              <a:ext uri="{FF2B5EF4-FFF2-40B4-BE49-F238E27FC236}">
                <a16:creationId xmlns:a16="http://schemas.microsoft.com/office/drawing/2014/main" id="{E40CA729-F435-8A2E-610D-43518773AA5D}"/>
              </a:ext>
            </a:extLst>
          </p:cNvPr>
          <p:cNvSpPr txBox="1"/>
          <p:nvPr/>
        </p:nvSpPr>
        <p:spPr>
          <a:xfrm>
            <a:off x="5769841" y="2949864"/>
            <a:ext cx="16798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Output Gear</a:t>
            </a:r>
          </a:p>
        </p:txBody>
      </p:sp>
      <p:sp>
        <p:nvSpPr>
          <p:cNvPr id="14" name="TextBox 13">
            <a:extLst>
              <a:ext uri="{FF2B5EF4-FFF2-40B4-BE49-F238E27FC236}">
                <a16:creationId xmlns:a16="http://schemas.microsoft.com/office/drawing/2014/main" id="{B04E112E-94A7-2792-F9F4-7229CE4393E4}"/>
              </a:ext>
            </a:extLst>
          </p:cNvPr>
          <p:cNvSpPr txBox="1"/>
          <p:nvPr/>
        </p:nvSpPr>
        <p:spPr>
          <a:xfrm>
            <a:off x="4286250" y="4416136"/>
            <a:ext cx="11772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Webcam</a:t>
            </a:r>
          </a:p>
        </p:txBody>
      </p:sp>
      <p:cxnSp>
        <p:nvCxnSpPr>
          <p:cNvPr id="15" name="Straight Arrow Connector 14">
            <a:extLst>
              <a:ext uri="{FF2B5EF4-FFF2-40B4-BE49-F238E27FC236}">
                <a16:creationId xmlns:a16="http://schemas.microsoft.com/office/drawing/2014/main" id="{9B5AAC49-C217-46F4-2B3C-30326C8B7814}"/>
              </a:ext>
            </a:extLst>
          </p:cNvPr>
          <p:cNvCxnSpPr/>
          <p:nvPr/>
        </p:nvCxnSpPr>
        <p:spPr>
          <a:xfrm flipH="1">
            <a:off x="4955886" y="3896591"/>
            <a:ext cx="392545" cy="577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16C98E0-BFC7-8991-E8DE-D087195B2F36}"/>
              </a:ext>
            </a:extLst>
          </p:cNvPr>
          <p:cNvCxnSpPr/>
          <p:nvPr/>
        </p:nvCxnSpPr>
        <p:spPr>
          <a:xfrm flipV="1">
            <a:off x="8546522" y="891886"/>
            <a:ext cx="1720272" cy="127000"/>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FC015FF-5B56-0973-AF3F-5B74E263D709}"/>
              </a:ext>
            </a:extLst>
          </p:cNvPr>
          <p:cNvCxnSpPr/>
          <p:nvPr/>
        </p:nvCxnSpPr>
        <p:spPr>
          <a:xfrm>
            <a:off x="8015432" y="1284432"/>
            <a:ext cx="1847273" cy="69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DF26B8-6EEA-D506-F2F8-EE83F9FC9AEB}"/>
              </a:ext>
            </a:extLst>
          </p:cNvPr>
          <p:cNvCxnSpPr/>
          <p:nvPr/>
        </p:nvCxnSpPr>
        <p:spPr>
          <a:xfrm>
            <a:off x="7827818" y="1775113"/>
            <a:ext cx="1685637" cy="33481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CF73138-E4B9-0513-EAF9-FBD6D1AAFFF0}"/>
              </a:ext>
            </a:extLst>
          </p:cNvPr>
          <p:cNvCxnSpPr/>
          <p:nvPr/>
        </p:nvCxnSpPr>
        <p:spPr>
          <a:xfrm>
            <a:off x="9025659" y="2739158"/>
            <a:ext cx="1454727" cy="5772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97722AC-5E77-0FA0-A248-B333429D59AE}"/>
              </a:ext>
            </a:extLst>
          </p:cNvPr>
          <p:cNvCxnSpPr>
            <a:cxnSpLocks/>
          </p:cNvCxnSpPr>
          <p:nvPr/>
        </p:nvCxnSpPr>
        <p:spPr>
          <a:xfrm flipV="1">
            <a:off x="8556991" y="3489764"/>
            <a:ext cx="1912927" cy="18571"/>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B196A3-EC1E-1A93-3BB1-108A65C6670C}"/>
              </a:ext>
            </a:extLst>
          </p:cNvPr>
          <p:cNvCxnSpPr/>
          <p:nvPr/>
        </p:nvCxnSpPr>
        <p:spPr>
          <a:xfrm>
            <a:off x="9060296" y="4225637"/>
            <a:ext cx="923635" cy="531090"/>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0F16918-F51D-AFA4-B3C5-4F39EEC7DF8B}"/>
              </a:ext>
            </a:extLst>
          </p:cNvPr>
          <p:cNvCxnSpPr/>
          <p:nvPr/>
        </p:nvCxnSpPr>
        <p:spPr>
          <a:xfrm>
            <a:off x="9011227" y="5368636"/>
            <a:ext cx="935181" cy="588818"/>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A5B9359-BF07-F226-81DD-269D4F01DA00}"/>
              </a:ext>
            </a:extLst>
          </p:cNvPr>
          <p:cNvSpPr txBox="1"/>
          <p:nvPr/>
        </p:nvSpPr>
        <p:spPr>
          <a:xfrm>
            <a:off x="10278340" y="733136"/>
            <a:ext cx="1500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Wheel</a:t>
            </a:r>
          </a:p>
        </p:txBody>
      </p:sp>
      <p:sp>
        <p:nvSpPr>
          <p:cNvPr id="24" name="TextBox 23">
            <a:extLst>
              <a:ext uri="{FF2B5EF4-FFF2-40B4-BE49-F238E27FC236}">
                <a16:creationId xmlns:a16="http://schemas.microsoft.com/office/drawing/2014/main" id="{699019E4-A8A2-95AF-645B-D3DB78788017}"/>
              </a:ext>
            </a:extLst>
          </p:cNvPr>
          <p:cNvSpPr txBox="1"/>
          <p:nvPr/>
        </p:nvSpPr>
        <p:spPr>
          <a:xfrm>
            <a:off x="9914660" y="1218046"/>
            <a:ext cx="22253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Axle Holder + Ball bearings</a:t>
            </a:r>
          </a:p>
        </p:txBody>
      </p:sp>
      <p:sp>
        <p:nvSpPr>
          <p:cNvPr id="25" name="TextBox 24">
            <a:extLst>
              <a:ext uri="{FF2B5EF4-FFF2-40B4-BE49-F238E27FC236}">
                <a16:creationId xmlns:a16="http://schemas.microsoft.com/office/drawing/2014/main" id="{8530BBCE-F8E1-2A9D-FD12-FB89ECB5F94A}"/>
              </a:ext>
            </a:extLst>
          </p:cNvPr>
          <p:cNvSpPr txBox="1"/>
          <p:nvPr/>
        </p:nvSpPr>
        <p:spPr>
          <a:xfrm>
            <a:off x="9519227" y="1942523"/>
            <a:ext cx="13710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Axle</a:t>
            </a:r>
          </a:p>
        </p:txBody>
      </p:sp>
      <p:sp>
        <p:nvSpPr>
          <p:cNvPr id="26" name="TextBox 25">
            <a:extLst>
              <a:ext uri="{FF2B5EF4-FFF2-40B4-BE49-F238E27FC236}">
                <a16:creationId xmlns:a16="http://schemas.microsoft.com/office/drawing/2014/main" id="{DA02DCAA-6E4A-A3AB-76F0-2547EBB70A78}"/>
              </a:ext>
            </a:extLst>
          </p:cNvPr>
          <p:cNvSpPr txBox="1"/>
          <p:nvPr/>
        </p:nvSpPr>
        <p:spPr>
          <a:xfrm>
            <a:off x="10483272" y="2586182"/>
            <a:ext cx="163079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Raspberry Pi Zero 2 W</a:t>
            </a:r>
          </a:p>
        </p:txBody>
      </p:sp>
      <p:sp>
        <p:nvSpPr>
          <p:cNvPr id="27" name="TextBox 26">
            <a:extLst>
              <a:ext uri="{FF2B5EF4-FFF2-40B4-BE49-F238E27FC236}">
                <a16:creationId xmlns:a16="http://schemas.microsoft.com/office/drawing/2014/main" id="{73B8A4B9-D734-9ADB-6E8A-C098AD0B783F}"/>
              </a:ext>
            </a:extLst>
          </p:cNvPr>
          <p:cNvSpPr txBox="1"/>
          <p:nvPr/>
        </p:nvSpPr>
        <p:spPr>
          <a:xfrm>
            <a:off x="10480386" y="3313940"/>
            <a:ext cx="16307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Breadboard</a:t>
            </a:r>
          </a:p>
        </p:txBody>
      </p:sp>
      <p:sp>
        <p:nvSpPr>
          <p:cNvPr id="28" name="TextBox 27">
            <a:extLst>
              <a:ext uri="{FF2B5EF4-FFF2-40B4-BE49-F238E27FC236}">
                <a16:creationId xmlns:a16="http://schemas.microsoft.com/office/drawing/2014/main" id="{5B240C99-513E-313B-C655-A0B41171ADF9}"/>
              </a:ext>
            </a:extLst>
          </p:cNvPr>
          <p:cNvSpPr txBox="1"/>
          <p:nvPr/>
        </p:nvSpPr>
        <p:spPr>
          <a:xfrm>
            <a:off x="9975272" y="4621067"/>
            <a:ext cx="19194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Buck Converter</a:t>
            </a:r>
          </a:p>
        </p:txBody>
      </p:sp>
      <p:sp>
        <p:nvSpPr>
          <p:cNvPr id="29" name="TextBox 28">
            <a:extLst>
              <a:ext uri="{FF2B5EF4-FFF2-40B4-BE49-F238E27FC236}">
                <a16:creationId xmlns:a16="http://schemas.microsoft.com/office/drawing/2014/main" id="{E4E48CE6-732A-9C68-2D7E-29C99E2A0374}"/>
              </a:ext>
            </a:extLst>
          </p:cNvPr>
          <p:cNvSpPr txBox="1"/>
          <p:nvPr/>
        </p:nvSpPr>
        <p:spPr>
          <a:xfrm>
            <a:off x="9931977" y="5821795"/>
            <a:ext cx="18472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On/Off Switch</a:t>
            </a:r>
          </a:p>
        </p:txBody>
      </p:sp>
      <p:cxnSp>
        <p:nvCxnSpPr>
          <p:cNvPr id="30" name="Straight Arrow Connector 29">
            <a:extLst>
              <a:ext uri="{FF2B5EF4-FFF2-40B4-BE49-F238E27FC236}">
                <a16:creationId xmlns:a16="http://schemas.microsoft.com/office/drawing/2014/main" id="{FC7FD19E-A4B3-0552-BA2B-A7B1A88DC912}"/>
              </a:ext>
            </a:extLst>
          </p:cNvPr>
          <p:cNvCxnSpPr/>
          <p:nvPr/>
        </p:nvCxnSpPr>
        <p:spPr>
          <a:xfrm flipV="1">
            <a:off x="5960341" y="5253181"/>
            <a:ext cx="23090" cy="669636"/>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AA0DEA89-626F-7757-81A3-F40F8B60EA8D}"/>
              </a:ext>
            </a:extLst>
          </p:cNvPr>
          <p:cNvSpPr txBox="1"/>
          <p:nvPr/>
        </p:nvSpPr>
        <p:spPr>
          <a:xfrm>
            <a:off x="5331114" y="4886614"/>
            <a:ext cx="156729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Battery Pack</a:t>
            </a:r>
          </a:p>
        </p:txBody>
      </p:sp>
      <p:cxnSp>
        <p:nvCxnSpPr>
          <p:cNvPr id="32" name="Straight Arrow Connector 31">
            <a:extLst>
              <a:ext uri="{FF2B5EF4-FFF2-40B4-BE49-F238E27FC236}">
                <a16:creationId xmlns:a16="http://schemas.microsoft.com/office/drawing/2014/main" id="{6C958637-88F2-1878-3DE6-9CB8B2B2EEC8}"/>
              </a:ext>
            </a:extLst>
          </p:cNvPr>
          <p:cNvCxnSpPr/>
          <p:nvPr/>
        </p:nvCxnSpPr>
        <p:spPr>
          <a:xfrm flipH="1" flipV="1">
            <a:off x="1630795" y="4084204"/>
            <a:ext cx="484909" cy="450272"/>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EE39D99C-2CC1-FF39-0678-00AB9E7388BF}"/>
              </a:ext>
            </a:extLst>
          </p:cNvPr>
          <p:cNvSpPr txBox="1"/>
          <p:nvPr/>
        </p:nvSpPr>
        <p:spPr>
          <a:xfrm>
            <a:off x="245341" y="3769590"/>
            <a:ext cx="16221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Limit Switch</a:t>
            </a:r>
          </a:p>
        </p:txBody>
      </p:sp>
      <p:cxnSp>
        <p:nvCxnSpPr>
          <p:cNvPr id="34" name="Straight Arrow Connector 33">
            <a:extLst>
              <a:ext uri="{FF2B5EF4-FFF2-40B4-BE49-F238E27FC236}">
                <a16:creationId xmlns:a16="http://schemas.microsoft.com/office/drawing/2014/main" id="{9E0274B9-EEB3-8AC0-5F38-BF140A4EC7BE}"/>
              </a:ext>
            </a:extLst>
          </p:cNvPr>
          <p:cNvCxnSpPr/>
          <p:nvPr/>
        </p:nvCxnSpPr>
        <p:spPr>
          <a:xfrm flipH="1" flipV="1">
            <a:off x="1630795" y="5296476"/>
            <a:ext cx="588818" cy="438727"/>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8612CC-B0CB-9C8D-6434-05CDE5A37EC1}"/>
              </a:ext>
            </a:extLst>
          </p:cNvPr>
          <p:cNvSpPr txBox="1"/>
          <p:nvPr/>
        </p:nvSpPr>
        <p:spPr>
          <a:xfrm>
            <a:off x="2886" y="4958773"/>
            <a:ext cx="214745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Ultrasonic Sensor (HC-SR04)</a:t>
            </a:r>
          </a:p>
        </p:txBody>
      </p:sp>
      <p:cxnSp>
        <p:nvCxnSpPr>
          <p:cNvPr id="37" name="Straight Arrow Connector 36">
            <a:extLst>
              <a:ext uri="{FF2B5EF4-FFF2-40B4-BE49-F238E27FC236}">
                <a16:creationId xmlns:a16="http://schemas.microsoft.com/office/drawing/2014/main" id="{21DE171D-92D5-F681-7406-7E515852205D}"/>
              </a:ext>
            </a:extLst>
          </p:cNvPr>
          <p:cNvCxnSpPr>
            <a:cxnSpLocks/>
          </p:cNvCxnSpPr>
          <p:nvPr/>
        </p:nvCxnSpPr>
        <p:spPr>
          <a:xfrm>
            <a:off x="8184006" y="3668444"/>
            <a:ext cx="2020732" cy="513895"/>
          </a:xfrm>
          <a:prstGeom prst="straightConnector1">
            <a:avLst/>
          </a:prstGeom>
          <a:ln w="28575">
            <a:solidFill>
              <a:srgbClr val="4472C4"/>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1C399D9-E0B8-64FE-35D9-7E032AE66085}"/>
              </a:ext>
            </a:extLst>
          </p:cNvPr>
          <p:cNvSpPr txBox="1"/>
          <p:nvPr/>
        </p:nvSpPr>
        <p:spPr>
          <a:xfrm>
            <a:off x="10188297" y="3944144"/>
            <a:ext cx="190061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TMC2208 V3 Stepper Driver</a:t>
            </a:r>
          </a:p>
        </p:txBody>
      </p:sp>
    </p:spTree>
    <p:extLst>
      <p:ext uri="{BB962C8B-B14F-4D97-AF65-F5344CB8AC3E}">
        <p14:creationId xmlns:p14="http://schemas.microsoft.com/office/powerpoint/2010/main" val="3267956957"/>
      </p:ext>
    </p:extLst>
  </p:cSld>
  <p:clrMapOvr>
    <a:masterClrMapping/>
  </p:clrMapOvr>
  <mc:AlternateContent xmlns:mc="http://schemas.openxmlformats.org/markup-compatibility/2006" xmlns:p14="http://schemas.microsoft.com/office/powerpoint/2010/main">
    <mc:Choice Requires="p14">
      <p:transition p14:dur="0" advTm="29697"/>
    </mc:Choice>
    <mc:Fallback xmlns="">
      <p:transition advTm="29697"/>
    </mc:Fallback>
  </mc:AlternateContent>
  <p:extLst>
    <p:ext uri="{3A86A75C-4F4B-4683-9AE1-C65F6400EC91}">
      <p14:laserTraceLst xmlns:p14="http://schemas.microsoft.com/office/powerpoint/2010/main">
        <p14:tracePtLst>
          <p14:tracePt t="720" x="4648200" y="6286500"/>
          <p14:tracePt t="1108" x="3040063" y="6635750"/>
          <p14:tracePt t="1113" x="3182938" y="6540500"/>
          <p14:tracePt t="1129" x="3309938" y="6430963"/>
          <p14:tracePt t="1130" x="3435350" y="6335713"/>
          <p14:tracePt t="1146" x="3530600" y="6256338"/>
          <p14:tracePt t="1147" x="3625850" y="6129338"/>
          <p14:tracePt t="1162" x="3832225" y="5922963"/>
          <p14:tracePt t="1178" x="4037013" y="5781675"/>
          <p14:tracePt t="1196" x="4243388" y="5670550"/>
          <p14:tracePt t="1212" x="4481513" y="5511800"/>
          <p14:tracePt t="1228" x="4622800" y="5384800"/>
          <p14:tracePt t="1246" x="4702175" y="5305425"/>
          <p14:tracePt t="1263" x="4765675" y="5241925"/>
          <p14:tracePt t="1278" x="4829175" y="5194300"/>
          <p14:tracePt t="1296" x="4876800" y="5132388"/>
          <p14:tracePt t="1312" x="4940300" y="5068888"/>
          <p14:tracePt t="1329" x="4987925" y="5021263"/>
          <p14:tracePt t="1345" x="5051425" y="4957763"/>
          <p14:tracePt t="1362" x="5130800" y="4878388"/>
          <p14:tracePt t="1379" x="5178425" y="4830763"/>
          <p14:tracePt t="1395" x="5224463" y="4799013"/>
          <p14:tracePt t="1412" x="5287963" y="4735513"/>
          <p14:tracePt t="1429" x="5335588" y="4687888"/>
          <p14:tracePt t="1446" x="5399088" y="4624388"/>
          <p14:tracePt t="1462" x="5478463" y="4545013"/>
          <p14:tracePt t="1479" x="5541963" y="4481513"/>
          <p14:tracePt t="1495" x="5589588" y="4435475"/>
          <p14:tracePt t="1512" x="5637213" y="4371975"/>
          <p14:tracePt t="1529" x="5684838" y="4324350"/>
          <p14:tracePt t="1545" x="5748338" y="4244975"/>
          <p14:tracePt t="1562" x="5921375" y="4054475"/>
          <p14:tracePt t="1578" x="5984875" y="3975100"/>
          <p14:tracePt t="1595" x="6048375" y="3895725"/>
          <p14:tracePt t="1613" x="6111875" y="3816350"/>
          <p14:tracePt t="1628" x="6159500" y="3770313"/>
          <p14:tracePt t="1645" x="6223000" y="3706813"/>
          <p14:tracePt t="1663" x="6254750" y="3675063"/>
          <p14:tracePt t="1678" x="6318250" y="3611563"/>
          <p14:tracePt t="1695" x="6334125" y="3579813"/>
          <p14:tracePt t="1713" x="6350000" y="3579813"/>
          <p14:tracePt t="1729" x="6381750" y="3532188"/>
          <p14:tracePt t="1746" x="6397625" y="3516313"/>
          <p14:tracePt t="1762" x="6427788" y="3484563"/>
          <p14:tracePt t="1779" x="6459538" y="3436938"/>
          <p14:tracePt t="1795" x="6491288" y="3405188"/>
          <p14:tracePt t="1812" x="6507163" y="3373438"/>
          <p14:tracePt t="1829" x="6554788" y="3325813"/>
          <p14:tracePt t="1845" x="6554788" y="3294063"/>
          <p14:tracePt t="1862" x="6586538" y="3278188"/>
          <p14:tracePt t="1879" x="6586538" y="3262313"/>
          <p14:tracePt t="1895" x="6602413" y="3246438"/>
          <p14:tracePt t="1914" x="6602413" y="3230563"/>
          <p14:tracePt t="1928" x="6618288" y="3214688"/>
          <p14:tracePt t="1946" x="6634163" y="3167063"/>
          <p14:tracePt t="1962" x="6681788" y="3135313"/>
          <p14:tracePt t="1978" x="6729413" y="3073400"/>
          <p14:tracePt t="1995" x="6761163" y="3025775"/>
          <p14:tracePt t="2013" x="6824663" y="2978150"/>
          <p14:tracePt t="2014" x="6824663" y="2946400"/>
          <p14:tracePt t="2029" x="6856413" y="2946400"/>
          <p14:tracePt t="2045" x="6904038" y="2882900"/>
          <p14:tracePt t="2062" x="6983413" y="2803525"/>
          <p14:tracePt t="2078" x="7045325" y="2740025"/>
          <p14:tracePt t="2095" x="7077075" y="2692400"/>
          <p14:tracePt t="2111" x="7140575" y="2644775"/>
          <p14:tracePt t="2129" x="7156450" y="2613025"/>
          <p14:tracePt t="2146" x="7188200" y="2581275"/>
          <p14:tracePt t="2162" x="7188200" y="2549525"/>
          <p14:tracePt t="2179" x="7204075" y="2549525"/>
          <p14:tracePt t="2195" x="7219950" y="2533650"/>
          <p14:tracePt t="2217" x="7235825" y="2517775"/>
          <p14:tracePt t="2230" x="7235825" y="2501900"/>
          <p14:tracePt t="2247" x="7235825" y="2486025"/>
          <p14:tracePt t="2262" x="7235825" y="2470150"/>
          <p14:tracePt t="2278" x="7251700" y="2438400"/>
          <p14:tracePt t="2296" x="7251700" y="2422525"/>
          <p14:tracePt t="2311" x="7267575" y="2392363"/>
          <p14:tracePt t="2329" x="7267575" y="2376488"/>
          <p14:tracePt t="2345" x="7267575" y="2344738"/>
          <p14:tracePt t="2363" x="7267575" y="2265363"/>
          <p14:tracePt t="2378" x="7267575" y="2201863"/>
          <p14:tracePt t="2395" x="7283450" y="2138363"/>
          <p14:tracePt t="2411" x="7283450" y="2074863"/>
          <p14:tracePt t="2429" x="7283450" y="2027238"/>
          <p14:tracePt t="2445" x="7283450" y="1979613"/>
          <p14:tracePt t="2462" x="7283450" y="1900238"/>
          <p14:tracePt t="2478" x="7283450" y="1852613"/>
          <p14:tracePt t="2495" x="7267575" y="1804988"/>
          <p14:tracePt t="2512" x="7267575" y="1773238"/>
          <p14:tracePt t="2529" x="7251700" y="1757363"/>
          <p14:tracePt t="2545" x="7251700" y="1725613"/>
          <p14:tracePt t="2562" x="7251700" y="1711325"/>
          <p14:tracePt t="2578" x="7251700" y="1663700"/>
          <p14:tracePt t="2596" x="7251700" y="1616075"/>
          <p14:tracePt t="2612" x="7235825" y="1536700"/>
          <p14:tracePt t="2628" x="7235825" y="1489075"/>
          <p14:tracePt t="2646" x="7235825" y="1441450"/>
          <p14:tracePt t="2661" x="7235825" y="1393825"/>
          <p14:tracePt t="2678" x="7235825" y="1362075"/>
          <p14:tracePt t="2696" x="7235825" y="1314450"/>
          <p14:tracePt t="2711" x="7235825" y="1298575"/>
          <p14:tracePt t="2728" x="7219950" y="1282700"/>
          <p14:tracePt t="2745" x="7219950" y="1266825"/>
          <p14:tracePt t="2761" x="7204075" y="1266825"/>
          <p14:tracePt t="2779" x="7188200" y="1235075"/>
          <p14:tracePt t="2795" x="7156450" y="1219200"/>
          <p14:tracePt t="2811" x="7108825" y="1187450"/>
          <p14:tracePt t="2828" x="7061200" y="1155700"/>
          <p14:tracePt t="2845" x="7013575" y="1123950"/>
          <p14:tracePt t="2861" x="6951663" y="1092200"/>
          <p14:tracePt t="2878" x="6904038" y="1076325"/>
          <p14:tracePt t="2895" x="6856413" y="1076325"/>
          <p14:tracePt t="2912" x="6808788" y="1076325"/>
          <p14:tracePt t="2914" x="6792913" y="1060450"/>
          <p14:tracePt t="2929" x="6745288" y="1060450"/>
          <p14:tracePt t="2945" x="6681788" y="1044575"/>
          <p14:tracePt t="2961" x="6634163" y="1044575"/>
          <p14:tracePt t="2978" x="6586538" y="1044575"/>
          <p14:tracePt t="2995" x="6538913" y="1060450"/>
          <p14:tracePt t="3012" x="6475413" y="1092200"/>
          <p14:tracePt t="3028" x="6427788" y="1139825"/>
          <p14:tracePt t="3045" x="6334125" y="1219200"/>
          <p14:tracePt t="3061" x="6270625" y="1282700"/>
          <p14:tracePt t="3078" x="6207125" y="1362075"/>
          <p14:tracePt t="3096" x="6143625" y="1409700"/>
          <p14:tracePt t="3111" x="6127750" y="1473200"/>
          <p14:tracePt t="3129" x="6127750" y="1536700"/>
          <p14:tracePt t="3144" x="6159500" y="1631950"/>
          <p14:tracePt t="3162" x="6238875" y="1679575"/>
          <p14:tracePt t="3178" x="6318250" y="1741488"/>
          <p14:tracePt t="3195" x="6475413" y="1789113"/>
          <p14:tracePt t="3211" x="6570663" y="1820863"/>
          <p14:tracePt t="3228" x="6665913" y="1836738"/>
          <p14:tracePt t="3244" x="6713538" y="1836738"/>
          <p14:tracePt t="3261" x="6792913" y="1836738"/>
          <p14:tracePt t="3279" x="6840538" y="1789113"/>
          <p14:tracePt t="3294" x="6904038" y="1725613"/>
          <p14:tracePt t="3311" x="6951663" y="1663700"/>
          <p14:tracePt t="3328" x="6999288" y="1600200"/>
          <p14:tracePt t="3345" x="7045325" y="1536700"/>
          <p14:tracePt t="3362" x="7061200" y="1489075"/>
          <p14:tracePt t="3363" x="7061200" y="1473200"/>
          <p14:tracePt t="3378" x="7061200" y="1441450"/>
          <p14:tracePt t="3412" x="7045325" y="1425575"/>
          <p14:tracePt t="3413" x="7029450" y="1425575"/>
          <p14:tracePt t="3438" x="7013575" y="1425575"/>
          <p14:tracePt t="3449" x="6999288" y="1425575"/>
          <p14:tracePt t="3478" x="6967538" y="1425575"/>
          <p14:tracePt t="3495" x="6967538" y="1441450"/>
          <p14:tracePt t="3511" x="6951663" y="1441450"/>
          <p14:tracePt t="3549" x="6951663" y="1457325"/>
          <p14:tracePt t="3615" x="6935788" y="1457325"/>
          <p14:tracePt t="3637" x="6919913" y="1457325"/>
          <p14:tracePt t="3662" x="6919913" y="1473200"/>
          <p14:tracePt t="3678" x="6888163" y="1489075"/>
          <p14:tracePt t="3694" x="6872288" y="1504950"/>
          <p14:tracePt t="3713" x="6872288" y="1520825"/>
          <p14:tracePt t="3744" x="6872288" y="1536700"/>
          <p14:tracePt t="4022" x="6840538" y="1536700"/>
          <p14:tracePt t="4044" x="6824663" y="1536700"/>
          <p14:tracePt t="4051" x="6808788" y="1536700"/>
          <p14:tracePt t="4061" x="6792913" y="1536700"/>
          <p14:tracePt t="4086" x="6777038" y="1536700"/>
          <p14:tracePt t="4213" x="6761163" y="1568450"/>
          <p14:tracePt t="4225" x="6761163" y="1584325"/>
          <p14:tracePt t="4242" x="6745288" y="1600200"/>
          <p14:tracePt t="4247" x="6745288" y="1616075"/>
          <p14:tracePt t="4260" x="6745288" y="1631950"/>
          <p14:tracePt t="4277" x="6745288" y="1647825"/>
          <p14:tracePt t="4294" x="6745288" y="1663700"/>
          <p14:tracePt t="4375" x="6745288" y="1679575"/>
          <p14:tracePt t="4383" x="6745288" y="1695450"/>
          <p14:tracePt t="4411" x="6729413" y="1711325"/>
          <p14:tracePt t="4427" x="6713538" y="1741488"/>
          <p14:tracePt t="4444" x="6681788" y="1757363"/>
          <p14:tracePt t="4461" x="6665913" y="1773238"/>
          <p14:tracePt t="4478" x="6665913" y="1789113"/>
          <p14:tracePt t="4499" x="6650038" y="1804988"/>
          <p14:tracePt t="4511" x="6650038" y="1836738"/>
          <p14:tracePt t="4527" x="6650038" y="1852613"/>
          <p14:tracePt t="4544" x="6650038" y="1884363"/>
          <p14:tracePt t="4637" x="6634163" y="1884363"/>
          <p14:tracePt t="4646" x="6618288" y="1884363"/>
          <p14:tracePt t="4653" x="6586538" y="1884363"/>
          <p14:tracePt t="4678" x="6507163" y="1900238"/>
          <p14:tracePt t="4694" x="6459538" y="1931988"/>
          <p14:tracePt t="4711" x="6397625" y="1979613"/>
          <p14:tracePt t="4728" x="6350000" y="1995488"/>
          <p14:tracePt t="4745" x="6286500" y="2027238"/>
          <p14:tracePt t="4746" x="6270625" y="2058988"/>
          <p14:tracePt t="4761" x="6238875" y="2074863"/>
          <p14:tracePt t="4763" x="6207125" y="2090738"/>
          <p14:tracePt t="4778" x="6175375" y="2106613"/>
          <p14:tracePt t="4794" x="6111875" y="2154238"/>
          <p14:tracePt t="4811" x="6064250" y="2170113"/>
          <p14:tracePt t="4827" x="6016625" y="2170113"/>
          <p14:tracePt t="4844" x="5953125" y="2185988"/>
          <p14:tracePt t="4861" x="5905500" y="2201863"/>
          <p14:tracePt t="4878" x="5889625" y="2201863"/>
          <p14:tracePt t="4969" x="5889625" y="2217738"/>
          <p14:tracePt t="4978" x="5889625" y="2233613"/>
          <p14:tracePt t="4985" x="5889625" y="2265363"/>
          <p14:tracePt t="4994" x="5921375" y="2297113"/>
          <p14:tracePt t="5010" x="5953125" y="2328863"/>
          <p14:tracePt t="5028" x="5953125" y="2376488"/>
          <p14:tracePt t="5044" x="5984875" y="2422525"/>
          <p14:tracePt t="5061" x="6000750" y="2438400"/>
          <p14:tracePt t="5078" x="6032500" y="2470150"/>
          <p14:tracePt t="5095" x="6048375" y="2501900"/>
          <p14:tracePt t="5111" x="6048375" y="2533650"/>
          <p14:tracePt t="5127" x="6064250" y="2549525"/>
          <p14:tracePt t="5144" x="6064250" y="2565400"/>
          <p14:tracePt t="5160" x="6080125" y="2581275"/>
          <p14:tracePt t="5183" x="6080125" y="2597150"/>
          <p14:tracePt t="5211" x="6111875" y="2613025"/>
          <p14:tracePt t="5228" x="6238875" y="2644775"/>
          <p14:tracePt t="5244" x="6697663" y="2724150"/>
          <p14:tracePt t="5261" x="7029450" y="2787650"/>
          <p14:tracePt t="5277" x="7251700" y="2819400"/>
          <p14:tracePt t="5294" x="7458075" y="2851150"/>
          <p14:tracePt t="5311" x="7600950" y="2851150"/>
          <p14:tracePt t="5328" x="7710488" y="2867025"/>
          <p14:tracePt t="5346" x="7789863" y="2867025"/>
          <p14:tracePt t="5360" x="7932738" y="2867025"/>
          <p14:tracePt t="5377" x="7996238" y="2867025"/>
          <p14:tracePt t="5394" x="8043863" y="2867025"/>
          <p14:tracePt t="5411" x="8091488" y="2851150"/>
          <p14:tracePt t="5428" x="8154988" y="2835275"/>
          <p14:tracePt t="5445" x="8218488" y="2787650"/>
          <p14:tracePt t="5460" x="8328025" y="2755900"/>
          <p14:tracePt t="5478" x="8359775" y="2755900"/>
          <p14:tracePt t="5494" x="8375650" y="2755900"/>
          <p14:tracePt t="5511" x="8375650" y="2740025"/>
          <p14:tracePt t="5544" x="8375650" y="2724150"/>
          <p14:tracePt t="5560" x="8391525" y="2708275"/>
          <p14:tracePt t="5577" x="8407400" y="2676525"/>
          <p14:tracePt t="5594" x="8423275" y="2644775"/>
          <p14:tracePt t="5611" x="8455025" y="2581275"/>
          <p14:tracePt t="5627" x="8455025" y="2533650"/>
          <p14:tracePt t="5645" x="8470900" y="2486025"/>
          <p14:tracePt t="5646" x="8470900" y="2454275"/>
          <p14:tracePt t="5661" x="8470900" y="2422525"/>
          <p14:tracePt t="5677" x="8470900" y="2360613"/>
          <p14:tracePt t="5694" x="8470900" y="2312988"/>
          <p14:tracePt t="5711" x="8455025" y="2281238"/>
          <p14:tracePt t="5727" x="8407400" y="2249488"/>
          <p14:tracePt t="5744" x="8359775" y="2233613"/>
          <p14:tracePt t="5761" x="8280400" y="2217738"/>
          <p14:tracePt t="5762" x="8202613" y="2201863"/>
          <p14:tracePt t="5778" x="8091488" y="2201863"/>
          <p14:tracePt t="5779" x="7964488" y="2201863"/>
          <p14:tracePt t="5794" x="7489825" y="2201863"/>
          <p14:tracePt t="5810" x="6808788" y="2122488"/>
          <p14:tracePt t="5828" x="6475413" y="2122488"/>
          <p14:tracePt t="5844" x="6254750" y="2122488"/>
          <p14:tracePt t="5861" x="6111875" y="2122488"/>
          <p14:tracePt t="5878" x="6032500" y="2122488"/>
          <p14:tracePt t="5894" x="6016625" y="2122488"/>
          <p14:tracePt t="6195" x="6032500" y="2122488"/>
          <p14:tracePt t="6201" x="6048375" y="2138363"/>
          <p14:tracePt t="6210" x="6064250" y="2138363"/>
          <p14:tracePt t="6227" x="6111875" y="2154238"/>
          <p14:tracePt t="6244" x="6175375" y="2154238"/>
          <p14:tracePt t="6260" x="6223000" y="2154238"/>
          <p14:tracePt t="6277" x="6302375" y="2154238"/>
          <p14:tracePt t="6293" x="6554788" y="2154238"/>
          <p14:tracePt t="6310" x="6761163" y="2154238"/>
          <p14:tracePt t="6328" x="7077075" y="2154238"/>
          <p14:tracePt t="6343" x="7378700" y="2154238"/>
          <p14:tracePt t="6361" x="7600950" y="2106613"/>
          <p14:tracePt t="6378" x="7789863" y="2074863"/>
          <p14:tracePt t="6394" x="7885113" y="2058988"/>
          <p14:tracePt t="6410" x="7916863" y="2058988"/>
          <p14:tracePt t="6427" x="7932738" y="2043113"/>
          <p14:tracePt t="6444" x="7964488" y="2043113"/>
          <p14:tracePt t="6460" x="7980363" y="2043113"/>
          <p14:tracePt t="6477" x="7996238" y="2043113"/>
          <p14:tracePt t="7331" x="7996238" y="2058988"/>
          <p14:tracePt t="7409" x="7996238" y="2074863"/>
          <p14:tracePt t="7421" x="7980363" y="2074863"/>
          <p14:tracePt t="7429" x="7980363" y="2090738"/>
          <p14:tracePt t="7443" x="7964488" y="2090738"/>
          <p14:tracePt t="7459" x="7916863" y="2106613"/>
          <p14:tracePt t="7477" x="7885113" y="2154238"/>
          <p14:tracePt t="7493" x="7837488" y="2170113"/>
          <p14:tracePt t="7510" x="7805738" y="2185988"/>
          <p14:tracePt t="7526" x="7773988" y="2201863"/>
          <p14:tracePt t="7543" x="7726363" y="2217738"/>
          <p14:tracePt t="7560" x="7662863" y="2217738"/>
          <p14:tracePt t="7577" x="7646988" y="2217738"/>
          <p14:tracePt t="7594" x="7631113" y="2217738"/>
          <p14:tracePt t="7634" x="7616825" y="2217738"/>
          <p14:tracePt t="7679" x="7600950" y="2217738"/>
          <p14:tracePt t="7695" x="7585075" y="2217738"/>
          <p14:tracePt t="7708" x="7585075" y="2201863"/>
          <p14:tracePt t="7717" x="7585075" y="2185988"/>
          <p14:tracePt t="7743" x="7569200" y="2138363"/>
          <p14:tracePt t="7760" x="7537450" y="2074863"/>
          <p14:tracePt t="7777" x="7521575" y="2027238"/>
          <p14:tracePt t="7793" x="7521575" y="1979613"/>
          <p14:tracePt t="7810" x="7521575" y="1931988"/>
          <p14:tracePt t="7826" x="7521575" y="1820863"/>
          <p14:tracePt t="7843" x="7521575" y="1741488"/>
          <p14:tracePt t="7860" x="7521575" y="1679575"/>
          <p14:tracePt t="7877" x="7537450" y="1616075"/>
          <p14:tracePt t="7894" x="7553325" y="1489075"/>
          <p14:tracePt t="7910" x="7585075" y="1377950"/>
          <p14:tracePt t="7927" x="7585075" y="1314450"/>
          <p14:tracePt t="7943" x="7600950" y="1235075"/>
          <p14:tracePt t="7960" x="7600950" y="1219200"/>
          <p14:tracePt t="8161" x="7600950" y="1235075"/>
          <p14:tracePt t="8169" x="7600950" y="1266825"/>
          <p14:tracePt t="8178" x="7600950" y="1298575"/>
          <p14:tracePt t="8193" x="7600950" y="1346200"/>
          <p14:tracePt t="8209" x="7553325" y="1568450"/>
          <p14:tracePt t="8226" x="7537450" y="1757363"/>
          <p14:tracePt t="8243" x="7537450" y="1963738"/>
          <p14:tracePt t="8260" x="7537450" y="2185988"/>
          <p14:tracePt t="8277" x="7537450" y="2406650"/>
          <p14:tracePt t="8278" x="7537450" y="2486025"/>
          <p14:tracePt t="8293" x="7537450" y="2581275"/>
          <p14:tracePt t="8310" x="7537450" y="2755900"/>
          <p14:tracePt t="8326" x="7537450" y="3009900"/>
          <p14:tracePt t="8343" x="7537450" y="3135313"/>
          <p14:tracePt t="8360" x="7537450" y="3262313"/>
          <p14:tracePt t="8376" x="7537450" y="3405188"/>
          <p14:tracePt t="8393" x="7537450" y="3611563"/>
          <p14:tracePt t="8409" x="7505700" y="3832225"/>
          <p14:tracePt t="8426" x="7505700" y="4054475"/>
          <p14:tracePt t="8444" x="7505700" y="4213225"/>
          <p14:tracePt t="8459" x="7505700" y="4403725"/>
          <p14:tracePt t="8477" x="7521575" y="4608513"/>
          <p14:tracePt t="8493" x="7600950" y="4830763"/>
          <p14:tracePt t="8510" x="7710488" y="5178425"/>
          <p14:tracePt t="8527" x="7789863" y="5400675"/>
          <p14:tracePt t="8544" x="7869238" y="5622925"/>
          <p14:tracePt t="8559" x="7916863" y="5749925"/>
          <p14:tracePt t="8576" x="7964488" y="5875338"/>
          <p14:tracePt t="8593" x="7996238" y="5938838"/>
          <p14:tracePt t="8610" x="8043863" y="6018213"/>
          <p14:tracePt t="8626" x="8091488" y="6081713"/>
          <p14:tracePt t="8643" x="8139113" y="6129338"/>
          <p14:tracePt t="8660" x="8154988" y="6176963"/>
          <p14:tracePt t="8676" x="8186738" y="6240463"/>
          <p14:tracePt t="8693" x="8218488" y="6288088"/>
          <p14:tracePt t="8710" x="8218488" y="6351588"/>
          <p14:tracePt t="8727" x="8248650" y="6430963"/>
          <p14:tracePt t="8742" x="8248650" y="6478588"/>
          <p14:tracePt t="8759" x="8248650" y="6540500"/>
          <p14:tracePt t="8776" x="8248650" y="6651625"/>
          <p14:tracePt t="8793" x="8248650" y="6731000"/>
          <p14:tracePt t="8809" x="8248650" y="6794500"/>
          <p14:tracePt t="8987" x="8296275" y="6762750"/>
          <p14:tracePt t="8995" x="8280400" y="6715125"/>
          <p14:tracePt t="9009" x="8280400" y="6635750"/>
          <p14:tracePt t="9027" x="8264525" y="6494463"/>
          <p14:tracePt t="9042" x="8218488" y="6224588"/>
          <p14:tracePt t="9059" x="8186738" y="6034088"/>
          <p14:tracePt t="9076" x="8170863" y="5797550"/>
          <p14:tracePt t="9094" x="8107363" y="5416550"/>
          <p14:tracePt t="9109" x="8012113" y="4846638"/>
          <p14:tracePt t="9126" x="7932738" y="4403725"/>
          <p14:tracePt t="9143" x="7869238" y="4022725"/>
          <p14:tracePt t="9159" x="7742238" y="3294063"/>
          <p14:tracePt t="9176" x="7662863" y="2851150"/>
          <p14:tracePt t="9193" x="7662863" y="2470150"/>
          <p14:tracePt t="9209" x="7662863" y="2106613"/>
          <p14:tracePt t="9226" x="7694613" y="1868488"/>
          <p14:tracePt t="9243" x="7710488" y="1725613"/>
          <p14:tracePt t="9259" x="7710488" y="1711325"/>
          <p14:tracePt t="9310" x="7694613" y="1725613"/>
          <p14:tracePt t="9315" x="7662863" y="1757363"/>
          <p14:tracePt t="9326" x="7646988" y="1789113"/>
          <p14:tracePt t="9343" x="7585075" y="1836738"/>
          <p14:tracePt t="9359" x="7537450" y="1931988"/>
          <p14:tracePt t="9377" x="7473950" y="2090738"/>
          <p14:tracePt t="9393" x="7442200" y="2312988"/>
          <p14:tracePt t="9409" x="7442200" y="2517775"/>
          <p14:tracePt t="9427" x="7442200" y="2898775"/>
          <p14:tracePt t="9442" x="7473950" y="3262313"/>
          <p14:tracePt t="9459" x="7569200" y="3863975"/>
          <p14:tracePt t="9477" x="7678738" y="4451350"/>
          <p14:tracePt t="9492" x="7773988" y="4989513"/>
          <p14:tracePt t="9509" x="7853363" y="5305425"/>
          <p14:tracePt t="9526" x="7885113" y="5575300"/>
          <p14:tracePt t="9542" x="7916863" y="5654675"/>
          <p14:tracePt t="9559" x="7916863" y="5734050"/>
          <p14:tracePt t="9576" x="7948613" y="5781675"/>
          <p14:tracePt t="9592" x="7980363" y="5843588"/>
          <p14:tracePt t="9609" x="8012113" y="5891213"/>
          <p14:tracePt t="9625" x="8043863" y="5970588"/>
          <p14:tracePt t="9642" x="8059738" y="6018213"/>
          <p14:tracePt t="9691" x="8075613" y="6018213"/>
          <p14:tracePt t="9706" x="8091488" y="5986463"/>
          <p14:tracePt t="9713" x="8091488" y="5970588"/>
          <p14:tracePt t="9726" x="8107363" y="5938838"/>
          <p14:tracePt t="9743" x="8154988" y="5843588"/>
          <p14:tracePt t="9759" x="8218488" y="5622925"/>
          <p14:tracePt t="9761" x="8232775" y="5480050"/>
          <p14:tracePt t="9776" x="8248650" y="5162550"/>
          <p14:tracePt t="9793" x="8264525" y="4687888"/>
          <p14:tracePt t="9810" x="8218488" y="4165600"/>
          <p14:tracePt t="9826" x="8139113" y="3595688"/>
          <p14:tracePt t="9842" x="8043863" y="2994025"/>
          <p14:tracePt t="9859" x="7996238" y="2438400"/>
          <p14:tracePt t="9876" x="8027988" y="1695450"/>
          <p14:tracePt t="9893" x="8075613" y="1425575"/>
          <p14:tracePt t="9910" x="8075613" y="1282700"/>
          <p14:tracePt t="9925" x="8075613" y="1235075"/>
          <p14:tracePt t="9942" x="8075613" y="1187450"/>
          <p14:tracePt t="9959" x="8075613" y="1139825"/>
          <p14:tracePt t="9976" x="8075613" y="1060450"/>
          <p14:tracePt t="9992" x="8075613" y="1028700"/>
          <p14:tracePt t="10010" x="8075613" y="1014413"/>
          <p14:tracePt t="10027" x="8059738" y="982663"/>
          <p14:tracePt t="10043" x="8027988" y="966788"/>
          <p14:tracePt t="10059" x="8027988" y="919163"/>
          <p14:tracePt t="10075" x="8012113" y="871538"/>
          <p14:tracePt t="10092" x="7996238" y="823913"/>
          <p14:tracePt t="10109" x="7964488" y="760413"/>
          <p14:tracePt t="10126" x="7916863" y="696913"/>
          <p14:tracePt t="10142" x="7869238" y="617538"/>
          <p14:tracePt t="10159" x="7805738" y="569913"/>
          <p14:tracePt t="10175" x="7758113" y="538163"/>
          <p14:tracePt t="10192" x="7710488" y="538163"/>
          <p14:tracePt t="10209" x="7600950" y="585788"/>
          <p14:tracePt t="10225" x="7458075" y="649288"/>
          <p14:tracePt t="10242" x="7267575" y="808038"/>
          <p14:tracePt t="10259" x="7188200" y="919163"/>
          <p14:tracePt t="10276" x="7140575" y="982663"/>
          <p14:tracePt t="10292" x="7140575" y="1044575"/>
          <p14:tracePt t="10309" x="7172325" y="1092200"/>
          <p14:tracePt t="10325" x="7362825" y="1123950"/>
          <p14:tracePt t="10342" x="7631113" y="1155700"/>
          <p14:tracePt t="10359" x="8075613" y="1044575"/>
          <p14:tracePt t="10376" x="8312150" y="966788"/>
          <p14:tracePt t="10392" x="8375650" y="919163"/>
          <p14:tracePt t="10408" x="8407400" y="855663"/>
          <p14:tracePt t="10425" x="8407400" y="823913"/>
          <p14:tracePt t="10442" x="8375650" y="760413"/>
          <p14:tracePt t="10459" x="8296275" y="760413"/>
          <p14:tracePt t="10461" x="8264525" y="760413"/>
          <p14:tracePt t="10476" x="8170863" y="760413"/>
          <p14:tracePt t="10492" x="8059738" y="776288"/>
          <p14:tracePt t="10509" x="8012113" y="823913"/>
          <p14:tracePt t="10526" x="7964488" y="887413"/>
          <p14:tracePt t="10543" x="7932738" y="935038"/>
          <p14:tracePt t="10559" x="7932738" y="982663"/>
          <p14:tracePt t="10575" x="7964488" y="1060450"/>
          <p14:tracePt t="10592" x="7980363" y="1092200"/>
          <p14:tracePt t="10609" x="8012113" y="1139825"/>
          <p14:tracePt t="10626" x="8027988" y="1203325"/>
          <p14:tracePt t="10643" x="8027988" y="1314450"/>
          <p14:tracePt t="10644" x="8027988" y="1393825"/>
          <p14:tracePt t="10659" x="8027988" y="1504950"/>
          <p14:tracePt t="10675" x="7996238" y="1741488"/>
          <p14:tracePt t="10693" x="7773988" y="2597150"/>
          <p14:tracePt t="10709" x="7458075" y="3294063"/>
          <p14:tracePt t="10726" x="7172325" y="3895725"/>
          <p14:tracePt t="10743" x="7045325" y="4419600"/>
          <p14:tracePt t="10744" x="6999288" y="4656138"/>
          <p14:tracePt t="10759" x="6983413" y="4814888"/>
          <p14:tracePt t="10776" x="6983413" y="5116513"/>
          <p14:tracePt t="10792" x="7077075" y="5337175"/>
          <p14:tracePt t="10809" x="7156450" y="5400675"/>
          <p14:tracePt t="10826" x="7204075" y="5432425"/>
          <p14:tracePt t="10842" x="7267575" y="5464175"/>
          <p14:tracePt t="10859" x="7299325" y="5480050"/>
          <p14:tracePt t="10875" x="7331075" y="5480050"/>
          <p14:tracePt t="10892" x="7378700" y="5511800"/>
          <p14:tracePt t="10908" x="7426325" y="5527675"/>
          <p14:tracePt t="10925" x="7473950" y="5543550"/>
          <p14:tracePt t="10942" x="7489825" y="5559425"/>
          <p14:tracePt t="10958" x="7521575" y="5559425"/>
          <p14:tracePt t="10976" x="7537450" y="5559425"/>
          <p14:tracePt t="11027" x="7537450" y="5575300"/>
          <p14:tracePt t="11033" x="7521575" y="5607050"/>
          <p14:tracePt t="11042" x="7521575" y="5654675"/>
          <p14:tracePt t="11059" x="7505700" y="5797550"/>
          <p14:tracePt t="11076" x="7505700" y="6002338"/>
          <p14:tracePt t="11092" x="7521575" y="6224588"/>
          <p14:tracePt t="11109" x="7616825" y="6383338"/>
          <p14:tracePt t="11125" x="7742238" y="6478588"/>
          <p14:tracePt t="11142" x="7980363" y="6540500"/>
          <p14:tracePt t="11159" x="8123238" y="6540500"/>
          <p14:tracePt t="11176" x="8202613" y="6524625"/>
          <p14:tracePt t="11193" x="8248650" y="6510338"/>
          <p14:tracePt t="11209" x="8248650" y="6494463"/>
          <p14:tracePt t="11295" x="8248650" y="6478588"/>
          <p14:tracePt t="11303" x="8264525" y="6462713"/>
          <p14:tracePt t="11311" x="8296275" y="6415088"/>
          <p14:tracePt t="11325" x="8328025" y="6367463"/>
          <p14:tracePt t="11343" x="8407400" y="6129338"/>
          <p14:tracePt t="11359" x="8486775" y="5875338"/>
          <p14:tracePt t="11375" x="8566150" y="5591175"/>
          <p14:tracePt t="11392" x="8645525" y="5321300"/>
          <p14:tracePt t="11408" x="8724900" y="5021263"/>
          <p14:tracePt t="11425" x="8788400" y="4767263"/>
          <p14:tracePt t="11442" x="8820150" y="4576763"/>
          <p14:tracePt t="11459" x="8820150" y="4435475"/>
          <p14:tracePt t="11475" x="8804275" y="4387850"/>
          <p14:tracePt t="11492" x="8772525" y="4356100"/>
          <p14:tracePt t="11508" x="8756650" y="4324350"/>
          <p14:tracePt t="11525" x="8724900" y="4292600"/>
          <p14:tracePt t="11541" x="8693150" y="4244975"/>
          <p14:tracePt t="11559" x="8677275" y="4181475"/>
          <p14:tracePt t="11578" x="8677275" y="4070350"/>
          <p14:tracePt t="11591" x="8661400" y="4022725"/>
          <p14:tracePt t="11608" x="8645525" y="3959225"/>
          <p14:tracePt t="11625" x="8613775" y="3895725"/>
          <p14:tracePt t="11643" x="8597900" y="3848100"/>
          <p14:tracePt t="11659" x="8597900" y="3800475"/>
          <p14:tracePt t="11676" x="8582025" y="3643313"/>
          <p14:tracePt t="11693" x="8582025" y="3532188"/>
          <p14:tracePt t="11708" x="8582025" y="3436938"/>
          <p14:tracePt t="11726" x="8582025" y="3389313"/>
          <p14:tracePt t="11741" x="8566150" y="3341688"/>
          <p14:tracePt t="11758" x="8550275" y="3294063"/>
          <p14:tracePt t="11775" x="8534400" y="3246438"/>
          <p14:tracePt t="11791" x="8518525" y="3167063"/>
          <p14:tracePt t="11808" x="8486775" y="3119438"/>
          <p14:tracePt t="11826" x="8439150" y="3057525"/>
          <p14:tracePt t="11841" x="8375650" y="3041650"/>
          <p14:tracePt t="11858" x="8328025" y="3009900"/>
          <p14:tracePt t="11875" x="8296275" y="2994025"/>
          <p14:tracePt t="11891" x="8280400" y="2994025"/>
          <p14:tracePt t="11908" x="8264525" y="2978150"/>
          <p14:tracePt t="11943" x="8264525" y="2962275"/>
          <p14:tracePt t="11958" x="8264525" y="2946400"/>
          <p14:tracePt t="11975" x="8280400" y="2914650"/>
          <p14:tracePt t="11991" x="8359775" y="2835275"/>
          <p14:tracePt t="12008" x="8423275" y="2771775"/>
          <p14:tracePt t="12025" x="8470900" y="2724150"/>
          <p14:tracePt t="12041" x="8534400" y="2660650"/>
          <p14:tracePt t="12059" x="8582025" y="2628900"/>
          <p14:tracePt t="12076" x="8645525" y="2565400"/>
          <p14:tracePt t="12091" x="8693150" y="2501900"/>
          <p14:tracePt t="12109" x="8709025" y="2470150"/>
          <p14:tracePt t="12126" x="8724900" y="2422525"/>
          <p14:tracePt t="12141" x="8724900" y="2406650"/>
          <p14:tracePt t="12159" x="8693150" y="2376488"/>
          <p14:tracePt t="12160" x="8661400" y="2360613"/>
          <p14:tracePt t="12175" x="8629650" y="2360613"/>
          <p14:tracePt t="12193" x="8470900" y="2328863"/>
          <p14:tracePt t="12208" x="8328025" y="2328863"/>
          <p14:tracePt t="12226" x="8139113" y="2360613"/>
          <p14:tracePt t="12242" x="7964488" y="2392363"/>
          <p14:tracePt t="12259" x="7853363" y="2454275"/>
          <p14:tracePt t="12275" x="7789863" y="2501900"/>
          <p14:tracePt t="12292" x="7710488" y="2597150"/>
          <p14:tracePt t="12309" x="7678738" y="2644775"/>
          <p14:tracePt t="12325" x="7678738" y="2692400"/>
          <p14:tracePt t="12342" x="7726363" y="2740025"/>
          <p14:tracePt t="12359" x="7773988" y="2771775"/>
          <p14:tracePt t="12375" x="7821613" y="2787650"/>
          <p14:tracePt t="12391" x="7916863" y="2803525"/>
          <p14:tracePt t="12409" x="8012113" y="2819400"/>
          <p14:tracePt t="12425" x="8091488" y="2819400"/>
          <p14:tracePt t="12442" x="8170863" y="2851150"/>
          <p14:tracePt t="12458" x="8232775" y="2867025"/>
          <p14:tracePt t="12475" x="8312150" y="2898775"/>
          <p14:tracePt t="12492" x="8423275" y="2898775"/>
          <p14:tracePt t="12508" x="8582025" y="2898775"/>
          <p14:tracePt t="12526" x="8693150" y="2898775"/>
          <p14:tracePt t="12541" x="8804275" y="2898775"/>
          <p14:tracePt t="12558" x="8850313" y="2882900"/>
          <p14:tracePt t="12575" x="8897938" y="2851150"/>
          <p14:tracePt t="12592" x="8945563" y="2835275"/>
          <p14:tracePt t="12608" x="9009063" y="2803525"/>
          <p14:tracePt t="12625" x="9056688" y="2787650"/>
          <p14:tracePt t="12642" x="9104313" y="2755900"/>
          <p14:tracePt t="12659" x="9167813" y="2740025"/>
          <p14:tracePt t="12675" x="9199563" y="2692400"/>
          <p14:tracePt t="12692" x="9231313" y="2660650"/>
          <p14:tracePt t="12708" x="9247188" y="2628900"/>
          <p14:tracePt t="12724" x="9263063" y="2597150"/>
          <p14:tracePt t="12741" x="9263063" y="2581275"/>
          <p14:tracePt t="12758" x="9263063" y="2549525"/>
          <p14:tracePt t="12775" x="9263063" y="2517775"/>
          <p14:tracePt t="12791" x="9199563" y="2486025"/>
          <p14:tracePt t="12808" x="9151938" y="2470150"/>
          <p14:tracePt t="12825" x="9056688" y="2454275"/>
          <p14:tracePt t="12842" x="8993188" y="2454275"/>
          <p14:tracePt t="12858" x="8913813" y="2454275"/>
          <p14:tracePt t="12875" x="8850313" y="2470150"/>
          <p14:tracePt t="12891" x="8788400" y="2501900"/>
          <p14:tracePt t="12908" x="8724900" y="2501900"/>
          <p14:tracePt t="12925" x="8677275" y="2533650"/>
          <p14:tracePt t="12941" x="8629650" y="2549525"/>
          <p14:tracePt t="12958" x="8613775" y="2549525"/>
          <p14:tracePt t="13092" x="8629650" y="2549525"/>
          <p14:tracePt t="13097" x="8645525" y="2549525"/>
          <p14:tracePt t="13108" x="8661400" y="2533650"/>
          <p14:tracePt t="13125" x="8693150" y="2533650"/>
          <p14:tracePt t="13141" x="8709025" y="2517775"/>
          <p14:tracePt t="13158" x="8756650" y="2501900"/>
          <p14:tracePt t="13175" x="8756650" y="2486025"/>
          <p14:tracePt t="13191" x="8788400" y="2486025"/>
          <p14:tracePt t="13209" x="8804275" y="2486025"/>
          <p14:tracePt t="13224" x="8836025" y="2470150"/>
          <p14:tracePt t="13241" x="8882063" y="2470150"/>
          <p14:tracePt t="13258" x="8913813" y="2470150"/>
          <p14:tracePt t="13275" x="8945563" y="2470150"/>
          <p14:tracePt t="13292" x="8977313" y="2470150"/>
          <p14:tracePt t="13293" x="8993188" y="2486025"/>
          <p14:tracePt t="13309" x="9009063" y="2501900"/>
          <p14:tracePt t="13325" x="9024938" y="2549525"/>
          <p14:tracePt t="13341" x="9040813" y="2597150"/>
          <p14:tracePt t="13358" x="9056688" y="2692400"/>
          <p14:tracePt t="13375" x="9072563" y="2803525"/>
          <p14:tracePt t="13391" x="9072563" y="2867025"/>
          <p14:tracePt t="13408" x="9072563" y="2914650"/>
          <p14:tracePt t="13425" x="9072563" y="2978150"/>
          <p14:tracePt t="13442" x="9040813" y="3025775"/>
          <p14:tracePt t="13444" x="9009063" y="3057525"/>
          <p14:tracePt t="13458" x="8961438" y="3103563"/>
          <p14:tracePt t="13476" x="8913813" y="3167063"/>
          <p14:tracePt t="13491" x="8882063" y="3214688"/>
          <p14:tracePt t="13508" x="8836025" y="3278188"/>
          <p14:tracePt t="13525" x="8804275" y="3325813"/>
          <p14:tracePt t="13541" x="8740775" y="3373438"/>
          <p14:tracePt t="13558" x="8661400" y="3436938"/>
          <p14:tracePt t="13574" x="8597900" y="3484563"/>
          <p14:tracePt t="13592" x="8582025" y="3484563"/>
          <p14:tracePt t="13608" x="8502650" y="3516313"/>
          <p14:tracePt t="13624" x="8486775" y="3516313"/>
          <p14:tracePt t="13641" x="8455025" y="3516313"/>
          <p14:tracePt t="13658" x="8375650" y="3484563"/>
          <p14:tracePt t="13674" x="8312150" y="3468688"/>
          <p14:tracePt t="13691" x="8280400" y="3452813"/>
          <p14:tracePt t="13708" x="8264525" y="3421063"/>
          <p14:tracePt t="13725" x="8232775" y="3405188"/>
          <p14:tracePt t="13741" x="8202613" y="3373438"/>
          <p14:tracePt t="13757" x="8154988" y="3325813"/>
          <p14:tracePt t="13774" x="8123238" y="3325813"/>
          <p14:tracePt t="13791" x="8075613" y="3325813"/>
          <p14:tracePt t="13807" x="8059738" y="3325813"/>
          <p14:tracePt t="13825" x="8043863" y="3325813"/>
          <p14:tracePt t="13841" x="8027988" y="3325813"/>
          <p14:tracePt t="13858" x="8012113" y="3341688"/>
          <p14:tracePt t="13874" x="7948613" y="3421063"/>
          <p14:tracePt t="13891" x="7900988" y="3532188"/>
          <p14:tracePt t="13907" x="7869238" y="3690938"/>
          <p14:tracePt t="13925" x="7869238" y="3832225"/>
          <p14:tracePt t="13941" x="7916863" y="4038600"/>
          <p14:tracePt t="13958" x="7980363" y="4244975"/>
          <p14:tracePt t="13960" x="8012113" y="4356100"/>
          <p14:tracePt t="13975" x="8059738" y="4465638"/>
          <p14:tracePt t="13991" x="8154988" y="4735513"/>
          <p14:tracePt t="14008" x="8232775" y="4910138"/>
          <p14:tracePt t="14024" x="8296275" y="5021263"/>
          <p14:tracePt t="14041" x="8359775" y="5116513"/>
          <p14:tracePt t="14058" x="8423275" y="5194300"/>
          <p14:tracePt t="14074" x="8518525" y="5241925"/>
          <p14:tracePt t="14091" x="8613775" y="5273675"/>
          <p14:tracePt t="14107" x="8661400" y="5273675"/>
          <p14:tracePt t="14124" x="8724900" y="5226050"/>
          <p14:tracePt t="14140" x="8756650" y="5162550"/>
          <p14:tracePt t="14158" x="8804275" y="5068888"/>
          <p14:tracePt t="14160" x="8820150" y="4973638"/>
          <p14:tracePt t="14174" x="8820150" y="4926013"/>
          <p14:tracePt t="14192" x="8820150" y="4783138"/>
          <p14:tracePt t="14193" x="8804275" y="4719638"/>
          <p14:tracePt t="14207" x="8756650" y="4624388"/>
          <p14:tracePt t="14224" x="8693150" y="4545013"/>
          <p14:tracePt t="14241" x="8629650" y="4465638"/>
          <p14:tracePt t="14257" x="8582025" y="4403725"/>
          <p14:tracePt t="14274" x="8518525" y="4356100"/>
          <p14:tracePt t="14291" x="8455025" y="4292600"/>
          <p14:tracePt t="14308" x="8391525" y="4213225"/>
          <p14:tracePt t="14324" x="8343900" y="4165600"/>
          <p14:tracePt t="14341" x="8328025" y="4117975"/>
          <p14:tracePt t="14358" x="8296275" y="4102100"/>
          <p14:tracePt t="14375" x="8280400" y="4102100"/>
          <p14:tracePt t="14390" x="8264525" y="4070350"/>
          <p14:tracePt t="14408" x="8248650" y="4070350"/>
          <p14:tracePt t="14424" x="8232775" y="4022725"/>
          <p14:tracePt t="14441" x="8218488" y="4006850"/>
          <p14:tracePt t="14458" x="8202613" y="3990975"/>
          <p14:tracePt t="14474" x="8202613" y="3959225"/>
          <p14:tracePt t="14492" x="8202613" y="3943350"/>
          <p14:tracePt t="14569" x="8202613" y="3927475"/>
          <p14:tracePt t="14735" x="8218488" y="3927475"/>
          <p14:tracePt t="14743" x="8232775" y="3927475"/>
          <p14:tracePt t="14749" x="8264525" y="3927475"/>
          <p14:tracePt t="14759" x="8296275" y="3959225"/>
          <p14:tracePt t="14774" x="8343900" y="3975100"/>
          <p14:tracePt t="14791" x="8407400" y="4006850"/>
          <p14:tracePt t="14808" x="8455025" y="4022725"/>
          <p14:tracePt t="14824" x="8502650" y="4038600"/>
          <p14:tracePt t="14841" x="8550275" y="4038600"/>
          <p14:tracePt t="14858" x="8645525" y="4038600"/>
          <p14:tracePt t="14874" x="8788400" y="4038600"/>
          <p14:tracePt t="14890" x="8866188" y="4006850"/>
          <p14:tracePt t="14907" x="8977313" y="3959225"/>
          <p14:tracePt t="14924" x="9024938" y="3943350"/>
          <p14:tracePt t="14941" x="9072563" y="3927475"/>
          <p14:tracePt t="14957" x="9088438" y="3911600"/>
          <p14:tracePt t="14975" x="9120188" y="3895725"/>
          <p14:tracePt t="14991" x="9120188" y="3879850"/>
          <p14:tracePt t="15007" x="9136063" y="3848100"/>
          <p14:tracePt t="15024" x="9136063" y="3832225"/>
          <p14:tracePt t="15041" x="9136063" y="3816350"/>
          <p14:tracePt t="15058" x="9136063" y="3800475"/>
          <p14:tracePt t="15074" x="9136063" y="3770313"/>
          <p14:tracePt t="15091" x="9136063" y="3754438"/>
          <p14:tracePt t="15092" x="9136063" y="3738563"/>
          <p14:tracePt t="15113" x="9136063" y="3722688"/>
          <p14:tracePt t="15171" x="9120188" y="3706813"/>
          <p14:tracePt t="15181" x="9104313" y="3690938"/>
          <p14:tracePt t="15207" x="9088438" y="3690938"/>
          <p14:tracePt t="15235" x="9072563" y="3690938"/>
          <p14:tracePt t="15243" x="9056688" y="3690938"/>
          <p14:tracePt t="15274" x="9024938" y="3690938"/>
          <p14:tracePt t="15290" x="9024938" y="3706813"/>
          <p14:tracePt t="15307" x="9009063" y="3706813"/>
          <p14:tracePt t="15324" x="8993188" y="3722688"/>
          <p14:tracePt t="15340" x="8977313" y="3754438"/>
          <p14:tracePt t="15357" x="8977313" y="3784600"/>
          <p14:tracePt t="15373" x="8961438" y="3800475"/>
          <p14:tracePt t="15391" x="8961438" y="3832225"/>
          <p14:tracePt t="15407" x="8961438" y="3863975"/>
          <p14:tracePt t="15424" x="8961438" y="3927475"/>
          <p14:tracePt t="15441" x="8961438" y="3943350"/>
          <p14:tracePt t="15509" x="8961438" y="3959225"/>
          <p14:tracePt t="15524" x="8945563" y="3975100"/>
          <p14:tracePt t="15540" x="8929688" y="3990975"/>
          <p14:tracePt t="15558" x="8897938" y="4022725"/>
          <p14:tracePt t="15574" x="8897938" y="4054475"/>
          <p14:tracePt t="15590" x="8882063" y="4102100"/>
          <p14:tracePt t="15607" x="8882063" y="4133850"/>
          <p14:tracePt t="15624" x="8882063" y="4213225"/>
          <p14:tracePt t="15640" x="8897938" y="4276725"/>
          <p14:tracePt t="15658" x="8945563" y="4324350"/>
          <p14:tracePt t="15674" x="9009063" y="4387850"/>
          <p14:tracePt t="15691" x="9056688" y="4435475"/>
          <p14:tracePt t="15708" x="9104313" y="4465638"/>
          <p14:tracePt t="15724" x="9199563" y="4481513"/>
          <p14:tracePt t="15740" x="9247188" y="4481513"/>
          <p14:tracePt t="15761" x="9263063" y="4481513"/>
          <p14:tracePt t="15774" x="9278938" y="4465638"/>
          <p14:tracePt t="15791" x="9294813" y="4465638"/>
          <p14:tracePt t="15807" x="9326563" y="4435475"/>
          <p14:tracePt t="15824" x="9342438" y="4387850"/>
          <p14:tracePt t="15840" x="9358313" y="4371975"/>
          <p14:tracePt t="15857" x="9358313" y="4356100"/>
          <p14:tracePt t="16167" x="9358313" y="4371975"/>
          <p14:tracePt t="16175" x="9358313" y="4387850"/>
          <p14:tracePt t="16181" x="9358313" y="4419600"/>
          <p14:tracePt t="16207" x="9358313" y="4451350"/>
          <p14:tracePt t="16223" x="9358313" y="4465638"/>
          <p14:tracePt t="16240" x="9358313" y="4497388"/>
          <p14:tracePt t="16257" x="9358313" y="4545013"/>
          <p14:tracePt t="16273" x="9390063" y="4656138"/>
          <p14:tracePt t="16290" x="9437688" y="4846638"/>
          <p14:tracePt t="16307" x="9467850" y="4957763"/>
          <p14:tracePt t="16324" x="9499600" y="5053013"/>
          <p14:tracePt t="16344" x="9499600" y="5162550"/>
          <p14:tracePt t="16345" x="9515475" y="5194300"/>
          <p14:tracePt t="16357" x="9515475" y="5226050"/>
          <p14:tracePt t="16373" x="9547225" y="5321300"/>
          <p14:tracePt t="16391" x="9563100" y="5368925"/>
          <p14:tracePt t="16392" x="9563100" y="5400675"/>
          <p14:tracePt t="16407" x="9563100" y="5448300"/>
          <p14:tracePt t="16424" x="9563100" y="5480050"/>
          <p14:tracePt t="16440" x="9563100" y="5511800"/>
          <p14:tracePt t="16458" x="9563100" y="5527675"/>
          <p14:tracePt t="16561" x="9547225" y="5527675"/>
          <p14:tracePt t="16567" x="9547225" y="5495925"/>
          <p14:tracePt t="16575" x="9515475" y="5464175"/>
          <p14:tracePt t="16590" x="9499600" y="5448300"/>
          <p14:tracePt t="16607" x="9483725" y="5416550"/>
          <p14:tracePt t="16623" x="9451975" y="5400675"/>
          <p14:tracePt t="16640" x="9437688" y="5368925"/>
          <p14:tracePt t="16658" x="9405938" y="5353050"/>
          <p14:tracePt t="16673" x="9358313" y="5321300"/>
          <p14:tracePt t="16692" x="9294813" y="5289550"/>
          <p14:tracePt t="16708" x="9263063" y="5273675"/>
          <p14:tracePt t="16710" x="9247188" y="5273675"/>
          <p14:tracePt t="16723" x="9215438" y="5257800"/>
          <p14:tracePt t="16740" x="9136063" y="5257800"/>
          <p14:tracePt t="16756" x="9088438" y="5257800"/>
          <p14:tracePt t="16773" x="9040813" y="5257800"/>
          <p14:tracePt t="16790" x="8977313" y="5273675"/>
          <p14:tracePt t="16807" x="8929688" y="5289550"/>
          <p14:tracePt t="16823" x="8913813" y="5289550"/>
          <p14:tracePt t="16861" x="8913813" y="5305425"/>
          <p14:tracePt t="16875" x="8913813" y="5321300"/>
          <p14:tracePt t="16890" x="8913813" y="5368925"/>
          <p14:tracePt t="16906" x="8913813" y="5416550"/>
          <p14:tracePt t="16924" x="8993188" y="5448300"/>
          <p14:tracePt t="16940" x="9040813" y="5464175"/>
          <p14:tracePt t="16956" x="9088438" y="5464175"/>
          <p14:tracePt t="16974" x="9104313" y="5464175"/>
          <p14:tracePt t="16990" x="9120188" y="5448300"/>
          <p14:tracePt t="17007" x="9136063" y="5432425"/>
          <p14:tracePt t="17053" x="9136063" y="5416550"/>
          <p14:tracePt t="17069" x="9136063" y="5400675"/>
          <p14:tracePt t="17205" x="9120188" y="5400675"/>
          <p14:tracePt t="17213" x="9104313" y="5400675"/>
          <p14:tracePt t="17231" x="9088438" y="5400675"/>
          <p14:tracePt t="17239" x="9072563" y="5400675"/>
          <p14:tracePt t="17283" x="9056688" y="5400675"/>
          <p14:tracePt t="17309" x="9040813" y="5400675"/>
          <p14:tracePt t="17325" x="9040813" y="5416550"/>
          <p14:tracePt t="17340" x="9024938" y="5416550"/>
          <p14:tracePt t="17356" x="9024938" y="5432425"/>
          <p14:tracePt t="17373" x="8993188" y="5464175"/>
          <p14:tracePt t="17390" x="8929688" y="5527675"/>
          <p14:tracePt t="17406" x="8866188" y="5622925"/>
          <p14:tracePt t="17424" x="8788400" y="5797550"/>
          <p14:tracePt t="17439" x="8613775" y="5938838"/>
          <p14:tracePt t="17457" x="8375650" y="6113463"/>
          <p14:tracePt t="17473" x="8123238" y="6208713"/>
          <p14:tracePt t="17489" x="7773988" y="6288088"/>
          <p14:tracePt t="17506" x="7362825" y="6335713"/>
          <p14:tracePt t="17523" x="6999288" y="6335713"/>
          <p14:tracePt t="17539" x="6935788" y="6335713"/>
          <p14:tracePt t="17556" x="6872288" y="6335713"/>
          <p14:tracePt t="17573" x="6840538" y="6335713"/>
          <p14:tracePt t="17590" x="6792913" y="6335713"/>
          <p14:tracePt t="17607" x="6745288" y="6319838"/>
          <p14:tracePt t="17623" x="6713538" y="6303963"/>
          <p14:tracePt t="17640" x="6681788" y="6303963"/>
          <p14:tracePt t="17657" x="6634163" y="6303963"/>
          <p14:tracePt t="17673" x="6586538" y="6303963"/>
          <p14:tracePt t="17690" x="6538913" y="6303963"/>
          <p14:tracePt t="17691" x="6507163" y="6303963"/>
          <p14:tracePt t="17706" x="6491288" y="6303963"/>
          <p14:tracePt t="17723" x="6443663" y="6272213"/>
          <p14:tracePt t="17740" x="6443663" y="6256338"/>
          <p14:tracePt t="17756" x="6443663" y="6224588"/>
          <p14:tracePt t="17773" x="6443663" y="6208713"/>
          <p14:tracePt t="17790" x="6443663" y="6192838"/>
          <p14:tracePt t="17806" x="6443663" y="6161088"/>
          <p14:tracePt t="17823" x="6443663" y="6145213"/>
          <p14:tracePt t="17840" x="6443663" y="6081713"/>
          <p14:tracePt t="17856" x="6443663" y="6065838"/>
          <p14:tracePt t="17873" x="6443663" y="6018213"/>
          <p14:tracePt t="17890" x="6443663" y="6002338"/>
          <p14:tracePt t="17891" x="6427788" y="5986463"/>
          <p14:tracePt t="17906" x="6411913" y="5970588"/>
          <p14:tracePt t="17923" x="6381750" y="5938838"/>
          <p14:tracePt t="17939" x="6302375" y="5907088"/>
          <p14:tracePt t="17957" x="6254750" y="5875338"/>
          <p14:tracePt t="17973" x="6207125" y="5843588"/>
          <p14:tracePt t="17990" x="6159500" y="5843588"/>
          <p14:tracePt t="18007" x="6032500" y="5813425"/>
          <p14:tracePt t="18023" x="5921375" y="5797550"/>
          <p14:tracePt t="18025" x="5810250" y="5797550"/>
          <p14:tracePt t="18040" x="5589588" y="5781675"/>
          <p14:tracePt t="18057" x="5272088" y="5749925"/>
          <p14:tracePt t="18074" x="4972050" y="5749925"/>
          <p14:tracePt t="18089" x="4892675" y="5749925"/>
          <p14:tracePt t="18165" x="4908550" y="5749925"/>
          <p14:tracePt t="18174" x="4956175" y="5749925"/>
          <p14:tracePt t="18181" x="5051425" y="5765800"/>
          <p14:tracePt t="18206" x="5478463" y="5813425"/>
          <p14:tracePt t="18223" x="5794375" y="5891213"/>
          <p14:tracePt t="18239" x="6000750" y="5922963"/>
          <p14:tracePt t="18256" x="6064250" y="5922963"/>
          <p14:tracePt t="18273" x="6080125" y="5922963"/>
          <p14:tracePt t="18305" x="6080125" y="5938838"/>
          <p14:tracePt t="18323" x="6080125" y="5954713"/>
          <p14:tracePt t="18339" x="6048375" y="5986463"/>
          <p14:tracePt t="18356" x="6032500" y="6002338"/>
          <p14:tracePt t="18373" x="6032500" y="6034088"/>
          <p14:tracePt t="18390" x="6016625" y="6049963"/>
          <p14:tracePt t="18406" x="6000750" y="6065838"/>
          <p14:tracePt t="18558" x="5984875" y="6081713"/>
          <p14:tracePt t="18567" x="5953125" y="6081713"/>
          <p14:tracePt t="18575" x="5905500" y="6081713"/>
          <p14:tracePt t="18589" x="5857875" y="6097588"/>
          <p14:tracePt t="18606" x="5510213" y="6161088"/>
          <p14:tracePt t="18623" x="4908550" y="6256338"/>
          <p14:tracePt t="18640" x="4068763" y="6224588"/>
          <p14:tracePt t="18657" x="3055938" y="6129338"/>
          <p14:tracePt t="18672" x="2090738" y="6129338"/>
          <p14:tracePt t="18690" x="1235075" y="6049963"/>
          <p14:tracePt t="18692" x="1044575" y="6018213"/>
          <p14:tracePt t="18706" x="917575" y="5970588"/>
          <p14:tracePt t="18724" x="917575" y="5954713"/>
          <p14:tracePt t="18739" x="917575" y="5938838"/>
          <p14:tracePt t="18756" x="917575" y="5907088"/>
          <p14:tracePt t="18773" x="996950" y="5859463"/>
          <p14:tracePt t="18789" x="1012825" y="5843588"/>
          <p14:tracePt t="18806" x="1028700" y="5843588"/>
          <p14:tracePt t="18823" x="1060450" y="5829300"/>
          <p14:tracePt t="18839" x="1092200" y="5813425"/>
          <p14:tracePt t="18856" x="1155700" y="5781675"/>
          <p14:tracePt t="18873" x="1250950" y="5702300"/>
          <p14:tracePt t="18889" x="1298575" y="5654675"/>
          <p14:tracePt t="18907" x="1362075" y="5622925"/>
          <p14:tracePt t="18923" x="1393825" y="5607050"/>
          <p14:tracePt t="18939" x="1425575" y="5575300"/>
          <p14:tracePt t="18957" x="1425575" y="5559425"/>
          <p14:tracePt t="18973" x="1441450" y="5543550"/>
          <p14:tracePt t="19031" x="1457325" y="5527675"/>
          <p14:tracePt t="19045" x="1473200" y="5511800"/>
          <p14:tracePt t="19061" x="1489075" y="5480050"/>
          <p14:tracePt t="19073" x="1504950" y="5448300"/>
          <p14:tracePt t="19089" x="1535113" y="5416550"/>
          <p14:tracePt t="19107" x="1598613" y="5368925"/>
          <p14:tracePt t="19108" x="1630363" y="5337175"/>
          <p14:tracePt t="19124" x="1662113" y="5305425"/>
          <p14:tracePt t="19140" x="1725613" y="5210175"/>
          <p14:tracePt t="19156" x="1836738" y="5053013"/>
          <p14:tracePt t="19172" x="1900238" y="4846638"/>
          <p14:tracePt t="19190" x="1963738" y="4608513"/>
          <p14:tracePt t="19206" x="1963738" y="4371975"/>
          <p14:tracePt t="19223" x="1916113" y="4117975"/>
          <p14:tracePt t="19239" x="1852613" y="3927475"/>
          <p14:tracePt t="19256" x="1741488" y="3675063"/>
          <p14:tracePt t="19273" x="1646238" y="3532188"/>
          <p14:tracePt t="19289" x="1582738" y="3484563"/>
          <p14:tracePt t="19307" x="1520825" y="3452813"/>
          <p14:tracePt t="19323" x="1457325" y="3452813"/>
          <p14:tracePt t="19339" x="1409700" y="3484563"/>
          <p14:tracePt t="19356" x="1298575" y="3643313"/>
          <p14:tracePt t="19374" x="1219200" y="3848100"/>
          <p14:tracePt t="19389" x="1060450" y="4086225"/>
          <p14:tracePt t="19406" x="965200" y="4356100"/>
          <p14:tracePt t="19422" x="871538" y="4640263"/>
          <p14:tracePt t="19439" x="792163" y="4926013"/>
          <p14:tracePt t="19456" x="808038" y="5226050"/>
          <p14:tracePt t="19472" x="871538" y="5384800"/>
          <p14:tracePt t="19490" x="1012825" y="5480050"/>
          <p14:tracePt t="19505" x="1187450" y="5559425"/>
          <p14:tracePt t="19523" x="1393825" y="5607050"/>
          <p14:tracePt t="19539" x="1535113" y="5638800"/>
          <p14:tracePt t="19556" x="1789113" y="5654675"/>
          <p14:tracePt t="19572" x="1868488" y="5654675"/>
          <p14:tracePt t="19589" x="1979613" y="5654675"/>
          <p14:tracePt t="19606" x="2043113" y="5607050"/>
          <p14:tracePt t="19623" x="2136775" y="5527675"/>
          <p14:tracePt t="19639" x="2232025" y="5416550"/>
          <p14:tracePt t="19656" x="2343150" y="5116513"/>
          <p14:tracePt t="19673" x="2422525" y="4941888"/>
          <p14:tracePt t="19689" x="2470150" y="4735513"/>
          <p14:tracePt t="19706" x="2470150" y="4608513"/>
          <p14:tracePt t="19723" x="2422525" y="4545013"/>
          <p14:tracePt t="19739" x="2374900" y="4513263"/>
          <p14:tracePt t="19756" x="2247900" y="4513263"/>
          <p14:tracePt t="19772" x="2136775" y="4560888"/>
          <p14:tracePt t="19789" x="2058988" y="4624388"/>
          <p14:tracePt t="19806" x="2011363" y="4687888"/>
          <p14:tracePt t="19822" x="1979613" y="4735513"/>
          <p14:tracePt t="19839" x="1979613" y="4783138"/>
          <p14:tracePt t="19856" x="2058988" y="4830763"/>
          <p14:tracePt t="19873" x="2106613" y="4846638"/>
          <p14:tracePt t="19890" x="2168525" y="4846638"/>
          <p14:tracePt t="19906" x="2263775" y="4862513"/>
          <p14:tracePt t="19922" x="2311400" y="4878388"/>
          <p14:tracePt t="19939" x="2343150" y="4894263"/>
          <p14:tracePt t="19940" x="2374900" y="4894263"/>
          <p14:tracePt t="19956" x="2390775" y="4894263"/>
          <p14:tracePt t="19972" x="2501900" y="4894263"/>
          <p14:tracePt t="19989" x="2644775" y="4894263"/>
          <p14:tracePt t="20006" x="2865438" y="4894263"/>
          <p14:tracePt t="20023" x="3167063" y="4830763"/>
          <p14:tracePt t="20039" x="3467100" y="4767263"/>
          <p14:tracePt t="20056" x="3816350" y="4687888"/>
          <p14:tracePt t="20073" x="4116388" y="4608513"/>
          <p14:tracePt t="20089" x="4513263" y="4481513"/>
          <p14:tracePt t="20105" x="4686300" y="4419600"/>
          <p14:tracePt t="20123" x="4813300" y="4356100"/>
          <p14:tracePt t="20139" x="4860925" y="4292600"/>
          <p14:tracePt t="20156" x="4908550" y="4276725"/>
          <p14:tracePt t="20173" x="4908550" y="4260850"/>
          <p14:tracePt t="20189" x="4924425" y="4260850"/>
          <p14:tracePt t="20206" x="4940300" y="4244975"/>
          <p14:tracePt t="20222" x="4972050" y="4244975"/>
          <p14:tracePt t="20239" x="5003800" y="4197350"/>
          <p14:tracePt t="20256" x="5099050" y="4133850"/>
          <p14:tracePt t="20272" x="5146675" y="4070350"/>
          <p14:tracePt t="20289" x="5192713" y="4038600"/>
          <p14:tracePt t="20306" x="5240338" y="4022725"/>
          <p14:tracePt t="20322" x="5287963" y="3959225"/>
          <p14:tracePt t="20339" x="5335588" y="3927475"/>
          <p14:tracePt t="20356" x="5367338" y="3879850"/>
          <p14:tracePt t="20372" x="5383213" y="3863975"/>
          <p14:tracePt t="20390" x="5430838" y="3816350"/>
          <p14:tracePt t="20405" x="5446713" y="3800475"/>
          <p14:tracePt t="20422" x="5494338" y="3770313"/>
          <p14:tracePt t="20439" x="5541963" y="3754438"/>
          <p14:tracePt t="20455" x="5573713" y="3738563"/>
          <p14:tracePt t="20473" x="5621338" y="3706813"/>
          <p14:tracePt t="20488" x="5653088" y="3659188"/>
          <p14:tracePt t="20506" x="5684838" y="3627438"/>
          <p14:tracePt t="20523" x="5716588" y="3611563"/>
          <p14:tracePt t="20524" x="5716588" y="3595688"/>
          <p14:tracePt t="20621" x="5716588" y="3579813"/>
          <p14:tracePt t="20628" x="5684838" y="3548063"/>
          <p14:tracePt t="20639" x="5668963" y="3532188"/>
          <p14:tracePt t="20656" x="5605463" y="3468688"/>
          <p14:tracePt t="20672" x="5557838" y="3405188"/>
          <p14:tracePt t="20689" x="5494338" y="3373438"/>
          <p14:tracePt t="20706" x="5446713" y="3325813"/>
          <p14:tracePt t="20707" x="5414963" y="3309938"/>
          <p14:tracePt t="20722" x="5351463" y="3294063"/>
          <p14:tracePt t="20739" x="5303838" y="3294063"/>
          <p14:tracePt t="20755" x="5240338" y="3294063"/>
          <p14:tracePt t="20772" x="5114925" y="3294063"/>
          <p14:tracePt t="20789" x="5051425" y="3294063"/>
          <p14:tracePt t="20805" x="5003800" y="3294063"/>
          <p14:tracePt t="20822" x="4940300" y="3294063"/>
          <p14:tracePt t="20839" x="4908550" y="3309938"/>
          <p14:tracePt t="20855" x="4829175" y="3373438"/>
          <p14:tracePt t="20872" x="4765675" y="3421063"/>
          <p14:tracePt t="20888" x="4718050" y="3484563"/>
          <p14:tracePt t="20906" x="4654550" y="3532188"/>
          <p14:tracePt t="20922" x="4591050" y="3595688"/>
          <p14:tracePt t="20938" x="4560888" y="3627438"/>
          <p14:tracePt t="20956" x="4529138" y="3643313"/>
          <p14:tracePt t="20973" x="4513263" y="3675063"/>
          <p14:tracePt t="20989" x="4497388" y="3706813"/>
          <p14:tracePt t="21006" x="4481513" y="3754438"/>
          <p14:tracePt t="21022" x="4481513" y="3832225"/>
          <p14:tracePt t="21039" x="4481513" y="3879850"/>
          <p14:tracePt t="21055" x="4481513" y="3943350"/>
          <p14:tracePt t="21073" x="4481513" y="3990975"/>
          <p14:tracePt t="21088" x="4513263" y="4054475"/>
          <p14:tracePt t="21106" x="4575175" y="4117975"/>
          <p14:tracePt t="21122" x="4654550" y="4244975"/>
          <p14:tracePt t="21138" x="4718050" y="4356100"/>
          <p14:tracePt t="21156" x="4781550" y="4419600"/>
          <p14:tracePt t="21172" x="4860925" y="4481513"/>
          <p14:tracePt t="21189" x="4987925" y="4545013"/>
          <p14:tracePt t="21206" x="5146675" y="4560888"/>
          <p14:tracePt t="21221" x="5414963" y="4592638"/>
          <p14:tracePt t="21238" x="5557838" y="4608513"/>
          <p14:tracePt t="21255" x="5684838" y="4624388"/>
          <p14:tracePt t="21272" x="5794375" y="4624388"/>
          <p14:tracePt t="21289" x="5842000" y="4624388"/>
          <p14:tracePt t="21306" x="5889625" y="4576763"/>
          <p14:tracePt t="21322" x="5953125" y="4513263"/>
          <p14:tracePt t="21339" x="6016625" y="4451350"/>
          <p14:tracePt t="21355" x="6080125" y="4387850"/>
          <p14:tracePt t="21373" x="6127750" y="4356100"/>
          <p14:tracePt t="21388" x="6159500" y="4308475"/>
          <p14:tracePt t="21405" x="6207125" y="4244975"/>
          <p14:tracePt t="21422" x="6254750" y="4165600"/>
          <p14:tracePt t="21438" x="6270625" y="4070350"/>
          <p14:tracePt t="21456" x="6270625" y="3911600"/>
          <p14:tracePt t="21472" x="6238875" y="3832225"/>
          <p14:tracePt t="21489" x="6191250" y="3770313"/>
          <p14:tracePt t="21505" x="6159500" y="3706813"/>
          <p14:tracePt t="21522" x="6096000" y="3659188"/>
          <p14:tracePt t="21538" x="6064250" y="3595688"/>
          <p14:tracePt t="21556" x="6016625" y="3548063"/>
          <p14:tracePt t="21572" x="6000750" y="3532188"/>
          <p14:tracePt t="21589" x="5953125" y="3532188"/>
          <p14:tracePt t="21605" x="5921375" y="3516313"/>
          <p14:tracePt t="21622" x="5873750" y="3516313"/>
          <p14:tracePt t="21638" x="5826125" y="3516313"/>
          <p14:tracePt t="21655" x="5780088" y="3516313"/>
          <p14:tracePt t="21672" x="5732463" y="3516313"/>
          <p14:tracePt t="21688" x="5700713" y="3516313"/>
          <p14:tracePt t="21704" x="5668963" y="3500438"/>
          <p14:tracePt t="21722" x="5637213" y="3500438"/>
          <p14:tracePt t="21738" x="5589588" y="3484563"/>
          <p14:tracePt t="21755" x="5557838" y="3484563"/>
          <p14:tracePt t="21772" x="5510213" y="3484563"/>
          <p14:tracePt t="21788" x="5478463" y="3484563"/>
          <p14:tracePt t="21805" x="5462588" y="3484563"/>
          <p14:tracePt t="21822" x="5446713" y="3484563"/>
          <p14:tracePt t="21838" x="5430838" y="3468688"/>
          <p14:tracePt t="21855" x="5414963" y="3468688"/>
          <p14:tracePt t="23087" x="5399088" y="3484563"/>
          <p14:tracePt t="23095" x="5367338" y="3500438"/>
          <p14:tracePt t="23105" x="5351463" y="3500438"/>
          <p14:tracePt t="23121" x="5287963" y="3500438"/>
          <p14:tracePt t="23138" x="5256213" y="3500438"/>
          <p14:tracePt t="23154" x="5208588" y="3516313"/>
          <p14:tracePt t="23171" x="5162550" y="3532188"/>
          <p14:tracePt t="23188" x="5083175" y="3548063"/>
          <p14:tracePt t="23204" x="5019675" y="3548063"/>
          <p14:tracePt t="23221" x="5003800" y="3563938"/>
          <p14:tracePt t="23239" x="4987925" y="3563938"/>
          <p14:tracePt t="23389" x="5019675" y="3563938"/>
          <p14:tracePt t="23404" x="5067300" y="3579813"/>
          <p14:tracePt t="23421" x="5162550" y="3595688"/>
          <p14:tracePt t="23438" x="5335588" y="3643313"/>
          <p14:tracePt t="23454" x="5526088" y="3690938"/>
          <p14:tracePt t="23471" x="5732463" y="3754438"/>
          <p14:tracePt t="23488" x="6080125" y="3863975"/>
          <p14:tracePt t="23504" x="6223000" y="3911600"/>
          <p14:tracePt t="23521" x="6397625" y="3927475"/>
          <p14:tracePt t="23538" x="6602413" y="3927475"/>
          <p14:tracePt t="23555" x="6824663" y="3927475"/>
          <p14:tracePt t="23572" x="7045325" y="3927475"/>
          <p14:tracePt t="23587" x="7251700" y="3911600"/>
          <p14:tracePt t="23604" x="7331075" y="3911600"/>
          <p14:tracePt t="23621" x="7378700" y="3911600"/>
          <p14:tracePt t="23638" x="7442200" y="3911600"/>
          <p14:tracePt t="23654" x="7473950" y="3911600"/>
          <p14:tracePt t="23672" x="7489825" y="3911600"/>
          <p14:tracePt t="23785" x="7505700" y="3911600"/>
          <p14:tracePt t="23804" x="7521575" y="3895725"/>
          <p14:tracePt t="23821" x="7537450" y="3879850"/>
          <p14:tracePt t="23838" x="7553325" y="3879850"/>
          <p14:tracePt t="23854" x="7569200" y="3879850"/>
          <p14:tracePt t="23948" x="7585075" y="3879850"/>
          <p14:tracePt t="23956" x="7600950" y="3895725"/>
          <p14:tracePt t="23964" x="7631113" y="3927475"/>
          <p14:tracePt t="23972" x="7646988" y="3943350"/>
          <p14:tracePt t="23988" x="7662863" y="4006850"/>
          <p14:tracePt t="24005" x="7678738" y="4038600"/>
          <p14:tracePt t="24021" x="7694613" y="4054475"/>
          <p14:tracePt t="24038" x="7694613" y="4070350"/>
          <p14:tracePt t="24054" x="7694613" y="4102100"/>
          <p14:tracePt t="24087" x="7694613" y="4117975"/>
          <p14:tracePt t="24104" x="7694613" y="4133850"/>
          <p14:tracePt t="24137" x="7631113" y="4133850"/>
          <p14:tracePt t="24155" x="7521575" y="4102100"/>
          <p14:tracePt t="24171" x="7299325" y="4022725"/>
          <p14:tracePt t="24188" x="7077075" y="3943350"/>
          <p14:tracePt t="24205" x="6792913" y="3863975"/>
          <p14:tracePt t="24221" x="6475413" y="3848100"/>
          <p14:tracePt t="24222" x="6318250" y="3832225"/>
          <p14:tracePt t="24237" x="6143625" y="3784600"/>
          <p14:tracePt t="24255" x="5794375" y="3754438"/>
          <p14:tracePt t="24270" x="5573713" y="3706813"/>
          <p14:tracePt t="24288" x="5383213" y="3690938"/>
          <p14:tracePt t="24305" x="5240338" y="3690938"/>
          <p14:tracePt t="24321" x="5146675" y="3690938"/>
          <p14:tracePt t="24337" x="5035550" y="3690938"/>
          <p14:tracePt t="24354" x="4892675" y="3690938"/>
          <p14:tracePt t="24371" x="4845050" y="3690938"/>
          <p14:tracePt t="24388" x="4797425" y="3706813"/>
          <p14:tracePt t="24404" x="4781550" y="3722688"/>
          <p14:tracePt t="24422" x="4733925" y="3770313"/>
          <p14:tracePt t="24423" x="4718050" y="3784600"/>
          <p14:tracePt t="24438" x="4686300" y="3784600"/>
          <p14:tracePt t="24439" x="4670425" y="3784600"/>
          <p14:tracePt t="24454" x="4638675" y="3816350"/>
          <p14:tracePt t="24472" x="4622800" y="3832225"/>
          <p14:tracePt t="24487" x="4591050" y="3863975"/>
          <p14:tracePt t="24504" x="4575175" y="3895725"/>
          <p14:tracePt t="24521" x="4529138" y="3943350"/>
          <p14:tracePt t="24538" x="4497388" y="3990975"/>
          <p14:tracePt t="24555" x="4497388" y="4006850"/>
          <p14:tracePt t="24571" x="4497388" y="4022725"/>
          <p14:tracePt t="24604" x="4497388" y="4038600"/>
          <p14:tracePt t="24620" x="4545013" y="4086225"/>
          <p14:tracePt t="24637" x="4638675" y="4117975"/>
          <p14:tracePt t="24654" x="4781550" y="4165600"/>
          <p14:tracePt t="24670" x="5035550" y="4244975"/>
          <p14:tracePt t="24688" x="5399088" y="4324350"/>
          <p14:tracePt t="24704" x="5937250" y="4451350"/>
          <p14:tracePt t="24721" x="6207125" y="4465638"/>
          <p14:tracePt t="24737" x="6365875" y="4465638"/>
          <p14:tracePt t="24754" x="6443663" y="4465638"/>
          <p14:tracePt t="24772" x="6475413" y="4451350"/>
          <p14:tracePt t="24788" x="6523038" y="4451350"/>
          <p14:tracePt t="24789" x="6554788" y="4451350"/>
          <p14:tracePt t="24804" x="6602413" y="4465638"/>
          <p14:tracePt t="24820" x="6713538" y="4481513"/>
          <p14:tracePt t="24838" x="6808788" y="4481513"/>
          <p14:tracePt t="24854" x="6872288" y="4497388"/>
          <p14:tracePt t="24870" x="6919913" y="4497388"/>
          <p14:tracePt t="24898" x="6935788" y="4497388"/>
          <p14:tracePt t="24907" x="6951663" y="4497388"/>
          <p14:tracePt t="24920" x="6967538" y="4497388"/>
          <p14:tracePt t="24937" x="6999288" y="4497388"/>
          <p14:tracePt t="24954" x="7013575" y="4497388"/>
          <p14:tracePt t="25043" x="7013575" y="4481513"/>
          <p14:tracePt t="25055" x="7029450" y="4481513"/>
          <p14:tracePt t="25070" x="7045325" y="4465638"/>
          <p14:tracePt t="25087" x="7061200" y="4387850"/>
          <p14:tracePt t="25105" x="7108825" y="4340225"/>
          <p14:tracePt t="25120" x="7156450" y="4276725"/>
          <p14:tracePt t="25137" x="7172325" y="4229100"/>
          <p14:tracePt t="25154" x="7204075" y="4165600"/>
          <p14:tracePt t="25170" x="7204075" y="4149725"/>
          <p14:tracePt t="25187" x="7204075" y="4117975"/>
          <p14:tracePt t="25513" x="7204075" y="4102100"/>
          <p14:tracePt t="25538" x="7219950" y="4102100"/>
          <p14:tracePt t="25572" x="7235825" y="4102100"/>
          <p14:tracePt t="25583" x="7235825" y="4086225"/>
          <p14:tracePt t="25591" x="7251700" y="4086225"/>
          <p14:tracePt t="25604" x="7251700" y="4070350"/>
          <p14:tracePt t="25620" x="7267575" y="4070350"/>
          <p14:tracePt t="25638" x="7267575" y="4054475"/>
          <p14:tracePt t="25654" x="7283450" y="4038600"/>
          <p14:tracePt t="25853" x="7299325" y="4038600"/>
          <p14:tracePt t="25871" x="7299325" y="4022725"/>
          <p14:tracePt t="25887" x="7299325" y="3990975"/>
          <p14:tracePt t="25903" x="7299325" y="3959225"/>
          <p14:tracePt t="25920" x="7315200" y="3911600"/>
          <p14:tracePt t="25937" x="7315200" y="3895725"/>
          <p14:tracePt t="25954" x="7331075" y="3879850"/>
          <p14:tracePt t="26088" x="7315200" y="3879850"/>
          <p14:tracePt t="26098" x="7315200" y="3895725"/>
          <p14:tracePt t="26193" x="7299325" y="3895725"/>
          <p14:tracePt t="26343" x="7283450" y="3895725"/>
          <p14:tracePt t="26356" x="7283450" y="3911600"/>
          <p14:tracePt t="26363" x="7283450" y="3943350"/>
          <p14:tracePt t="26371" x="7251700" y="3959225"/>
          <p14:tracePt t="26386" x="7251700" y="3990975"/>
          <p14:tracePt t="26403" x="7235825" y="4022725"/>
          <p14:tracePt t="26421" x="7235825" y="4038600"/>
          <p14:tracePt t="26459" x="7235825" y="4022725"/>
          <p14:tracePt t="26475" x="7235825" y="4006850"/>
          <p14:tracePt t="26483" x="7219950" y="3975100"/>
          <p14:tracePt t="26501" x="7219950" y="3959225"/>
          <p14:tracePt t="26567" x="7204075" y="3959225"/>
          <p14:tracePt t="26589" x="7188200" y="3959225"/>
          <p14:tracePt t="26617" x="7172325" y="3975100"/>
          <p14:tracePt t="26625" x="7156450" y="3990975"/>
          <p14:tracePt t="26637" x="7140575" y="4006850"/>
          <p14:tracePt t="26654" x="7124700" y="4054475"/>
          <p14:tracePt t="26670" x="7124700" y="4086225"/>
          <p14:tracePt t="26687" x="7108825" y="4102100"/>
          <p14:tracePt t="26833" x="7092950" y="4102100"/>
          <p14:tracePt t="26895" x="7092950" y="4086225"/>
          <p14:tracePt t="26904" x="7092950" y="4070350"/>
          <p14:tracePt t="26911" x="7092950" y="4054475"/>
          <p14:tracePt t="26919" x="7077075" y="4038600"/>
          <p14:tracePt t="26937" x="7061200" y="3975100"/>
          <p14:tracePt t="26953" x="7061200" y="3943350"/>
          <p14:tracePt t="26970" x="7045325" y="3911600"/>
          <p14:tracePt t="26987" x="7045325" y="3879850"/>
          <p14:tracePt t="27007" x="7045325" y="3863975"/>
          <p14:tracePt t="27081" x="7029450" y="3863975"/>
          <p14:tracePt t="27097" x="7013575" y="3879850"/>
          <p14:tracePt t="27105" x="6983413" y="3895725"/>
          <p14:tracePt t="27111" x="6951663" y="3911600"/>
          <p14:tracePt t="27120" x="6935788" y="3927475"/>
          <p14:tracePt t="27136" x="6872288" y="3990975"/>
          <p14:tracePt t="27153" x="6824663" y="4022725"/>
          <p14:tracePt t="27170" x="6777038" y="4070350"/>
          <p14:tracePt t="27186" x="6761163" y="4070350"/>
          <p14:tracePt t="27239" x="6745288" y="4070350"/>
          <p14:tracePt t="27247" x="6745288" y="4054475"/>
          <p14:tracePt t="27270" x="6729413" y="4006850"/>
          <p14:tracePt t="27288" x="6729413" y="3975100"/>
          <p14:tracePt t="27303" x="6745288" y="3943350"/>
          <p14:tracePt t="27319" x="6745288" y="3911600"/>
          <p14:tracePt t="27337" x="6777038" y="3879850"/>
          <p14:tracePt t="27353" x="6792913" y="3863975"/>
          <p14:tracePt t="27370" x="6792913" y="3848100"/>
          <p14:tracePt t="27461" x="6777038" y="3848100"/>
          <p14:tracePt t="27470" x="6761163" y="3848100"/>
          <p14:tracePt t="27487" x="6697663" y="3784600"/>
          <p14:tracePt t="27503" x="6538913" y="3659188"/>
          <p14:tracePt t="27520" x="6048375" y="3389313"/>
          <p14:tracePt t="27537" x="5367338" y="2978150"/>
          <p14:tracePt t="27553" x="4370388" y="2406650"/>
          <p14:tracePt t="27569" x="3959225" y="2170113"/>
          <p14:tracePt t="27586" x="3609975" y="1963738"/>
          <p14:tracePt t="27603" x="3325813" y="1773238"/>
          <p14:tracePt t="27620" x="3040063" y="1647825"/>
          <p14:tracePt t="27621" x="2897188" y="1568450"/>
          <p14:tracePt t="27637" x="2740025" y="1520825"/>
          <p14:tracePt t="27653" x="2263775" y="1362075"/>
          <p14:tracePt t="27670" x="1963738" y="1282700"/>
          <p14:tracePt t="27686" x="1725613" y="1282700"/>
          <p14:tracePt t="27704" x="1314450" y="1346200"/>
          <p14:tracePt t="27719" x="744538" y="1520825"/>
          <p14:tracePt t="27737" x="47625" y="1804988"/>
          <p14:tracePt t="28857" x="111125" y="5068888"/>
          <p14:tracePt t="28870" x="142875" y="4830763"/>
          <p14:tracePt t="28871" x="190500" y="4529138"/>
          <p14:tracePt t="28886" x="238125" y="4229100"/>
          <p14:tracePt t="28903" x="395288" y="3675063"/>
          <p14:tracePt t="28919" x="522288" y="3135313"/>
          <p14:tracePt t="28935" x="522288" y="2835275"/>
          <p14:tracePt t="28952" x="522288" y="2549525"/>
          <p14:tracePt t="28969" x="522288" y="2233613"/>
          <p14:tracePt t="28987" x="538163" y="1884363"/>
          <p14:tracePt t="29002" x="649288" y="1457325"/>
          <p14:tracePt t="29019" x="996950" y="808038"/>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BE2A8-DA6D-F3C4-816E-60A42A275950}"/>
              </a:ext>
            </a:extLst>
          </p:cNvPr>
          <p:cNvSpPr>
            <a:spLocks noGrp="1"/>
          </p:cNvSpPr>
          <p:nvPr>
            <p:ph type="title"/>
          </p:nvPr>
        </p:nvSpPr>
        <p:spPr>
          <a:xfrm>
            <a:off x="612648" y="720705"/>
            <a:ext cx="2006033" cy="612713"/>
          </a:xfrm>
        </p:spPr>
        <p:txBody>
          <a:bodyPr/>
          <a:lstStyle/>
          <a:p>
            <a:r>
              <a:rPr lang="en-GB"/>
              <a:t>Chassis</a:t>
            </a:r>
          </a:p>
        </p:txBody>
      </p:sp>
      <p:pic>
        <p:nvPicPr>
          <p:cNvPr id="7" name="Content Placeholder 6" descr="A wooden frame with a white square&#10;&#10;Description automatically generated">
            <a:extLst>
              <a:ext uri="{FF2B5EF4-FFF2-40B4-BE49-F238E27FC236}">
                <a16:creationId xmlns:a16="http://schemas.microsoft.com/office/drawing/2014/main" id="{26DA80CD-C3C1-8BF3-F13A-F97C733817C3}"/>
              </a:ext>
            </a:extLst>
          </p:cNvPr>
          <p:cNvPicPr>
            <a:picLocks noGrp="1" noChangeAspect="1"/>
          </p:cNvPicPr>
          <p:nvPr>
            <p:ph idx="1"/>
          </p:nvPr>
        </p:nvPicPr>
        <p:blipFill>
          <a:blip r:embed="rId3"/>
          <a:stretch>
            <a:fillRect/>
          </a:stretch>
        </p:blipFill>
        <p:spPr>
          <a:xfrm rot="16200000">
            <a:off x="6357297" y="962138"/>
            <a:ext cx="6241643" cy="4738254"/>
          </a:xfrm>
        </p:spPr>
      </p:pic>
      <p:sp>
        <p:nvSpPr>
          <p:cNvPr id="4" name="Date Placeholder 3">
            <a:extLst>
              <a:ext uri="{FF2B5EF4-FFF2-40B4-BE49-F238E27FC236}">
                <a16:creationId xmlns:a16="http://schemas.microsoft.com/office/drawing/2014/main" id="{6AABF1D6-48D0-BE89-FCAF-02ED4626313D}"/>
              </a:ext>
            </a:extLst>
          </p:cNvPr>
          <p:cNvSpPr>
            <a:spLocks noGrp="1"/>
          </p:cNvSpPr>
          <p:nvPr>
            <p:ph type="dt" sz="half" idx="10"/>
          </p:nvPr>
        </p:nvSpPr>
        <p:spPr/>
        <p:txBody>
          <a:bodyPr/>
          <a:lstStyle/>
          <a:p>
            <a:fld id="{73E7156E-175E-4DBA-9D21-B772C320F342}" type="datetime1">
              <a:rPr lang="en-US" smtClean="0"/>
              <a:t>5/29/2024</a:t>
            </a:fld>
            <a:endParaRPr lang="en-US"/>
          </a:p>
        </p:txBody>
      </p:sp>
      <p:sp>
        <p:nvSpPr>
          <p:cNvPr id="5" name="Footer Placeholder 4">
            <a:extLst>
              <a:ext uri="{FF2B5EF4-FFF2-40B4-BE49-F238E27FC236}">
                <a16:creationId xmlns:a16="http://schemas.microsoft.com/office/drawing/2014/main" id="{10E6DB17-1E5B-B108-7E28-5C77B289E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04530-9B69-E869-31FD-53068AFC3DD1}"/>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8" name="TextBox 7">
            <a:extLst>
              <a:ext uri="{FF2B5EF4-FFF2-40B4-BE49-F238E27FC236}">
                <a16:creationId xmlns:a16="http://schemas.microsoft.com/office/drawing/2014/main" id="{E82B8CDB-09F2-714B-D3B0-B18B4E2FBC08}"/>
              </a:ext>
            </a:extLst>
          </p:cNvPr>
          <p:cNvSpPr txBox="1"/>
          <p:nvPr/>
        </p:nvSpPr>
        <p:spPr>
          <a:xfrm>
            <a:off x="236774" y="2089169"/>
            <a:ext cx="668193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0.4mm MDF</a:t>
            </a:r>
          </a:p>
          <a:p>
            <a:pPr marL="285750" indent="-285750">
              <a:buFont typeface="Calibri"/>
              <a:buChar char="-"/>
            </a:pPr>
            <a:endParaRPr lang="en-US" sz="2400"/>
          </a:p>
          <a:p>
            <a:pPr marL="285750" indent="-285750">
              <a:buFont typeface="Calibri"/>
              <a:buChar char="-"/>
            </a:pPr>
            <a:r>
              <a:rPr lang="en-US" sz="2400"/>
              <a:t>Target detection gap</a:t>
            </a:r>
          </a:p>
          <a:p>
            <a:pPr marL="285750" indent="-285750">
              <a:buFont typeface="Calibri"/>
              <a:buChar char="-"/>
            </a:pPr>
            <a:endParaRPr lang="en-US" sz="2400"/>
          </a:p>
          <a:p>
            <a:pPr marL="285750" indent="-285750">
              <a:buFont typeface="Calibri"/>
              <a:buChar char="-"/>
            </a:pPr>
            <a:r>
              <a:rPr lang="en-US" sz="2400"/>
              <a:t>Drill holes to securing components</a:t>
            </a:r>
          </a:p>
          <a:p>
            <a:pPr marL="285750" indent="-285750">
              <a:buFont typeface="Calibri"/>
              <a:buChar char="-"/>
            </a:pPr>
            <a:endParaRPr lang="en-US" sz="2400"/>
          </a:p>
          <a:p>
            <a:pPr marL="285750" indent="-285750">
              <a:buFont typeface="Calibri"/>
              <a:buChar char="-"/>
            </a:pPr>
            <a:r>
              <a:rPr lang="en-US" sz="2400"/>
              <a:t>Cable routing channels</a:t>
            </a:r>
          </a:p>
        </p:txBody>
      </p:sp>
    </p:spTree>
    <p:extLst>
      <p:ext uri="{BB962C8B-B14F-4D97-AF65-F5344CB8AC3E}">
        <p14:creationId xmlns:p14="http://schemas.microsoft.com/office/powerpoint/2010/main" val="803054687"/>
      </p:ext>
    </p:extLst>
  </p:cSld>
  <p:clrMapOvr>
    <a:masterClrMapping/>
  </p:clrMapOvr>
  <mc:AlternateContent xmlns:mc="http://schemas.openxmlformats.org/markup-compatibility/2006" xmlns:p14="http://schemas.microsoft.com/office/powerpoint/2010/main">
    <mc:Choice Requires="p14">
      <p:transition p14:dur="0" advTm="31283"/>
    </mc:Choice>
    <mc:Fallback xmlns="">
      <p:transition advTm="31283"/>
    </mc:Fallback>
  </mc:AlternateContent>
  <p:extLst>
    <p:ext uri="{3A86A75C-4F4B-4683-9AE1-C65F6400EC91}">
      <p14:laserTraceLst xmlns:p14="http://schemas.microsoft.com/office/powerpoint/2010/main">
        <p14:tracePtLst>
          <p14:tracePt t="13607" x="9642475" y="6635750"/>
          <p14:tracePt t="13621" x="9642475" y="6399213"/>
          <p14:tracePt t="13638" x="9563100" y="5859463"/>
          <p14:tracePt t="13654" x="9547225" y="5305425"/>
          <p14:tracePt t="13671" x="9547225" y="5037138"/>
          <p14:tracePt t="13688" x="9531350" y="4846638"/>
          <p14:tracePt t="13704" x="9467850" y="4672013"/>
          <p14:tracePt t="13721" x="9451975" y="4560888"/>
          <p14:tracePt t="13738" x="9405938" y="4481513"/>
          <p14:tracePt t="13755" x="9358313" y="4435475"/>
          <p14:tracePt t="13756" x="9326563" y="4403725"/>
          <p14:tracePt t="13771" x="9294813" y="4324350"/>
          <p14:tracePt t="13788" x="9231313" y="4213225"/>
          <p14:tracePt t="13804" x="9183688" y="4070350"/>
          <p14:tracePt t="13821" x="9136063" y="3863975"/>
          <p14:tracePt t="13837" x="9104313" y="3643313"/>
          <p14:tracePt t="13854" x="9072563" y="3452813"/>
          <p14:tracePt t="13855" x="9024938" y="3325813"/>
          <p14:tracePt t="13871" x="8961438" y="3103563"/>
          <p14:tracePt t="13887" x="8897938" y="2978150"/>
          <p14:tracePt t="13905" x="8866188" y="2898775"/>
          <p14:tracePt t="13921" x="8820150" y="2851150"/>
          <p14:tracePt t="13937" x="8804275" y="2787650"/>
          <p14:tracePt t="13954" x="8788400" y="2740025"/>
          <p14:tracePt t="13972" x="8772525" y="2708275"/>
          <p14:tracePt t="13988" x="8772525" y="2692400"/>
          <p14:tracePt t="14022" x="8756650" y="2692400"/>
          <p14:tracePt t="14038" x="8740775" y="2692400"/>
          <p14:tracePt t="14054" x="8693150" y="2724150"/>
          <p14:tracePt t="14072" x="8645525" y="2787650"/>
          <p14:tracePt t="14073" x="8613775" y="2803525"/>
          <p14:tracePt t="14087" x="8582025" y="2835275"/>
          <p14:tracePt t="14104" x="8502650" y="2914650"/>
          <p14:tracePt t="14121" x="8439150" y="2978150"/>
          <p14:tracePt t="14138" x="8391525" y="3041650"/>
          <p14:tracePt t="14158" x="8343900" y="3119438"/>
          <p14:tracePt t="14171" x="8328025" y="3135313"/>
          <p14:tracePt t="14187" x="8296275" y="3198813"/>
          <p14:tracePt t="14204" x="8296275" y="3294063"/>
          <p14:tracePt t="14221" x="8296275" y="3341688"/>
          <p14:tracePt t="14238" x="8296275" y="3389313"/>
          <p14:tracePt t="14255" x="8296275" y="3436938"/>
          <p14:tracePt t="14271" x="8296275" y="3500438"/>
          <p14:tracePt t="14288" x="8312150" y="3548063"/>
          <p14:tracePt t="14289" x="8328025" y="3579813"/>
          <p14:tracePt t="14304" x="8359775" y="3627438"/>
          <p14:tracePt t="14321" x="8391525" y="3690938"/>
          <p14:tracePt t="14337" x="8423275" y="3738563"/>
          <p14:tracePt t="14355" x="8470900" y="3800475"/>
          <p14:tracePt t="14371" x="8502650" y="3848100"/>
          <p14:tracePt t="14387" x="8566150" y="3911600"/>
          <p14:tracePt t="14404" x="8629650" y="3990975"/>
          <p14:tracePt t="14421" x="8693150" y="4054475"/>
          <p14:tracePt t="14438" x="8740775" y="4086225"/>
          <p14:tracePt t="14454" x="8804275" y="4149725"/>
          <p14:tracePt t="14471" x="8850313" y="4197350"/>
          <p14:tracePt t="14488" x="8897938" y="4260850"/>
          <p14:tracePt t="14504" x="8977313" y="4308475"/>
          <p14:tracePt t="14521" x="9040813" y="4324350"/>
          <p14:tracePt t="14538" x="9072563" y="4356100"/>
          <p14:tracePt t="14554" x="9120188" y="4387850"/>
          <p14:tracePt t="14571" x="9183688" y="4419600"/>
          <p14:tracePt t="14588" x="9231313" y="4451350"/>
          <p14:tracePt t="14604" x="9278938" y="4465638"/>
          <p14:tracePt t="14620" x="9326563" y="4465638"/>
          <p14:tracePt t="14638" x="9390063" y="4451350"/>
          <p14:tracePt t="14654" x="9437688" y="4435475"/>
          <p14:tracePt t="14671" x="9499600" y="4387850"/>
          <p14:tracePt t="14687" x="9531350" y="4371975"/>
          <p14:tracePt t="14704" x="9610725" y="4324350"/>
          <p14:tracePt t="14721" x="9674225" y="4276725"/>
          <p14:tracePt t="14737" x="9721850" y="4229100"/>
          <p14:tracePt t="14754" x="9785350" y="4165600"/>
          <p14:tracePt t="14771" x="9832975" y="4117975"/>
          <p14:tracePt t="14788" x="9896475" y="4038600"/>
          <p14:tracePt t="14804" x="9944100" y="3927475"/>
          <p14:tracePt t="14820" x="9944100" y="3832225"/>
          <p14:tracePt t="14837" x="9944100" y="3722688"/>
          <p14:tracePt t="14854" x="9928225" y="3595688"/>
          <p14:tracePt t="14871" x="9864725" y="3500438"/>
          <p14:tracePt t="14887" x="9817100" y="3405188"/>
          <p14:tracePt t="14905" x="9769475" y="3294063"/>
          <p14:tracePt t="14921" x="9705975" y="3119438"/>
          <p14:tracePt t="14937" x="9658350" y="2962275"/>
          <p14:tracePt t="14954" x="9594850" y="2851150"/>
          <p14:tracePt t="14970" x="9531350" y="2787650"/>
          <p14:tracePt t="14989" x="9515475" y="2724150"/>
          <p14:tracePt t="14990" x="9483725" y="2708275"/>
          <p14:tracePt t="15004" x="9467850" y="2692400"/>
          <p14:tracePt t="15021" x="9437688" y="2644775"/>
          <p14:tracePt t="15038" x="9405938" y="2628900"/>
          <p14:tracePt t="15054" x="9374188" y="2613025"/>
          <p14:tracePt t="15071" x="9358313" y="2613025"/>
          <p14:tracePt t="15368" x="9374188" y="2613025"/>
          <p14:tracePt t="15391" x="9390063" y="2613025"/>
          <p14:tracePt t="15400" x="9390063" y="2628900"/>
          <p14:tracePt t="15420" x="9390063" y="2660650"/>
          <p14:tracePt t="15455" x="9405938" y="2676525"/>
          <p14:tracePt t="15459" x="9405938" y="2692400"/>
          <p14:tracePt t="15557" x="9421813" y="2692400"/>
          <p14:tracePt t="15595" x="9437688" y="2692400"/>
          <p14:tracePt t="15607" x="9451975" y="2692400"/>
          <p14:tracePt t="15623" x="9467850" y="2692400"/>
          <p14:tracePt t="15649" x="9483725" y="2692400"/>
          <p14:tracePt t="15678" x="9499600" y="2692400"/>
          <p14:tracePt t="15765" x="9499600" y="2708275"/>
          <p14:tracePt t="15789" x="9515475" y="2708275"/>
          <p14:tracePt t="15805" x="9515475" y="2724150"/>
          <p14:tracePt t="15827" x="9515475" y="2740025"/>
          <p14:tracePt t="16171" x="9531350" y="2740025"/>
          <p14:tracePt t="16193" x="9531350" y="2755900"/>
          <p14:tracePt t="16209" x="9547225" y="2755900"/>
          <p14:tracePt t="16239" x="9547225" y="2771775"/>
          <p14:tracePt t="16252" x="9563100" y="2771775"/>
          <p14:tracePt t="16280" x="9578975" y="2771775"/>
          <p14:tracePt t="16441" x="9578975" y="2787650"/>
          <p14:tracePt t="16455" x="9594850" y="2787650"/>
          <p14:tracePt t="16607" x="9594850" y="2803525"/>
          <p14:tracePt t="16683" x="9610725" y="2803525"/>
          <p14:tracePt t="16707" x="9610725" y="2819400"/>
          <p14:tracePt t="16716" x="9610725" y="2835275"/>
          <p14:tracePt t="16723" x="9610725" y="2851150"/>
          <p14:tracePt t="16753" x="9610725" y="2867025"/>
          <p14:tracePt t="16889" x="9610725" y="2882900"/>
          <p14:tracePt t="17051" x="9610725" y="2867025"/>
          <p14:tracePt t="17171" x="9610725" y="2851150"/>
          <p14:tracePt t="17259" x="9610725" y="2835275"/>
          <p14:tracePt t="17290" x="9610725" y="2819400"/>
          <p14:tracePt t="17452" x="9594850" y="2835275"/>
          <p14:tracePt t="17576" x="9594850" y="2851150"/>
          <p14:tracePt t="17595" x="9578975" y="2851150"/>
          <p14:tracePt t="17610" x="9563100" y="2867025"/>
          <p14:tracePt t="17619" x="9547225" y="2882900"/>
          <p14:tracePt t="17636" x="9499600" y="2914650"/>
          <p14:tracePt t="17653" x="9467850" y="2946400"/>
          <p14:tracePt t="17670" x="9437688" y="2962275"/>
          <p14:tracePt t="17702" x="9421813" y="2978150"/>
          <p14:tracePt t="17904" x="9437688" y="2978150"/>
          <p14:tracePt t="17954" x="9451975" y="2978150"/>
          <p14:tracePt t="17982" x="9451975" y="2962275"/>
          <p14:tracePt t="17993" x="9467850" y="2962275"/>
          <p14:tracePt t="18002" x="9483725" y="2962275"/>
          <p14:tracePt t="18020" x="9483725" y="2946400"/>
          <p14:tracePt t="18136" x="9499600" y="2946400"/>
          <p14:tracePt t="18152" x="9515475" y="2946400"/>
          <p14:tracePt t="18173" x="9531350" y="2946400"/>
          <p14:tracePt t="18202" x="9531350" y="2930525"/>
          <p14:tracePt t="18219" x="9563100" y="2898775"/>
          <p14:tracePt t="18239" x="9563100" y="2882900"/>
          <p14:tracePt t="18437" x="9578975" y="2882900"/>
          <p14:tracePt t="18576" x="9594850" y="2867025"/>
          <p14:tracePt t="18912" x="9610725" y="2867025"/>
          <p14:tracePt t="18921" x="9610725" y="2851150"/>
          <p14:tracePt t="18928" x="9610725" y="2835275"/>
          <p14:tracePt t="18952" x="9610725" y="2819400"/>
          <p14:tracePt t="19058" x="9610725" y="2835275"/>
          <p14:tracePt t="19818" x="9626600" y="2835275"/>
          <p14:tracePt t="19858" x="9626600" y="2851150"/>
          <p14:tracePt t="19878" x="9642475" y="2851150"/>
          <p14:tracePt t="19887" x="9642475" y="2867025"/>
          <p14:tracePt t="19907" x="9642475" y="2882900"/>
          <p14:tracePt t="19977" x="9642475" y="2898775"/>
          <p14:tracePt t="19983" x="9642475" y="2914650"/>
          <p14:tracePt t="20031" x="9642475" y="2930525"/>
          <p14:tracePt t="20049" x="9626600" y="2946400"/>
          <p14:tracePt t="20057" x="9610725" y="2978150"/>
          <p14:tracePt t="20070" x="9610725" y="2994025"/>
          <p14:tracePt t="20085" x="9578975" y="3057525"/>
          <p14:tracePt t="20103" x="9547225" y="3103563"/>
          <p14:tracePt t="20120" x="9515475" y="3167063"/>
          <p14:tracePt t="20136" x="9483725" y="3214688"/>
          <p14:tracePt t="20152" x="9483725" y="3309938"/>
          <p14:tracePt t="20169" x="9467850" y="3357563"/>
          <p14:tracePt t="20185" x="9451975" y="3421063"/>
          <p14:tracePt t="20202" x="9421813" y="3468688"/>
          <p14:tracePt t="20220" x="9390063" y="3548063"/>
          <p14:tracePt t="20221" x="9390063" y="3579813"/>
          <p14:tracePt t="20236" x="9374188" y="3611563"/>
          <p14:tracePt t="20253" x="9358313" y="3706813"/>
          <p14:tracePt t="20269" x="9342438" y="3754438"/>
          <p14:tracePt t="20285" x="9342438" y="3800475"/>
          <p14:tracePt t="20302" x="9342438" y="3863975"/>
          <p14:tracePt t="20319" x="9374188" y="3911600"/>
          <p14:tracePt t="20336" x="9421813" y="3975100"/>
          <p14:tracePt t="20352" x="9499600" y="4022725"/>
          <p14:tracePt t="20369" x="9563100" y="4038600"/>
          <p14:tracePt t="20385" x="9610725" y="4054475"/>
          <p14:tracePt t="20403" x="9642475" y="4070350"/>
          <p14:tracePt t="20418" x="9674225" y="4086225"/>
          <p14:tracePt t="20437" x="9690100" y="4086225"/>
          <p14:tracePt t="20452" x="9721850" y="4086225"/>
          <p14:tracePt t="20471" x="9753600" y="4086225"/>
          <p14:tracePt t="20485" x="9753600" y="4102100"/>
          <p14:tracePt t="20502" x="9785350" y="4102100"/>
          <p14:tracePt t="20519" x="9801225" y="4102100"/>
          <p14:tracePt t="20749" x="9801225" y="4086225"/>
          <p14:tracePt t="20755" x="9801225" y="4070350"/>
          <p14:tracePt t="20875" x="9785350" y="4070350"/>
          <p14:tracePt t="20916" x="9769475" y="4070350"/>
          <p14:tracePt t="21030" x="9769475" y="4054475"/>
          <p14:tracePt t="21070" x="9785350" y="4038600"/>
          <p14:tracePt t="21095" x="9801225" y="4038600"/>
          <p14:tracePt t="21111" x="9801225" y="4022725"/>
          <p14:tracePt t="21120" x="9817100" y="4022725"/>
          <p14:tracePt t="21152" x="9832975" y="4022725"/>
          <p14:tracePt t="21170" x="9832975" y="4006850"/>
          <p14:tracePt t="21219" x="9848850" y="4006850"/>
          <p14:tracePt t="21636" x="9848850" y="4022725"/>
          <p14:tracePt t="21643" x="9832975" y="4022725"/>
          <p14:tracePt t="22112" x="9817100" y="4022725"/>
          <p14:tracePt t="22121" x="9785350" y="4022725"/>
          <p14:tracePt t="22128" x="9753600" y="4022725"/>
          <p14:tracePt t="22134" x="9737725" y="4038600"/>
          <p14:tracePt t="22151" x="9690100" y="4054475"/>
          <p14:tracePt t="22169" x="9674225" y="4054475"/>
          <p14:tracePt t="22258" x="9690100" y="4038600"/>
          <p14:tracePt t="22265" x="9721850" y="4022725"/>
          <p14:tracePt t="22295" x="9721850" y="4006850"/>
          <p14:tracePt t="22303" x="9753600" y="3990975"/>
          <p14:tracePt t="22318" x="9769475" y="3975100"/>
          <p14:tracePt t="22335" x="9785350" y="3959225"/>
          <p14:tracePt t="22352" x="9832975" y="3943350"/>
          <p14:tracePt t="22368" x="9832975" y="3927475"/>
          <p14:tracePt t="22403" x="9848850" y="3927475"/>
          <p14:tracePt t="22418" x="9864725" y="3927475"/>
          <p14:tracePt t="22434" x="9880600" y="3927475"/>
          <p14:tracePt t="22452" x="9896475" y="3911600"/>
          <p14:tracePt t="22468" x="9896475" y="3895725"/>
          <p14:tracePt t="22502" x="9912350" y="3879850"/>
          <p14:tracePt t="22518" x="9944100" y="3879850"/>
          <p14:tracePt t="22536" x="9959975" y="3879850"/>
          <p14:tracePt t="22552" x="9975850" y="3879850"/>
          <p14:tracePt t="22568" x="9991725" y="3863975"/>
          <p14:tracePt t="22585" x="10007600" y="3848100"/>
          <p14:tracePt t="22618" x="10023475" y="3848100"/>
          <p14:tracePt t="22713" x="10023475" y="3832225"/>
          <p14:tracePt t="22725" x="10023475" y="3816350"/>
          <p14:tracePt t="22734" x="10023475" y="3800475"/>
          <p14:tracePt t="22775" x="10007600" y="3800475"/>
          <p14:tracePt t="22787" x="9991725" y="3800475"/>
          <p14:tracePt t="22793" x="9991725" y="3784600"/>
          <p14:tracePt t="22818" x="9975850" y="3770313"/>
          <p14:tracePt t="22835" x="9959975" y="3738563"/>
          <p14:tracePt t="22852" x="9944100" y="3722688"/>
          <p14:tracePt t="22868" x="9928225" y="3690938"/>
          <p14:tracePt t="22884" x="9928225" y="3643313"/>
          <p14:tracePt t="22902" x="9912350" y="3611563"/>
          <p14:tracePt t="22918" x="9912350" y="3563938"/>
          <p14:tracePt t="22935" x="9912350" y="3548063"/>
          <p14:tracePt t="22952" x="9912350" y="3500438"/>
          <p14:tracePt t="22967" x="9912350" y="3436938"/>
          <p14:tracePt t="22985" x="9928225" y="3421063"/>
          <p14:tracePt t="23001" x="9928225" y="3389313"/>
          <p14:tracePt t="23035" x="9928225" y="3373438"/>
          <p14:tracePt t="23051" x="9928225" y="3357563"/>
          <p14:tracePt t="23103" x="9928225" y="3341688"/>
          <p14:tracePt t="23129" x="9928225" y="3325813"/>
          <p14:tracePt t="23193" x="9928225" y="3309938"/>
          <p14:tracePt t="23230" x="9928225" y="3294063"/>
          <p14:tracePt t="23238" x="9928225" y="3278188"/>
          <p14:tracePt t="23269" x="9928225" y="3262313"/>
          <p14:tracePt t="23284" x="9928225" y="3246438"/>
          <p14:tracePt t="23301" x="9928225" y="3230563"/>
          <p14:tracePt t="23319" x="9912350" y="3214688"/>
          <p14:tracePt t="23334" x="9912350" y="3198813"/>
          <p14:tracePt t="23352" x="9912350" y="3167063"/>
          <p14:tracePt t="23367" x="9896475" y="3151188"/>
          <p14:tracePt t="23385" x="9896475" y="3087688"/>
          <p14:tracePt t="23401" x="9896475" y="3057525"/>
          <p14:tracePt t="23418" x="9880600" y="3009900"/>
          <p14:tracePt t="23435" x="9880600" y="2978150"/>
          <p14:tracePt t="23452" x="9880600" y="2946400"/>
          <p14:tracePt t="23467" x="9880600" y="2898775"/>
          <p14:tracePt t="23485" x="9880600" y="2882900"/>
          <p14:tracePt t="23501" x="9880600" y="2851150"/>
          <p14:tracePt t="23518" x="9864725" y="2819400"/>
          <p14:tracePt t="23558" x="9848850" y="2803525"/>
          <p14:tracePt t="23659" x="9832975" y="2803525"/>
          <p14:tracePt t="23669" x="9817100" y="2819400"/>
          <p14:tracePt t="23684" x="9785350" y="2851150"/>
          <p14:tracePt t="23706" x="9705975" y="2930525"/>
          <p14:tracePt t="23718" x="9674225" y="2962275"/>
          <p14:tracePt t="23734" x="9610725" y="3041650"/>
          <p14:tracePt t="23750" x="9594850" y="3103563"/>
          <p14:tracePt t="23767" x="9594850" y="3135313"/>
          <p14:tracePt t="23784" x="9594850" y="3151188"/>
          <p14:tracePt t="23786" x="9594850" y="3167063"/>
          <p14:tracePt t="23800" x="9594850" y="3198813"/>
          <p14:tracePt t="23818" x="9594850" y="3214688"/>
          <p14:tracePt t="23834" x="9594850" y="3246438"/>
          <p14:tracePt t="23851" x="9594850" y="3278188"/>
          <p14:tracePt t="23885" x="9594850" y="3294063"/>
          <p14:tracePt t="23901" x="9594850" y="3309938"/>
          <p14:tracePt t="23926" x="9594850" y="3325813"/>
          <p14:tracePt t="23952" x="9594850" y="3341688"/>
          <p14:tracePt t="23967" x="9594850" y="3357563"/>
          <p14:tracePt t="23985" x="9594850" y="3373438"/>
          <p14:tracePt t="24001" x="9610725" y="3389313"/>
          <p14:tracePt t="24018" x="9610725" y="3405188"/>
          <p14:tracePt t="24034" x="9610725" y="3421063"/>
          <p14:tracePt t="24051" x="9626600" y="3436938"/>
          <p14:tracePt t="24068" x="9626600" y="3452813"/>
          <p14:tracePt t="24084" x="9626600" y="3468688"/>
          <p14:tracePt t="24287" x="9626600" y="3452813"/>
          <p14:tracePt t="24296" x="9642475" y="3436938"/>
          <p14:tracePt t="24303" x="9658350" y="3405188"/>
          <p14:tracePt t="24317" x="9674225" y="3373438"/>
          <p14:tracePt t="24334" x="9705975" y="3294063"/>
          <p14:tracePt t="24352" x="9737725" y="3246438"/>
          <p14:tracePt t="24367" x="9785350" y="3087688"/>
          <p14:tracePt t="24385" x="9864725" y="2882900"/>
          <p14:tracePt t="24400" x="9944100" y="2660650"/>
          <p14:tracePt t="24418" x="9975850" y="2438400"/>
          <p14:tracePt t="24434" x="10007600" y="2090738"/>
          <p14:tracePt t="24451" x="10069513" y="1804988"/>
          <p14:tracePt t="24467" x="10117138" y="1504950"/>
          <p14:tracePt t="24484" x="10196513" y="1235075"/>
          <p14:tracePt t="24501" x="10260013" y="1014413"/>
          <p14:tracePt t="24518" x="10307638" y="839788"/>
          <p14:tracePt t="24519" x="10307638" y="776288"/>
          <p14:tracePt t="24534" x="10307638" y="744538"/>
          <p14:tracePt t="24551" x="10244138" y="665163"/>
          <p14:tracePt t="24567" x="10212388" y="649288"/>
          <p14:tracePt t="24584" x="10164763" y="617538"/>
          <p14:tracePt t="24601" x="10101263" y="617538"/>
          <p14:tracePt t="24617" x="10055225" y="617538"/>
          <p14:tracePt t="24634" x="10007600" y="601663"/>
          <p14:tracePt t="24651" x="9928225" y="601663"/>
          <p14:tracePt t="24667" x="9880600" y="601663"/>
          <p14:tracePt t="24684" x="9832975" y="585788"/>
          <p14:tracePt t="24701" x="9769475" y="585788"/>
          <p14:tracePt t="24717" x="9721850" y="585788"/>
          <p14:tracePt t="24734" x="9674225" y="585788"/>
          <p14:tracePt t="24750" x="9563100" y="617538"/>
          <p14:tracePt t="24767" x="9437688" y="665163"/>
          <p14:tracePt t="24785" x="9342438" y="712788"/>
          <p14:tracePt t="24801" x="9294813" y="760413"/>
          <p14:tracePt t="24817" x="9231313" y="823913"/>
          <p14:tracePt t="24834" x="9215438" y="855663"/>
          <p14:tracePt t="24851" x="9151938" y="903288"/>
          <p14:tracePt t="24867" x="9120188" y="935038"/>
          <p14:tracePt t="24884" x="9088438" y="966788"/>
          <p14:tracePt t="24901" x="9088438" y="982663"/>
          <p14:tracePt t="24921" x="9072563" y="982663"/>
          <p14:tracePt t="24933" x="9056688" y="998538"/>
          <p14:tracePt t="24951" x="9009063" y="1014413"/>
          <p14:tracePt t="24967" x="8977313" y="1028700"/>
          <p14:tracePt t="24983" x="8913813" y="1060450"/>
          <p14:tracePt t="25001" x="8882063" y="1092200"/>
          <p14:tracePt t="25017" x="8850313" y="1123950"/>
          <p14:tracePt t="25033" x="8836025" y="1155700"/>
          <p14:tracePt t="25051" x="8772525" y="1203325"/>
          <p14:tracePt t="25067" x="8756650" y="1250950"/>
          <p14:tracePt t="25084" x="8693150" y="1330325"/>
          <p14:tracePt t="25101" x="8677275" y="1393825"/>
          <p14:tracePt t="25117" x="8677275" y="1425575"/>
          <p14:tracePt t="25134" x="8709025" y="1457325"/>
          <p14:tracePt t="25151" x="8756650" y="1473200"/>
          <p14:tracePt t="25167" x="8804275" y="1473200"/>
          <p14:tracePt t="25184" x="8882063" y="1473200"/>
          <p14:tracePt t="25185" x="8945563" y="1457325"/>
          <p14:tracePt t="25201" x="9009063" y="1409700"/>
          <p14:tracePt t="25217" x="9072563" y="1346200"/>
          <p14:tracePt t="25234" x="9120188" y="1298575"/>
          <p14:tracePt t="25251" x="9136063" y="1250950"/>
          <p14:tracePt t="25267" x="9151938" y="1250950"/>
          <p14:tracePt t="25353" x="9167813" y="1250950"/>
          <p14:tracePt t="25363" x="9183688" y="1250950"/>
          <p14:tracePt t="25371" x="9215438" y="1266825"/>
          <p14:tracePt t="25384" x="9278938" y="1282700"/>
          <p14:tracePt t="25400" x="9467850" y="1298575"/>
          <p14:tracePt t="25418" x="9737725" y="1298575"/>
          <p14:tracePt t="25433" x="9944100" y="1298575"/>
          <p14:tracePt t="25450" x="10069513" y="1298575"/>
          <p14:tracePt t="25467" x="10117138" y="1298575"/>
          <p14:tracePt t="25484" x="10164763" y="1298575"/>
          <p14:tracePt t="25501" x="10212388" y="1298575"/>
          <p14:tracePt t="25517" x="10275888" y="1282700"/>
          <p14:tracePt t="25534" x="10339388" y="1266825"/>
          <p14:tracePt t="25550" x="10402888" y="1250950"/>
          <p14:tracePt t="25631" x="10418763" y="1235075"/>
          <p14:tracePt t="25641" x="10434638" y="1219200"/>
          <p14:tracePt t="25657" x="10434638" y="1203325"/>
          <p14:tracePt t="25684" x="10434638" y="1187450"/>
          <p14:tracePt t="25701" x="10434638" y="1171575"/>
          <p14:tracePt t="25735" x="10434638" y="1155700"/>
          <p14:tracePt t="25750" x="10450513" y="1155700"/>
          <p14:tracePt t="25767" x="10450513" y="1139825"/>
          <p14:tracePt t="25783" x="10450513" y="1108075"/>
          <p14:tracePt t="25801" x="10450513" y="1092200"/>
          <p14:tracePt t="25817" x="10450513" y="1060450"/>
          <p14:tracePt t="25834" x="10450513" y="1044575"/>
          <p14:tracePt t="25850" x="10434638" y="1028700"/>
          <p14:tracePt t="25866" x="10387013" y="1028700"/>
          <p14:tracePt t="25883" x="10339388" y="1028700"/>
          <p14:tracePt t="25900" x="10275888" y="1092200"/>
          <p14:tracePt t="25917" x="10228263" y="1139825"/>
          <p14:tracePt t="25934" x="10164763" y="1203325"/>
          <p14:tracePt t="25950" x="10117138" y="1250950"/>
          <p14:tracePt t="25967" x="10117138" y="1330325"/>
          <p14:tracePt t="25983" x="10117138" y="1393825"/>
          <p14:tracePt t="25999" x="10212388" y="1409700"/>
          <p14:tracePt t="26016" x="10291763" y="1409700"/>
          <p14:tracePt t="26033" x="10387013" y="1409700"/>
          <p14:tracePt t="26051" x="10450513" y="1377950"/>
          <p14:tracePt t="26067" x="10498138" y="1346200"/>
          <p14:tracePt t="26083" x="10593388" y="1314450"/>
          <p14:tracePt t="26100" x="10641013" y="1266825"/>
          <p14:tracePt t="26117" x="10702925" y="1203325"/>
          <p14:tracePt t="26133" x="10750550" y="1155700"/>
          <p14:tracePt t="26150" x="10814050" y="1076325"/>
          <p14:tracePt t="26167" x="10845800" y="1028700"/>
          <p14:tracePt t="26184" x="10845800" y="982663"/>
          <p14:tracePt t="26200" x="10845800" y="966788"/>
          <p14:tracePt t="26217" x="10845800" y="950913"/>
          <p14:tracePt t="26233" x="10814050" y="919163"/>
          <p14:tracePt t="26250" x="10750550" y="903288"/>
          <p14:tracePt t="26267" x="10702925" y="903288"/>
          <p14:tracePt t="26283" x="10656888" y="919163"/>
          <p14:tracePt t="26300" x="10609263" y="966788"/>
          <p14:tracePt t="26317" x="10609263" y="1014413"/>
          <p14:tracePt t="26334" x="10609263" y="1044575"/>
          <p14:tracePt t="26351" x="10609263" y="1060450"/>
          <p14:tracePt t="26367" x="10641013" y="1092200"/>
          <p14:tracePt t="26383" x="10702925" y="1108075"/>
          <p14:tracePt t="26400" x="10845800" y="1155700"/>
          <p14:tracePt t="26417" x="10956925" y="1219200"/>
          <p14:tracePt t="26434" x="11131550" y="1250950"/>
          <p14:tracePt t="26450" x="11288713" y="1298575"/>
          <p14:tracePt t="26467" x="11510963" y="1362075"/>
          <p14:tracePt t="26483" x="11733213" y="1393825"/>
          <p14:tracePt t="26500" x="11860213" y="1441450"/>
          <p14:tracePt t="26517" x="11890375" y="1441450"/>
          <p14:tracePt t="26533" x="11906250" y="1457325"/>
          <p14:tracePt t="26567" x="11906250" y="1489075"/>
          <p14:tracePt t="26583" x="11906250" y="1520825"/>
          <p14:tracePt t="26600" x="11844338" y="1568450"/>
          <p14:tracePt t="26601" x="11812588" y="1584325"/>
          <p14:tracePt t="26617" x="11764963" y="1631950"/>
          <p14:tracePt t="26634" x="11701463" y="1695450"/>
          <p14:tracePt t="26650" x="11669713" y="1741488"/>
          <p14:tracePt t="26666" x="11637963" y="1804988"/>
          <p14:tracePt t="26683" x="11637963" y="1836738"/>
          <p14:tracePt t="26700" x="11701463" y="1916113"/>
          <p14:tracePt t="26717" x="11876088" y="2074863"/>
          <p14:tracePt t="26733" x="12176125" y="2297113"/>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2AFC67-0973-EC0D-F14E-710D701B2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mechanical model of a machine&#10;&#10;Description automatically generated">
            <a:extLst>
              <a:ext uri="{FF2B5EF4-FFF2-40B4-BE49-F238E27FC236}">
                <a16:creationId xmlns:a16="http://schemas.microsoft.com/office/drawing/2014/main" id="{F3EA40D8-BD9C-D483-3AAD-3CAE29AB0DA7}"/>
              </a:ext>
            </a:extLst>
          </p:cNvPr>
          <p:cNvPicPr>
            <a:picLocks noChangeAspect="1"/>
          </p:cNvPicPr>
          <p:nvPr/>
        </p:nvPicPr>
        <p:blipFill rotWithShape="1">
          <a:blip r:embed="rId3"/>
          <a:srcRect r="5896" b="2"/>
          <a:stretch/>
        </p:blipFill>
        <p:spPr>
          <a:xfrm>
            <a:off x="4752550" y="10"/>
            <a:ext cx="7439450" cy="6857990"/>
          </a:xfrm>
          <a:prstGeom prst="rect">
            <a:avLst/>
          </a:prstGeom>
        </p:spPr>
      </p:pic>
      <p:sp>
        <p:nvSpPr>
          <p:cNvPr id="2" name="Title 1">
            <a:extLst>
              <a:ext uri="{FF2B5EF4-FFF2-40B4-BE49-F238E27FC236}">
                <a16:creationId xmlns:a16="http://schemas.microsoft.com/office/drawing/2014/main" id="{A815DF0D-411C-1CEA-6BB7-427E933E270C}"/>
              </a:ext>
            </a:extLst>
          </p:cNvPr>
          <p:cNvSpPr>
            <a:spLocks noGrp="1"/>
          </p:cNvSpPr>
          <p:nvPr>
            <p:ph type="title"/>
          </p:nvPr>
        </p:nvSpPr>
        <p:spPr>
          <a:xfrm>
            <a:off x="614681" y="176322"/>
            <a:ext cx="3553412" cy="1527048"/>
          </a:xfrm>
        </p:spPr>
        <p:txBody>
          <a:bodyPr anchor="b">
            <a:normAutofit/>
          </a:bodyPr>
          <a:lstStyle/>
          <a:p>
            <a:r>
              <a:rPr lang="en-GB"/>
              <a:t>Powertrain</a:t>
            </a:r>
          </a:p>
        </p:txBody>
      </p:sp>
      <p:sp>
        <p:nvSpPr>
          <p:cNvPr id="17" name="Content Placeholder 10">
            <a:extLst>
              <a:ext uri="{FF2B5EF4-FFF2-40B4-BE49-F238E27FC236}">
                <a16:creationId xmlns:a16="http://schemas.microsoft.com/office/drawing/2014/main" id="{73686E2F-DC4A-3A59-A7A9-A542AA7B93A8}"/>
              </a:ext>
            </a:extLst>
          </p:cNvPr>
          <p:cNvSpPr>
            <a:spLocks noGrp="1"/>
          </p:cNvSpPr>
          <p:nvPr>
            <p:ph idx="1"/>
          </p:nvPr>
        </p:nvSpPr>
        <p:spPr>
          <a:xfrm>
            <a:off x="614680" y="2212848"/>
            <a:ext cx="3553413" cy="4122420"/>
          </a:xfrm>
        </p:spPr>
        <p:txBody>
          <a:bodyPr vert="horz" lIns="91440" tIns="45720" rIns="91440" bIns="45720" rtlCol="0" anchor="t">
            <a:normAutofit/>
          </a:bodyPr>
          <a:lstStyle/>
          <a:p>
            <a:r>
              <a:rPr lang="en-US"/>
              <a:t>NEMA 17 Motor </a:t>
            </a:r>
          </a:p>
          <a:p>
            <a:r>
              <a:rPr lang="en-US"/>
              <a:t>Reduction gears at 4:3 reduction ratio</a:t>
            </a:r>
          </a:p>
          <a:p>
            <a:r>
              <a:rPr lang="en-US"/>
              <a:t>Angular velocity of wheel = 0.75 of that of motor</a:t>
            </a:r>
          </a:p>
          <a:p>
            <a:r>
              <a:rPr lang="en-US"/>
              <a:t>Allows stable movement</a:t>
            </a:r>
          </a:p>
          <a:p>
            <a:pPr marL="0" indent="0">
              <a:buNone/>
            </a:pPr>
            <a:endParaRPr lang="en-US"/>
          </a:p>
        </p:txBody>
      </p:sp>
      <p:sp>
        <p:nvSpPr>
          <p:cNvPr id="4" name="Date Placeholder 3">
            <a:extLst>
              <a:ext uri="{FF2B5EF4-FFF2-40B4-BE49-F238E27FC236}">
                <a16:creationId xmlns:a16="http://schemas.microsoft.com/office/drawing/2014/main" id="{1B969BF6-813C-E553-13E4-10F9D38541AD}"/>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7EC8EBFC-E3D9-BE64-7649-DC218A1A1049}"/>
              </a:ext>
            </a:extLst>
          </p:cNvPr>
          <p:cNvSpPr>
            <a:spLocks noGrp="1"/>
          </p:cNvSpPr>
          <p:nvPr>
            <p:ph type="ftr" sz="quarter" idx="11"/>
          </p:nvPr>
        </p:nvSpPr>
        <p:spPr>
          <a:xfrm>
            <a:off x="8876521" y="6453002"/>
            <a:ext cx="2805405" cy="365125"/>
          </a:xfrm>
        </p:spPr>
        <p:txBody>
          <a:bodyPr>
            <a:normAutofit/>
          </a:bodyPr>
          <a:lstStyle/>
          <a:p>
            <a:endParaRPr lang="en-US">
              <a:solidFill>
                <a:srgbClr val="FFFFFF"/>
              </a:solidFill>
            </a:endParaRPr>
          </a:p>
        </p:txBody>
      </p:sp>
      <p:sp>
        <p:nvSpPr>
          <p:cNvPr id="6" name="Slide Number Placeholder 5">
            <a:extLst>
              <a:ext uri="{FF2B5EF4-FFF2-40B4-BE49-F238E27FC236}">
                <a16:creationId xmlns:a16="http://schemas.microsoft.com/office/drawing/2014/main" id="{40901C75-E064-670A-C595-AE302B95B722}"/>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918960358"/>
      </p:ext>
    </p:extLst>
  </p:cSld>
  <p:clrMapOvr>
    <a:masterClrMapping/>
  </p:clrMapOvr>
  <mc:AlternateContent xmlns:mc="http://schemas.openxmlformats.org/markup-compatibility/2006" xmlns:p14="http://schemas.microsoft.com/office/powerpoint/2010/main">
    <mc:Choice Requires="p14">
      <p:transition p14:dur="0" advTm="28975"/>
    </mc:Choice>
    <mc:Fallback xmlns="">
      <p:transition advTm="28975"/>
    </mc:Fallback>
  </mc:AlternateContent>
  <p:extLst>
    <p:ext uri="{3A86A75C-4F4B-4683-9AE1-C65F6400EC91}">
      <p14:laserTraceLst xmlns:p14="http://schemas.microsoft.com/office/powerpoint/2010/main">
        <p14:tracePtLst>
          <p14:tracePt t="12964" x="4591050" y="6318250"/>
          <p14:tracePt t="13993" x="8977313" y="6556375"/>
          <p14:tracePt t="14001" x="8977313" y="6478588"/>
          <p14:tracePt t="14024" x="8961438" y="6224588"/>
          <p14:tracePt t="14041" x="8929688" y="6145213"/>
          <p14:tracePt t="14058" x="8897938" y="6097588"/>
          <p14:tracePt t="14074" x="8850313" y="6018213"/>
          <p14:tracePt t="14091" x="8820150" y="5954713"/>
          <p14:tracePt t="14107" x="8788400" y="5891213"/>
          <p14:tracePt t="14124" x="8709025" y="5813425"/>
          <p14:tracePt t="14140" x="8661400" y="5718175"/>
          <p14:tracePt t="14158" x="8597900" y="5622925"/>
          <p14:tracePt t="14174" x="8518525" y="5464175"/>
          <p14:tracePt t="14191" x="8455025" y="5289550"/>
          <p14:tracePt t="14208" x="8375650" y="5100638"/>
          <p14:tracePt t="14224" x="8312150" y="4878388"/>
          <p14:tracePt t="14241" x="8232775" y="4719638"/>
          <p14:tracePt t="14258" x="8170863" y="4656138"/>
          <p14:tracePt t="14274" x="8107363" y="4592638"/>
          <p14:tracePt t="14291" x="8059738" y="4545013"/>
          <p14:tracePt t="14307" x="7996238" y="4481513"/>
          <p14:tracePt t="14324" x="7948613" y="4419600"/>
          <p14:tracePt t="14340" x="7916863" y="4387850"/>
          <p14:tracePt t="14357" x="7900988" y="4324350"/>
          <p14:tracePt t="14374" x="7885113" y="4292600"/>
          <p14:tracePt t="14391" x="7885113" y="4260850"/>
          <p14:tracePt t="14407" x="7869238" y="4213225"/>
          <p14:tracePt t="14423" x="7853363" y="4181475"/>
          <p14:tracePt t="14442" x="7853363" y="4149725"/>
          <p14:tracePt t="14457" x="7773988" y="4086225"/>
          <p14:tracePt t="14474" x="7726363" y="4022725"/>
          <p14:tracePt t="14491" x="7662863" y="3990975"/>
          <p14:tracePt t="14507" x="7616825" y="3959225"/>
          <p14:tracePt t="14524" x="7569200" y="3943350"/>
          <p14:tracePt t="14540" x="7521575" y="3943350"/>
          <p14:tracePt t="14558" x="7442200" y="3975100"/>
          <p14:tracePt t="14574" x="7299325" y="4054475"/>
          <p14:tracePt t="14591" x="7251700" y="4133850"/>
          <p14:tracePt t="14608" x="7188200" y="4244975"/>
          <p14:tracePt t="14624" x="7108825" y="4419600"/>
          <p14:tracePt t="14641" x="7045325" y="4624388"/>
          <p14:tracePt t="14657" x="6967538" y="4846638"/>
          <p14:tracePt t="14674" x="6967538" y="5178425"/>
          <p14:tracePt t="14691" x="7029450" y="5305425"/>
          <p14:tracePt t="14708" x="7124700" y="5464175"/>
          <p14:tracePt t="14724" x="7251700" y="5607050"/>
          <p14:tracePt t="14741" x="7410450" y="5734050"/>
          <p14:tracePt t="14758" x="7521575" y="5797550"/>
          <p14:tracePt t="14773" x="7678738" y="5843588"/>
          <p14:tracePt t="14791" x="7869238" y="5843588"/>
          <p14:tracePt t="14809" x="8123238" y="5765800"/>
          <p14:tracePt t="14824" x="8359775" y="5638800"/>
          <p14:tracePt t="14840" x="8597900" y="5464175"/>
          <p14:tracePt t="14857" x="8836025" y="5321300"/>
          <p14:tracePt t="14874" x="9009063" y="5194300"/>
          <p14:tracePt t="14891" x="9072563" y="5132388"/>
          <p14:tracePt t="14907" x="9136063" y="5100638"/>
          <p14:tracePt t="14924" x="9183688" y="5053013"/>
          <p14:tracePt t="14940" x="9247188" y="5021263"/>
          <p14:tracePt t="14957" x="9358313" y="4957763"/>
          <p14:tracePt t="14973" x="9674225" y="4830763"/>
          <p14:tracePt t="14990" x="9991725" y="4640263"/>
          <p14:tracePt t="15007" x="10418763" y="4371975"/>
          <p14:tracePt t="15024" x="10782300" y="4117975"/>
          <p14:tracePt t="15041" x="11099800" y="3863975"/>
          <p14:tracePt t="15058" x="11336338" y="3643313"/>
          <p14:tracePt t="15059" x="11431588" y="3563938"/>
          <p14:tracePt t="15074" x="11558588" y="3468688"/>
          <p14:tracePt t="15091" x="11606213" y="3405188"/>
          <p14:tracePt t="15108" x="11622088" y="3357563"/>
          <p14:tracePt t="15125" x="11637963" y="3294063"/>
          <p14:tracePt t="15141" x="11637963" y="3246438"/>
          <p14:tracePt t="15158" x="11637963" y="3198813"/>
          <p14:tracePt t="15174" x="11637963" y="3135313"/>
          <p14:tracePt t="15191" x="11622088" y="3087688"/>
          <p14:tracePt t="15208" x="11574463" y="3025775"/>
          <p14:tracePt t="15224" x="11542713" y="2978150"/>
          <p14:tracePt t="15241" x="11510963" y="2930525"/>
          <p14:tracePt t="15257" x="11431588" y="2882900"/>
          <p14:tracePt t="15274" x="11383963" y="2851150"/>
          <p14:tracePt t="15291" x="11320463" y="2835275"/>
          <p14:tracePt t="15307" x="11274425" y="2819400"/>
          <p14:tracePt t="15324" x="11179175" y="2803525"/>
          <p14:tracePt t="15340" x="11131550" y="2803525"/>
          <p14:tracePt t="15357" x="11068050" y="2803525"/>
          <p14:tracePt t="15374" x="11004550" y="2803525"/>
          <p14:tracePt t="15391" x="10956925" y="2819400"/>
          <p14:tracePt t="15407" x="10909300" y="2835275"/>
          <p14:tracePt t="15424" x="10845800" y="2867025"/>
          <p14:tracePt t="15440" x="10782300" y="2882900"/>
          <p14:tracePt t="15457" x="10782300" y="2898775"/>
          <p14:tracePt t="15473" x="10782300" y="2914650"/>
          <p14:tracePt t="15490" x="10766425" y="2914650"/>
          <p14:tracePt t="15551" x="10782300" y="2914650"/>
          <p14:tracePt t="15559" x="10798175" y="2914650"/>
          <p14:tracePt t="15575" x="10814050" y="2914650"/>
          <p14:tracePt t="15591" x="10845800" y="2914650"/>
          <p14:tracePt t="15607" x="10909300" y="2914650"/>
          <p14:tracePt t="15623" x="10909300" y="2898775"/>
          <p14:tracePt t="15640" x="10925175" y="2898775"/>
          <p14:tracePt t="15711" x="10941050" y="2898775"/>
          <p14:tracePt t="16027" x="10941050" y="2882900"/>
          <p14:tracePt t="16049" x="10941050" y="2867025"/>
          <p14:tracePt t="16075" x="10941050" y="2851150"/>
          <p14:tracePt t="16216" x="10925175" y="2851150"/>
          <p14:tracePt t="16231" x="10909300" y="2851150"/>
          <p14:tracePt t="16240" x="10893425" y="2851150"/>
          <p14:tracePt t="16257" x="10877550" y="2851150"/>
          <p14:tracePt t="16290" x="10845800" y="2851150"/>
          <p14:tracePt t="16307" x="10814050" y="2851150"/>
          <p14:tracePt t="16323" x="10782300" y="2867025"/>
          <p14:tracePt t="16340" x="10766425" y="2882900"/>
          <p14:tracePt t="16356" x="10750550" y="2882900"/>
          <p14:tracePt t="16421" x="10734675" y="2882900"/>
          <p14:tracePt t="16427" x="10718800" y="2882900"/>
          <p14:tracePt t="16440" x="10702925" y="2882900"/>
          <p14:tracePt t="16457" x="10656888" y="2882900"/>
          <p14:tracePt t="16473" x="10625138" y="2930525"/>
          <p14:tracePt t="16490" x="10561638" y="2978150"/>
          <p14:tracePt t="16507" x="10529888" y="3041650"/>
          <p14:tracePt t="16523" x="10482263" y="3087688"/>
          <p14:tracePt t="16541" x="10434638" y="3151188"/>
          <p14:tracePt t="16556" x="10371138" y="3214688"/>
          <p14:tracePt t="16573" x="10307638" y="3325813"/>
          <p14:tracePt t="16589" x="10164763" y="3468688"/>
          <p14:tracePt t="16607" x="10085388" y="3548063"/>
          <p14:tracePt t="16623" x="10007600" y="3595688"/>
          <p14:tracePt t="16640" x="9959975" y="3659188"/>
          <p14:tracePt t="16657" x="9896475" y="3722688"/>
          <p14:tracePt t="16674" x="9817100" y="3770313"/>
          <p14:tracePt t="16690" x="9769475" y="3832225"/>
          <p14:tracePt t="16706" x="9690100" y="3879850"/>
          <p14:tracePt t="16724" x="9626600" y="3927475"/>
          <p14:tracePt t="16740" x="9594850" y="3959225"/>
          <p14:tracePt t="16757" x="9531350" y="4006850"/>
          <p14:tracePt t="16773" x="9390063" y="4070350"/>
          <p14:tracePt t="16790" x="9183688" y="4165600"/>
          <p14:tracePt t="16807" x="8945563" y="4244975"/>
          <p14:tracePt t="16823" x="8613775" y="4356100"/>
          <p14:tracePt t="16840" x="8407400" y="4435475"/>
          <p14:tracePt t="16856" x="8186738" y="4481513"/>
          <p14:tracePt t="16873" x="8075613" y="4529138"/>
          <p14:tracePt t="16890" x="8027988" y="4560888"/>
          <p14:tracePt t="16945" x="8027988" y="4545013"/>
          <p14:tracePt t="16961" x="8027988" y="4529138"/>
          <p14:tracePt t="16983" x="8027988" y="4513263"/>
          <p14:tracePt t="17037" x="8027988" y="4497388"/>
          <p14:tracePt t="17045" x="8027988" y="4481513"/>
          <p14:tracePt t="17057" x="8027988" y="4465638"/>
          <p14:tracePt t="17090" x="8027988" y="4451350"/>
          <p14:tracePt t="17107" x="8027988" y="4435475"/>
          <p14:tracePt t="17124" x="8043863" y="4419600"/>
          <p14:tracePt t="17139" x="8059738" y="4403725"/>
          <p14:tracePt t="17185" x="8075613" y="4387850"/>
          <p14:tracePt t="17211" x="8091488" y="4387850"/>
          <p14:tracePt t="17224" x="8091488" y="4371975"/>
          <p14:tracePt t="17258" x="8107363" y="4356100"/>
          <p14:tracePt t="17274" x="8107363" y="4340225"/>
          <p14:tracePt t="17293" x="8123238" y="4324350"/>
          <p14:tracePt t="17324" x="8123238" y="4308475"/>
          <p14:tracePt t="17613" x="8123238" y="4292600"/>
          <p14:tracePt t="17623" x="8123238" y="4276725"/>
          <p14:tracePt t="17647" x="8139113" y="4276725"/>
          <p14:tracePt t="18381" x="8139113" y="4260850"/>
          <p14:tracePt t="18407" x="8139113" y="4244975"/>
          <p14:tracePt t="18470" x="8139113" y="4229100"/>
          <p14:tracePt t="18493" x="8170863" y="4197350"/>
          <p14:tracePt t="18506" x="8186738" y="4181475"/>
          <p14:tracePt t="18523" x="8218488" y="4149725"/>
          <p14:tracePt t="18540" x="8248650" y="4102100"/>
          <p14:tracePt t="18556" x="8328025" y="4022725"/>
          <p14:tracePt t="18573" x="8359775" y="3959225"/>
          <p14:tracePt t="18589" x="8391525" y="3911600"/>
          <p14:tracePt t="18606" x="8439150" y="3848100"/>
          <p14:tracePt t="18623" x="8455025" y="3800475"/>
          <p14:tracePt t="18639" x="8502650" y="3738563"/>
          <p14:tracePt t="18656" x="8582025" y="3643313"/>
          <p14:tracePt t="18673" x="8629650" y="3532188"/>
          <p14:tracePt t="18689" x="8693150" y="3452813"/>
          <p14:tracePt t="18707" x="8756650" y="3373438"/>
          <p14:tracePt t="18723" x="8804275" y="3246438"/>
          <p14:tracePt t="18740" x="8820150" y="3103563"/>
          <p14:tracePt t="18756" x="8836025" y="2771775"/>
          <p14:tracePt t="18773" x="8850313" y="2438400"/>
          <p14:tracePt t="18790" x="8929688" y="1868488"/>
          <p14:tracePt t="18806" x="8945563" y="1393825"/>
          <p14:tracePt t="18822" x="8945563" y="1155700"/>
          <p14:tracePt t="18839" x="8945563" y="982663"/>
          <p14:tracePt t="18841" x="8929688" y="966788"/>
          <p14:tracePt t="18856" x="8897938" y="887413"/>
          <p14:tracePt t="18872" x="8866188" y="839788"/>
          <p14:tracePt t="18889" x="8820150" y="776288"/>
          <p14:tracePt t="18906" x="8788400" y="760413"/>
          <p14:tracePt t="18996" x="8772525" y="760413"/>
          <p14:tracePt t="19003" x="8756650" y="744538"/>
          <p14:tracePt t="19009" x="8740775" y="728663"/>
          <p14:tracePt t="19023" x="8740775" y="712788"/>
          <p14:tracePt t="19039" x="8724900" y="681038"/>
          <p14:tracePt t="19057" x="8709025" y="681038"/>
          <p14:tracePt t="19058" x="8709025" y="665163"/>
          <p14:tracePt t="19072" x="8709025" y="633413"/>
          <p14:tracePt t="19090" x="8724900" y="617538"/>
          <p14:tracePt t="19107" x="8724900" y="601663"/>
          <p14:tracePt t="19199" x="8740775" y="601663"/>
          <p14:tracePt t="19211" x="8756650" y="601663"/>
          <p14:tracePt t="19223" x="8772525" y="585788"/>
          <p14:tracePt t="19331" x="8756650" y="585788"/>
          <p14:tracePt t="19337" x="8740775" y="585788"/>
          <p14:tracePt t="19346" x="8724900" y="585788"/>
          <p14:tracePt t="19356" x="8693150" y="585788"/>
          <p14:tracePt t="19372" x="8661400" y="585788"/>
          <p14:tracePt t="19389" x="8613775" y="601663"/>
          <p14:tracePt t="19405" x="8550275" y="649288"/>
          <p14:tracePt t="19423" x="8502650" y="665163"/>
          <p14:tracePt t="19439" x="8439150" y="696913"/>
          <p14:tracePt t="19441" x="8423275" y="712788"/>
          <p14:tracePt t="19456" x="8375650" y="744538"/>
          <p14:tracePt t="19473" x="8312150" y="776288"/>
          <p14:tracePt t="19489" x="8248650" y="823913"/>
          <p14:tracePt t="19505" x="8202613" y="871538"/>
          <p14:tracePt t="19522" x="8154988" y="887413"/>
          <p14:tracePt t="19523" x="8123238" y="919163"/>
          <p14:tracePt t="19539" x="8091488" y="935038"/>
          <p14:tracePt t="19555" x="8012113" y="998538"/>
          <p14:tracePt t="19573" x="7948613" y="1060450"/>
          <p14:tracePt t="19589" x="7885113" y="1139825"/>
          <p14:tracePt t="19606" x="7773988" y="1235075"/>
          <p14:tracePt t="19622" x="7631113" y="1393825"/>
          <p14:tracePt t="19639" x="7473950" y="1663700"/>
          <p14:tracePt t="19655" x="7378700" y="1789113"/>
          <p14:tracePt t="19672" x="7315200" y="1947863"/>
          <p14:tracePt t="19689" x="7251700" y="2058988"/>
          <p14:tracePt t="19706" x="7156450" y="2233613"/>
          <p14:tracePt t="19723" x="7092950" y="2344738"/>
          <p14:tracePt t="19740" x="7045325" y="2422525"/>
          <p14:tracePt t="19756" x="7013575" y="2597150"/>
          <p14:tracePt t="19772" x="6967538" y="2771775"/>
          <p14:tracePt t="19789" x="6951663" y="2946400"/>
          <p14:tracePt t="19806" x="6935788" y="3214688"/>
          <p14:tracePt t="19822" x="6935788" y="3389313"/>
          <p14:tracePt t="19839" x="6967538" y="3468688"/>
          <p14:tracePt t="19856" x="7029450" y="3532188"/>
          <p14:tracePt t="19873" x="7092950" y="3595688"/>
          <p14:tracePt t="19889" x="7140575" y="3659188"/>
          <p14:tracePt t="19906" x="7267575" y="3738563"/>
          <p14:tracePt t="19922" x="7331075" y="3784600"/>
          <p14:tracePt t="19939" x="7442200" y="3832225"/>
          <p14:tracePt t="19956" x="7600950" y="3895725"/>
          <p14:tracePt t="19972" x="7726363" y="3959225"/>
          <p14:tracePt t="19989" x="7837488" y="4006850"/>
          <p14:tracePt t="20005" x="7980363" y="4038600"/>
          <p14:tracePt t="20023" x="8280400" y="4038600"/>
          <p14:tracePt t="20039" x="8502650" y="4022725"/>
          <p14:tracePt t="20055" x="8740775" y="3990975"/>
          <p14:tracePt t="20072" x="8993188" y="3911600"/>
          <p14:tracePt t="20089" x="9326563" y="3816350"/>
          <p14:tracePt t="20105" x="9785350" y="3706813"/>
          <p14:tracePt t="20122" x="10117138" y="3627438"/>
          <p14:tracePt t="20139" x="10418763" y="3516313"/>
          <p14:tracePt t="20155" x="10687050" y="3357563"/>
          <p14:tracePt t="20172" x="10893425" y="3214688"/>
          <p14:tracePt t="20189" x="11020425" y="3103563"/>
          <p14:tracePt t="20205" x="11099800" y="2882900"/>
          <p14:tracePt t="20222" x="11195050" y="2486025"/>
          <p14:tracePt t="20238" x="11195050" y="2201863"/>
          <p14:tracePt t="20255" x="11147425" y="1963738"/>
          <p14:tracePt t="20273" x="11052175" y="1711325"/>
          <p14:tracePt t="20289" x="10925175" y="1473200"/>
          <p14:tracePt t="20306" x="10798175" y="1250950"/>
          <p14:tracePt t="20322" x="10482263" y="966788"/>
          <p14:tracePt t="20339" x="10275888" y="839788"/>
          <p14:tracePt t="20355" x="10039350" y="744538"/>
          <p14:tracePt t="20372" x="9832975" y="665163"/>
          <p14:tracePt t="20389" x="9610725" y="633413"/>
          <p14:tracePt t="20406" x="9421813" y="617538"/>
          <p14:tracePt t="20422" x="9294813" y="617538"/>
          <p14:tracePt t="20439" x="9136063" y="633413"/>
          <p14:tracePt t="20455" x="8961438" y="681038"/>
          <p14:tracePt t="20472" x="8740775" y="728663"/>
          <p14:tracePt t="20488" x="8502650" y="808038"/>
          <p14:tracePt t="20506" x="8328025" y="855663"/>
          <p14:tracePt t="20522" x="8248650" y="871538"/>
          <p14:tracePt t="20539" x="8170863" y="919163"/>
          <p14:tracePt t="20556" x="8107363" y="935038"/>
          <p14:tracePt t="20572" x="8091488" y="950913"/>
          <p14:tracePt t="20589" x="8059738" y="998538"/>
          <p14:tracePt t="20606" x="8043863" y="1014413"/>
          <p14:tracePt t="20621" x="8027988" y="1028700"/>
          <p14:tracePt t="20639" x="8027988" y="1060450"/>
          <p14:tracePt t="20655" x="8027988" y="1076325"/>
          <p14:tracePt t="20674" x="8043863" y="1076325"/>
          <p14:tracePt t="20705" x="8059738" y="1076325"/>
          <p14:tracePt t="20728" x="8075613" y="1076325"/>
          <p14:tracePt t="20743" x="8075613" y="1060450"/>
          <p14:tracePt t="20885" x="8091488" y="1060450"/>
          <p14:tracePt t="20905" x="8123238" y="1076325"/>
          <p14:tracePt t="20922" x="8154988" y="1076325"/>
          <p14:tracePt t="20943" x="8170863" y="1076325"/>
          <p14:tracePt t="20972" x="8170863" y="1092200"/>
          <p14:tracePt t="21040" x="8186738" y="1092200"/>
          <p14:tracePt t="21063" x="8202613" y="1092200"/>
          <p14:tracePt t="21080" x="8202613" y="1108075"/>
          <p14:tracePt t="21089" x="8218488" y="1108075"/>
          <p14:tracePt t="21107" x="8232775" y="1108075"/>
          <p14:tracePt t="21125" x="8232775" y="1123950"/>
          <p14:tracePt t="21154" x="8232775" y="1139825"/>
          <p14:tracePt t="21172" x="8232775" y="1155700"/>
          <p14:tracePt t="21209" x="8248650" y="1155700"/>
          <p14:tracePt t="21221" x="8248650" y="1171575"/>
          <p14:tracePt t="21238" x="8264525" y="1187450"/>
          <p14:tracePt t="21255" x="8264525" y="1219200"/>
          <p14:tracePt t="21272" x="8280400" y="1250950"/>
          <p14:tracePt t="21288" x="8280400" y="1298575"/>
          <p14:tracePt t="21305" x="8280400" y="1330325"/>
          <p14:tracePt t="21322" x="8280400" y="1393825"/>
          <p14:tracePt t="21338" x="8280400" y="1425575"/>
          <p14:tracePt t="21371" x="8280400" y="1457325"/>
          <p14:tracePt t="21389" x="8280400" y="1473200"/>
          <p14:tracePt t="21405" x="8296275" y="1473200"/>
          <p14:tracePt t="21421" x="8312150" y="1504950"/>
          <p14:tracePt t="21439" x="8328025" y="1520825"/>
          <p14:tracePt t="21455" x="8343900" y="1568450"/>
          <p14:tracePt t="21473" x="8375650" y="1600200"/>
          <p14:tracePt t="21488" x="8423275" y="1663700"/>
          <p14:tracePt t="21505" x="8455025" y="1711325"/>
          <p14:tracePt t="21522" x="8470900" y="1757363"/>
          <p14:tracePt t="21538" x="8502650" y="1804988"/>
          <p14:tracePt t="21555" x="8518525" y="1868488"/>
          <p14:tracePt t="21571" x="8550275" y="1916113"/>
          <p14:tracePt t="21588" x="8582025" y="2027238"/>
          <p14:tracePt t="21605" x="8597900" y="2122488"/>
          <p14:tracePt t="21623" x="8597900" y="2312988"/>
          <p14:tracePt t="21638" x="8582025" y="2597150"/>
          <p14:tracePt t="21655" x="8534400" y="2930525"/>
          <p14:tracePt t="21672" x="8502650" y="3230563"/>
          <p14:tracePt t="21688" x="8423275" y="3532188"/>
          <p14:tracePt t="21705" x="8312150" y="3911600"/>
          <p14:tracePt t="21721" x="8248650" y="4149725"/>
          <p14:tracePt t="21739" x="8186738" y="4340225"/>
          <p14:tracePt t="21755" x="8154988" y="4419600"/>
          <p14:tracePt t="21772" x="8154988" y="4465638"/>
          <p14:tracePt t="21788" x="8154988" y="4497388"/>
          <p14:tracePt t="21805" x="8139113" y="4497388"/>
          <p14:tracePt t="21981" x="8139113" y="4465638"/>
          <p14:tracePt t="21997" x="8139113" y="4435475"/>
          <p14:tracePt t="22006" x="8139113" y="4419600"/>
          <p14:tracePt t="22023" x="8139113" y="4387850"/>
          <p14:tracePt t="22038" x="8139113" y="4340225"/>
          <p14:tracePt t="22055" x="8139113" y="4292600"/>
          <p14:tracePt t="22072" x="8139113" y="4244975"/>
          <p14:tracePt t="22088" x="8139113" y="4213225"/>
          <p14:tracePt t="22104" x="8123238" y="4181475"/>
          <p14:tracePt t="22122" x="8107363" y="4133850"/>
          <p14:tracePt t="22138" x="8075613" y="4102100"/>
          <p14:tracePt t="22155" x="8043863" y="4054475"/>
          <p14:tracePt t="22171" x="8027988" y="4022725"/>
          <p14:tracePt t="22188" x="7996238" y="4022725"/>
          <p14:tracePt t="22205" x="7932738" y="4022725"/>
          <p14:tracePt t="22222" x="7885113" y="4022725"/>
          <p14:tracePt t="22238" x="7805738" y="4022725"/>
          <p14:tracePt t="22254" x="7758113" y="4038600"/>
          <p14:tracePt t="22271" x="7694613" y="4102100"/>
          <p14:tracePt t="22288" x="7646988" y="4149725"/>
          <p14:tracePt t="22305" x="7585075" y="4229100"/>
          <p14:tracePt t="22306" x="7537450" y="4308475"/>
          <p14:tracePt t="22322" x="7489825" y="4387850"/>
          <p14:tracePt t="22338" x="7315200" y="4735513"/>
          <p14:tracePt t="22355" x="7219950" y="4957763"/>
          <p14:tracePt t="22372" x="7092950" y="5241925"/>
          <p14:tracePt t="22389" x="6999288" y="5495925"/>
          <p14:tracePt t="22405" x="6904038" y="5749925"/>
          <p14:tracePt t="22421" x="6856413" y="5970588"/>
          <p14:tracePt t="22438" x="6904038" y="6256338"/>
          <p14:tracePt t="22455" x="6967538" y="6399213"/>
          <p14:tracePt t="22472" x="7172325" y="6478588"/>
          <p14:tracePt t="22488" x="7394575" y="6556375"/>
          <p14:tracePt t="22505" x="7600950" y="6635750"/>
          <p14:tracePt t="22521" x="7694613" y="6635750"/>
          <p14:tracePt t="22538" x="7869238" y="6572250"/>
          <p14:tracePt t="22555" x="7996238" y="6494463"/>
          <p14:tracePt t="22571" x="8154988" y="6399213"/>
          <p14:tracePt t="22588" x="8328025" y="6272213"/>
          <p14:tracePt t="22605" x="8486775" y="6145213"/>
          <p14:tracePt t="22622" x="8629650" y="6002338"/>
          <p14:tracePt t="22638" x="8756650" y="5734050"/>
          <p14:tracePt t="22654" x="8788400" y="5543550"/>
          <p14:tracePt t="22671" x="8756650" y="5321300"/>
          <p14:tracePt t="22688" x="8677275" y="5116513"/>
          <p14:tracePt t="22705" x="8629650" y="5037138"/>
          <p14:tracePt t="22722" x="8566150" y="4989513"/>
          <p14:tracePt t="22723" x="8534400" y="4957763"/>
          <p14:tracePt t="22738" x="8486775" y="4894263"/>
          <p14:tracePt t="22754" x="8423275" y="4862513"/>
          <p14:tracePt t="22771" x="8375650" y="4862513"/>
          <p14:tracePt t="22787" x="8359775" y="4862513"/>
          <p14:tracePt t="22804" x="8343900" y="4862513"/>
          <p14:tracePt t="22839" x="8391525" y="4862513"/>
          <p14:tracePt t="22855" x="8439150" y="4862513"/>
          <p14:tracePt t="22871" x="8486775" y="4862513"/>
          <p14:tracePt t="22888" x="8550275" y="4862513"/>
          <p14:tracePt t="22904" x="8613775" y="4846638"/>
          <p14:tracePt t="22921" x="8661400" y="4846638"/>
          <p14:tracePt t="22938" x="8693150" y="4830763"/>
          <p14:tracePt t="22955" x="8709025" y="4830763"/>
          <p14:tracePt t="22972" x="8724900" y="4830763"/>
          <p14:tracePt t="22989" x="8756650" y="4862513"/>
          <p14:tracePt t="23004" x="8788400" y="4894263"/>
          <p14:tracePt t="23021" x="8866188" y="4973638"/>
          <p14:tracePt t="23038" x="8929688" y="5021263"/>
          <p14:tracePt t="23054" x="8961438" y="5068888"/>
          <p14:tracePt t="23072" x="9009063" y="5116513"/>
          <p14:tracePt t="23088" x="9056688" y="5162550"/>
          <p14:tracePt t="23105" x="9088438" y="5194300"/>
          <p14:tracePt t="23106" x="9120188" y="5226050"/>
          <p14:tracePt t="23121" x="9136063" y="5226050"/>
          <p14:tracePt t="23155" x="9151938" y="5226050"/>
          <p14:tracePt t="23279" x="9151938" y="5194300"/>
          <p14:tracePt t="23285" x="9151938" y="5162550"/>
          <p14:tracePt t="23304" x="9136063" y="5132388"/>
          <p14:tracePt t="23321" x="9136063" y="5084763"/>
          <p14:tracePt t="23338" x="9136063" y="5037138"/>
          <p14:tracePt t="23355" x="9136063" y="5005388"/>
          <p14:tracePt t="23372" x="9136063" y="4989513"/>
          <p14:tracePt t="23388" x="9136063" y="4926013"/>
          <p14:tracePt t="23405" x="9151938" y="4878388"/>
          <p14:tracePt t="23422" x="9151938" y="4830763"/>
          <p14:tracePt t="23438" x="9151938" y="4783138"/>
          <p14:tracePt t="23455" x="9151938" y="4751388"/>
          <p14:tracePt t="23456" x="9167813" y="4735513"/>
          <p14:tracePt t="23471" x="9167813" y="4703763"/>
          <p14:tracePt t="23473" x="9183688" y="4672013"/>
          <p14:tracePt t="23488" x="9199563" y="4624388"/>
          <p14:tracePt t="23504" x="9199563" y="4576763"/>
          <p14:tracePt t="23521" x="9231313" y="4497388"/>
          <p14:tracePt t="23537" x="9263063" y="4435475"/>
          <p14:tracePt t="23554" x="9294813" y="4324350"/>
          <p14:tracePt t="23571" x="9326563" y="4244975"/>
          <p14:tracePt t="23588" x="9358313" y="3959225"/>
          <p14:tracePt t="23604" x="9374188" y="3738563"/>
          <p14:tracePt t="23621" x="9374188" y="3532188"/>
          <p14:tracePt t="23638" x="9374188" y="3309938"/>
          <p14:tracePt t="23654" x="9358313" y="3119438"/>
          <p14:tracePt t="23671" x="9310688" y="2898775"/>
          <p14:tracePt t="23688" x="9278938" y="2644775"/>
          <p14:tracePt t="23704" x="9263063" y="2517775"/>
          <p14:tracePt t="23722" x="9231313" y="2470150"/>
          <p14:tracePt t="23737" x="9215438" y="2406650"/>
          <p14:tracePt t="23755" x="9199563" y="2360613"/>
          <p14:tracePt t="23771" x="9167813" y="2297113"/>
          <p14:tracePt t="23787" x="9151938" y="2265363"/>
          <p14:tracePt t="23804" x="9136063" y="2249488"/>
          <p14:tracePt t="23821" x="9104313" y="2233613"/>
          <p14:tracePt t="23838" x="9088438" y="2217738"/>
          <p14:tracePt t="23854" x="9072563" y="2217738"/>
          <p14:tracePt t="23871" x="9056688" y="2201863"/>
          <p14:tracePt t="23887" x="9024938" y="2170113"/>
          <p14:tracePt t="23904" x="9009063" y="2122488"/>
          <p14:tracePt t="23921" x="8977313" y="2043113"/>
          <p14:tracePt t="23938" x="8913813" y="1868488"/>
          <p14:tracePt t="23954" x="8897938" y="1568450"/>
          <p14:tracePt t="23970" x="8897938" y="1473200"/>
          <p14:tracePt t="23987" x="8897938" y="1425575"/>
          <p14:tracePt t="24004" x="8897938" y="1362075"/>
          <p14:tracePt t="24021" x="8897938" y="1346200"/>
          <p14:tracePt t="24147" x="8913813" y="1314450"/>
          <p14:tracePt t="24155" x="8929688" y="1314450"/>
          <p14:tracePt t="24171" x="8961438" y="1266825"/>
          <p14:tracePt t="24187" x="9024938" y="1219200"/>
          <p14:tracePt t="24204" x="9056688" y="1171575"/>
          <p14:tracePt t="24221" x="9104313" y="1108075"/>
          <p14:tracePt t="24237" x="9120188" y="1060450"/>
          <p14:tracePt t="24254" x="9136063" y="998538"/>
          <p14:tracePt t="24271" x="9136063" y="966788"/>
          <p14:tracePt t="24272" x="9136063" y="935038"/>
          <p14:tracePt t="24287" x="9120188" y="887413"/>
          <p14:tracePt t="24309" x="9104313" y="871538"/>
          <p14:tracePt t="24323" x="9088438" y="871538"/>
          <p14:tracePt t="24338" x="9072563" y="871538"/>
          <p14:tracePt t="24354" x="9009063" y="855663"/>
          <p14:tracePt t="24371" x="8961438" y="855663"/>
          <p14:tracePt t="24387" x="8850313" y="855663"/>
          <p14:tracePt t="24404" x="8804275" y="871538"/>
          <p14:tracePt t="24421" x="8724900" y="903288"/>
          <p14:tracePt t="24438" x="8645525" y="966788"/>
          <p14:tracePt t="24454" x="8534400" y="1028700"/>
          <p14:tracePt t="24471" x="8423275" y="1092200"/>
          <p14:tracePt t="24487" x="8264525" y="1155700"/>
          <p14:tracePt t="24504" x="8043863" y="1330325"/>
          <p14:tracePt t="24521" x="7885113" y="1504950"/>
          <p14:tracePt t="24538" x="7805738" y="1631950"/>
          <p14:tracePt t="24555" x="7726363" y="1820863"/>
          <p14:tracePt t="24570" x="7662863" y="2043113"/>
          <p14:tracePt t="24587" x="7569200" y="2281238"/>
          <p14:tracePt t="24604" x="7489825" y="2660650"/>
          <p14:tracePt t="24621" x="7473950" y="2882900"/>
          <p14:tracePt t="24638" x="7505700" y="3103563"/>
          <p14:tracePt t="24653" x="7600950" y="3309938"/>
          <p14:tracePt t="24671" x="7742238" y="3436938"/>
          <p14:tracePt t="24672" x="7837488" y="3468688"/>
          <p14:tracePt t="24687" x="7948613" y="3516313"/>
          <p14:tracePt t="24703" x="8312150" y="3659188"/>
          <p14:tracePt t="24721" x="8550275" y="3722688"/>
          <p14:tracePt t="24738" x="8756650" y="3738563"/>
          <p14:tracePt t="24753" x="8961438" y="3690938"/>
          <p14:tracePt t="24771" x="9199563" y="3579813"/>
          <p14:tracePt t="24787" x="9421813" y="3468688"/>
          <p14:tracePt t="24804" x="9753600" y="3230563"/>
          <p14:tracePt t="24821" x="10007600" y="3025775"/>
          <p14:tracePt t="24837" x="10164763" y="2787650"/>
          <p14:tracePt t="24854" x="10244138" y="2486025"/>
          <p14:tracePt t="24871" x="10291763" y="2170113"/>
          <p14:tracePt t="24887" x="10260013" y="1836738"/>
          <p14:tracePt t="24904" x="10148888" y="1520825"/>
          <p14:tracePt t="24921" x="10085388" y="1457325"/>
          <p14:tracePt t="24937" x="10023475" y="1425575"/>
          <p14:tracePt t="24954" x="9975850" y="1425575"/>
          <p14:tracePt t="24971" x="9912350" y="1473200"/>
          <p14:tracePt t="24987" x="9832975" y="1520825"/>
          <p14:tracePt t="25004" x="9753600" y="1616075"/>
          <p14:tracePt t="25021" x="9705975" y="1663700"/>
          <p14:tracePt t="25037" x="9658350" y="1711325"/>
          <p14:tracePt t="25054" x="9642475" y="1725613"/>
          <p14:tracePt t="25070" x="9626600" y="1741488"/>
          <p14:tracePt t="25104" x="9610725" y="1757363"/>
          <p14:tracePt t="25121" x="9610725" y="1773238"/>
          <p14:tracePt t="25139" x="9610725" y="1789113"/>
          <p14:tracePt t="25197" x="9626600" y="1789113"/>
          <p14:tracePt t="25205" x="9626600" y="1804988"/>
          <p14:tracePt t="25220" x="9658350" y="1836738"/>
          <p14:tracePt t="25237" x="9705975" y="1884363"/>
          <p14:tracePt t="25254" x="9769475" y="1931988"/>
          <p14:tracePt t="25270" x="9817100" y="2011363"/>
          <p14:tracePt t="25287" x="9880600" y="2138363"/>
          <p14:tracePt t="25304" x="9944100" y="2344738"/>
          <p14:tracePt t="25321" x="9959975" y="2771775"/>
          <p14:tracePt t="25337" x="9975850" y="3057525"/>
          <p14:tracePt t="25353" x="10023475" y="3309938"/>
          <p14:tracePt t="25371" x="10023475" y="3532188"/>
          <p14:tracePt t="25387" x="10007600" y="3722688"/>
          <p14:tracePt t="25403" x="9991725" y="3848100"/>
          <p14:tracePt t="25421" x="9959975" y="4006850"/>
          <p14:tracePt t="25437" x="9975850" y="4197350"/>
          <p14:tracePt t="25453" x="9975850" y="4292600"/>
          <p14:tracePt t="25471" x="9975850" y="4419600"/>
          <p14:tracePt t="25487" x="9975850" y="4592638"/>
          <p14:tracePt t="25503" x="9959975" y="4894263"/>
          <p14:tracePt t="25521" x="9896475" y="5194300"/>
          <p14:tracePt t="25537" x="9864725" y="5654675"/>
          <p14:tracePt t="25554" x="9832975" y="5954713"/>
          <p14:tracePt t="25570" x="9832975" y="6272213"/>
          <p14:tracePt t="25587" x="9801225" y="6510338"/>
          <p14:tracePt t="25603" x="9721850" y="6746875"/>
          <p14:tracePt t="27435" x="0" y="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Trust Trino HD Webcam with Microphone, 1280x720, 30 FPS, Universal Stand,  USB, Web Camera with Photo Button for Streaming, Video Calling, Skype,  Teams, Zoom, PC, Computer, Laptop, Mac - Black : Amazon.co.uk:">
            <a:extLst>
              <a:ext uri="{FF2B5EF4-FFF2-40B4-BE49-F238E27FC236}">
                <a16:creationId xmlns:a16="http://schemas.microsoft.com/office/drawing/2014/main" id="{85375735-0872-6265-E911-4291A219C5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43009" y="3551989"/>
            <a:ext cx="1562202" cy="25715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DFRobot SEN0101 TCS3200 Color Sensor/Color Detector : Amazon.ca: Tools &amp;  Home Improvement">
            <a:extLst>
              <a:ext uri="{FF2B5EF4-FFF2-40B4-BE49-F238E27FC236}">
                <a16:creationId xmlns:a16="http://schemas.microsoft.com/office/drawing/2014/main" id="{66A44039-5B6B-219E-C31B-172E12E53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7643009" y="734485"/>
            <a:ext cx="2849336" cy="257152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D56F3CE-8A84-16AB-5E99-FD4D023B34A4}"/>
              </a:ext>
            </a:extLst>
          </p:cNvPr>
          <p:cNvSpPr>
            <a:spLocks noGrp="1"/>
          </p:cNvSpPr>
          <p:nvPr>
            <p:ph type="title"/>
          </p:nvPr>
        </p:nvSpPr>
        <p:spPr>
          <a:xfrm>
            <a:off x="624667" y="192799"/>
            <a:ext cx="6140462" cy="1529932"/>
          </a:xfrm>
        </p:spPr>
        <p:txBody>
          <a:bodyPr anchor="b">
            <a:normAutofit/>
          </a:bodyPr>
          <a:lstStyle/>
          <a:p>
            <a:r>
              <a:rPr lang="en-GB"/>
              <a:t>Target Detection Method</a:t>
            </a:r>
          </a:p>
        </p:txBody>
      </p:sp>
      <p:sp>
        <p:nvSpPr>
          <p:cNvPr id="3" name="Content Placeholder 2">
            <a:extLst>
              <a:ext uri="{FF2B5EF4-FFF2-40B4-BE49-F238E27FC236}">
                <a16:creationId xmlns:a16="http://schemas.microsoft.com/office/drawing/2014/main" id="{F6AFE362-0E1F-4029-9B29-94DEB5085CE7}"/>
              </a:ext>
            </a:extLst>
          </p:cNvPr>
          <p:cNvSpPr>
            <a:spLocks noGrp="1"/>
          </p:cNvSpPr>
          <p:nvPr>
            <p:ph idx="1"/>
          </p:nvPr>
        </p:nvSpPr>
        <p:spPr>
          <a:xfrm>
            <a:off x="624669" y="2212848"/>
            <a:ext cx="6140462" cy="4096512"/>
          </a:xfrm>
        </p:spPr>
        <p:txBody>
          <a:bodyPr vert="horz" lIns="91440" tIns="45720" rIns="91440" bIns="45720" rtlCol="0" anchor="t">
            <a:normAutofit/>
          </a:bodyPr>
          <a:lstStyle/>
          <a:p>
            <a:pPr marL="0" indent="0">
              <a:buNone/>
            </a:pPr>
            <a:r>
              <a:rPr lang="en-GB"/>
              <a:t>Initial idea: use a  colour sensor with an Arduino</a:t>
            </a:r>
            <a:endParaRPr lang="en-US"/>
          </a:p>
          <a:p>
            <a:pPr marL="0" indent="0">
              <a:buNone/>
            </a:pPr>
            <a:r>
              <a:rPr lang="en-GB"/>
              <a:t>Problem: boundary between different colours could not be identified precisely</a:t>
            </a:r>
          </a:p>
          <a:p>
            <a:pPr marL="0" indent="0">
              <a:buNone/>
            </a:pPr>
            <a:endParaRPr lang="en-GB"/>
          </a:p>
          <a:p>
            <a:pPr marL="0" indent="0">
              <a:buNone/>
            </a:pPr>
            <a:r>
              <a:rPr lang="en-GB"/>
              <a:t>Solution: computer vision</a:t>
            </a:r>
          </a:p>
          <a:p>
            <a:pPr marL="0" indent="0">
              <a:buNone/>
            </a:pPr>
            <a:r>
              <a:rPr lang="en-GB"/>
              <a:t>= using an algorithm to detect circles from camera input</a:t>
            </a:r>
          </a:p>
        </p:txBody>
      </p:sp>
      <p:sp>
        <p:nvSpPr>
          <p:cNvPr id="4" name="Date Placeholder 3">
            <a:extLst>
              <a:ext uri="{FF2B5EF4-FFF2-40B4-BE49-F238E27FC236}">
                <a16:creationId xmlns:a16="http://schemas.microsoft.com/office/drawing/2014/main" id="{2BB52331-3D89-CE88-770F-4C2B8D63E21B}"/>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6" name="Slide Number Placeholder 5">
            <a:extLst>
              <a:ext uri="{FF2B5EF4-FFF2-40B4-BE49-F238E27FC236}">
                <a16:creationId xmlns:a16="http://schemas.microsoft.com/office/drawing/2014/main" id="{30392D67-CB7D-93D5-D1AA-800E12E3726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7</a:t>
            </a:fld>
            <a:endParaRPr lang="en-US"/>
          </a:p>
        </p:txBody>
      </p:sp>
    </p:spTree>
    <p:extLst>
      <p:ext uri="{BB962C8B-B14F-4D97-AF65-F5344CB8AC3E}">
        <p14:creationId xmlns:p14="http://schemas.microsoft.com/office/powerpoint/2010/main" val="3597119261"/>
      </p:ext>
    </p:extLst>
  </p:cSld>
  <p:clrMapOvr>
    <a:masterClrMapping/>
  </p:clrMapOvr>
  <mc:AlternateContent xmlns:mc="http://schemas.openxmlformats.org/markup-compatibility/2006" xmlns:p14="http://schemas.microsoft.com/office/powerpoint/2010/main">
    <mc:Choice Requires="p14">
      <p:transition p14:dur="0" advTm="19483"/>
    </mc:Choice>
    <mc:Fallback xmlns="">
      <p:transition advTm="1948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C3CF69-E077-DB75-2B17-1890BD0CEB08}"/>
              </a:ext>
            </a:extLst>
          </p:cNvPr>
          <p:cNvSpPr>
            <a:spLocks noGrp="1"/>
          </p:cNvSpPr>
          <p:nvPr>
            <p:ph type="title"/>
          </p:nvPr>
        </p:nvSpPr>
        <p:spPr>
          <a:xfrm>
            <a:off x="612648" y="1114923"/>
            <a:ext cx="4621553" cy="1360728"/>
          </a:xfrm>
        </p:spPr>
        <p:txBody>
          <a:bodyPr anchor="b">
            <a:normAutofit/>
          </a:bodyPr>
          <a:lstStyle/>
          <a:p>
            <a:r>
              <a:rPr lang="en-GB"/>
              <a:t>Circuit Diagram</a:t>
            </a:r>
          </a:p>
        </p:txBody>
      </p:sp>
      <p:sp>
        <p:nvSpPr>
          <p:cNvPr id="12" name="Content Placeholder 11">
            <a:extLst>
              <a:ext uri="{FF2B5EF4-FFF2-40B4-BE49-F238E27FC236}">
                <a16:creationId xmlns:a16="http://schemas.microsoft.com/office/drawing/2014/main" id="{38C06F92-40FC-3B99-B814-DA2E97C4CE72}"/>
              </a:ext>
            </a:extLst>
          </p:cNvPr>
          <p:cNvSpPr>
            <a:spLocks noGrp="1"/>
          </p:cNvSpPr>
          <p:nvPr>
            <p:ph idx="1"/>
          </p:nvPr>
        </p:nvSpPr>
        <p:spPr>
          <a:xfrm>
            <a:off x="612648" y="2584058"/>
            <a:ext cx="4621553" cy="3159018"/>
          </a:xfrm>
        </p:spPr>
        <p:txBody>
          <a:bodyPr>
            <a:normAutofit/>
          </a:bodyPr>
          <a:lstStyle/>
          <a:p>
            <a:pPr marL="0" indent="0">
              <a:buNone/>
            </a:pPr>
            <a:r>
              <a:rPr lang="en-US" sz="1800"/>
              <a:t>Safety</a:t>
            </a:r>
          </a:p>
          <a:p>
            <a:r>
              <a:rPr lang="en-US" sz="1800"/>
              <a:t>Power Switch</a:t>
            </a:r>
          </a:p>
          <a:p>
            <a:r>
              <a:rPr lang="en-US" sz="1800"/>
              <a:t>Fuse</a:t>
            </a:r>
          </a:p>
          <a:p>
            <a:r>
              <a:rPr lang="en-US" sz="1800"/>
              <a:t>Insulation on 12 V supply</a:t>
            </a:r>
          </a:p>
          <a:p>
            <a:pPr marL="0" indent="0">
              <a:buNone/>
            </a:pPr>
            <a:r>
              <a:rPr lang="en-US" sz="1800"/>
              <a:t>Functionality</a:t>
            </a:r>
          </a:p>
          <a:p>
            <a:r>
              <a:rPr lang="en-US" sz="1800"/>
              <a:t>Start button</a:t>
            </a:r>
          </a:p>
          <a:p>
            <a:r>
              <a:rPr lang="en-US" sz="1800"/>
              <a:t>Reset button</a:t>
            </a:r>
          </a:p>
        </p:txBody>
      </p:sp>
      <p:sp>
        <p:nvSpPr>
          <p:cNvPr id="4" name="Date Placeholder 3">
            <a:extLst>
              <a:ext uri="{FF2B5EF4-FFF2-40B4-BE49-F238E27FC236}">
                <a16:creationId xmlns:a16="http://schemas.microsoft.com/office/drawing/2014/main" id="{4C4D3E84-7359-4C9B-19E6-27D565B28B08}"/>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FB11F135-C6C7-8C9A-9FA3-53086501A864}"/>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03FD8735-B453-CC55-168C-22F3449B71B5}"/>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8</a:t>
            </a:fld>
            <a:endParaRPr lang="en-US"/>
          </a:p>
        </p:txBody>
      </p:sp>
      <p:pic>
        <p:nvPicPr>
          <p:cNvPr id="8" name="Content Placeholder 7" descr="A diagram of a machine&#10;&#10;Description automatically generated">
            <a:extLst>
              <a:ext uri="{FF2B5EF4-FFF2-40B4-BE49-F238E27FC236}">
                <a16:creationId xmlns:a16="http://schemas.microsoft.com/office/drawing/2014/main" id="{F0F66AB3-9133-62F6-7CBB-A1A72A13044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261" y="1181456"/>
            <a:ext cx="5837780" cy="4495087"/>
          </a:xfrm>
          <a:prstGeom prst="rect">
            <a:avLst/>
          </a:prstGeom>
        </p:spPr>
      </p:pic>
      <p:sp>
        <p:nvSpPr>
          <p:cNvPr id="3" name="TextBox 2">
            <a:extLst>
              <a:ext uri="{FF2B5EF4-FFF2-40B4-BE49-F238E27FC236}">
                <a16:creationId xmlns:a16="http://schemas.microsoft.com/office/drawing/2014/main" id="{5571C0EF-2CA2-4BB5-31D1-4B3DEF1FD568}"/>
              </a:ext>
            </a:extLst>
          </p:cNvPr>
          <p:cNvSpPr txBox="1"/>
          <p:nvPr/>
        </p:nvSpPr>
        <p:spPr>
          <a:xfrm>
            <a:off x="7048855" y="5803162"/>
            <a:ext cx="1097315" cy="523220"/>
          </a:xfrm>
          <a:prstGeom prst="rect">
            <a:avLst/>
          </a:prstGeom>
          <a:noFill/>
        </p:spPr>
        <p:txBody>
          <a:bodyPr wrap="square" rtlCol="0">
            <a:spAutoFit/>
          </a:bodyPr>
          <a:lstStyle/>
          <a:p>
            <a:r>
              <a:rPr lang="en-GB" sz="1400"/>
              <a:t>RESET Button</a:t>
            </a:r>
          </a:p>
        </p:txBody>
      </p:sp>
      <p:sp>
        <p:nvSpPr>
          <p:cNvPr id="7" name="TextBox 6">
            <a:extLst>
              <a:ext uri="{FF2B5EF4-FFF2-40B4-BE49-F238E27FC236}">
                <a16:creationId xmlns:a16="http://schemas.microsoft.com/office/drawing/2014/main" id="{60838677-631A-B3D5-C060-0975D42A09FB}"/>
              </a:ext>
            </a:extLst>
          </p:cNvPr>
          <p:cNvSpPr txBox="1"/>
          <p:nvPr/>
        </p:nvSpPr>
        <p:spPr>
          <a:xfrm>
            <a:off x="9518797" y="5777300"/>
            <a:ext cx="1097315" cy="523220"/>
          </a:xfrm>
          <a:prstGeom prst="rect">
            <a:avLst/>
          </a:prstGeom>
          <a:noFill/>
        </p:spPr>
        <p:txBody>
          <a:bodyPr wrap="square" rtlCol="0">
            <a:spAutoFit/>
          </a:bodyPr>
          <a:lstStyle/>
          <a:p>
            <a:r>
              <a:rPr lang="en-GB" sz="1400"/>
              <a:t>START Button</a:t>
            </a:r>
          </a:p>
        </p:txBody>
      </p:sp>
      <p:cxnSp>
        <p:nvCxnSpPr>
          <p:cNvPr id="10" name="Straight Arrow Connector 9">
            <a:extLst>
              <a:ext uri="{FF2B5EF4-FFF2-40B4-BE49-F238E27FC236}">
                <a16:creationId xmlns:a16="http://schemas.microsoft.com/office/drawing/2014/main" id="{C05752C9-6209-C330-1633-A2378A8CC610}"/>
              </a:ext>
            </a:extLst>
          </p:cNvPr>
          <p:cNvCxnSpPr>
            <a:cxnSpLocks/>
          </p:cNvCxnSpPr>
          <p:nvPr/>
        </p:nvCxnSpPr>
        <p:spPr>
          <a:xfrm flipV="1">
            <a:off x="7622096" y="4619625"/>
            <a:ext cx="727336" cy="112198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EE22F-49C5-4067-7737-D3AEEFFFA321}"/>
              </a:ext>
            </a:extLst>
          </p:cNvPr>
          <p:cNvCxnSpPr>
            <a:cxnSpLocks/>
          </p:cNvCxnSpPr>
          <p:nvPr/>
        </p:nvCxnSpPr>
        <p:spPr>
          <a:xfrm flipH="1" flipV="1">
            <a:off x="9067800" y="4619625"/>
            <a:ext cx="717550" cy="1082108"/>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7DD9C3-963E-47E9-C325-694D0DFB8158}"/>
              </a:ext>
            </a:extLst>
          </p:cNvPr>
          <p:cNvCxnSpPr>
            <a:cxnSpLocks/>
          </p:cNvCxnSpPr>
          <p:nvPr/>
        </p:nvCxnSpPr>
        <p:spPr>
          <a:xfrm flipH="1">
            <a:off x="11049000" y="3276600"/>
            <a:ext cx="480041" cy="789376"/>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D46A2F2-015B-1D1C-C2C6-037EFF75C414}"/>
              </a:ext>
            </a:extLst>
          </p:cNvPr>
          <p:cNvSpPr txBox="1"/>
          <p:nvPr/>
        </p:nvSpPr>
        <p:spPr>
          <a:xfrm>
            <a:off x="5068694" y="3256274"/>
            <a:ext cx="1097315" cy="307777"/>
          </a:xfrm>
          <a:prstGeom prst="rect">
            <a:avLst/>
          </a:prstGeom>
          <a:noFill/>
        </p:spPr>
        <p:txBody>
          <a:bodyPr wrap="square" rtlCol="0">
            <a:spAutoFit/>
          </a:bodyPr>
          <a:lstStyle/>
          <a:p>
            <a:r>
              <a:rPr lang="en-GB" sz="1400"/>
              <a:t>12 V IN</a:t>
            </a:r>
          </a:p>
        </p:txBody>
      </p:sp>
      <p:cxnSp>
        <p:nvCxnSpPr>
          <p:cNvPr id="22" name="Straight Arrow Connector 21">
            <a:extLst>
              <a:ext uri="{FF2B5EF4-FFF2-40B4-BE49-F238E27FC236}">
                <a16:creationId xmlns:a16="http://schemas.microsoft.com/office/drawing/2014/main" id="{BB9ED62C-66A4-3D6F-17CD-3DEEDDC31D50}"/>
              </a:ext>
            </a:extLst>
          </p:cNvPr>
          <p:cNvCxnSpPr>
            <a:cxnSpLocks/>
          </p:cNvCxnSpPr>
          <p:nvPr/>
        </p:nvCxnSpPr>
        <p:spPr>
          <a:xfrm>
            <a:off x="8349432" y="3276600"/>
            <a:ext cx="93509" cy="559663"/>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6CD9F8D-DDE3-90F9-6E02-E3256BC2B362}"/>
              </a:ext>
            </a:extLst>
          </p:cNvPr>
          <p:cNvSpPr txBox="1"/>
          <p:nvPr/>
        </p:nvSpPr>
        <p:spPr>
          <a:xfrm>
            <a:off x="8125894" y="2996092"/>
            <a:ext cx="1097315" cy="307777"/>
          </a:xfrm>
          <a:prstGeom prst="rect">
            <a:avLst/>
          </a:prstGeom>
          <a:noFill/>
        </p:spPr>
        <p:txBody>
          <a:bodyPr wrap="square" rtlCol="0">
            <a:spAutoFit/>
          </a:bodyPr>
          <a:lstStyle/>
          <a:p>
            <a:r>
              <a:rPr lang="en-GB" sz="1400"/>
              <a:t>R1</a:t>
            </a:r>
          </a:p>
        </p:txBody>
      </p:sp>
      <p:cxnSp>
        <p:nvCxnSpPr>
          <p:cNvPr id="27" name="Straight Arrow Connector 26">
            <a:extLst>
              <a:ext uri="{FF2B5EF4-FFF2-40B4-BE49-F238E27FC236}">
                <a16:creationId xmlns:a16="http://schemas.microsoft.com/office/drawing/2014/main" id="{7C69D492-0D48-C249-ACEE-92054883CDF9}"/>
              </a:ext>
            </a:extLst>
          </p:cNvPr>
          <p:cNvCxnSpPr>
            <a:cxnSpLocks/>
          </p:cNvCxnSpPr>
          <p:nvPr/>
        </p:nvCxnSpPr>
        <p:spPr>
          <a:xfrm flipH="1">
            <a:off x="8711617" y="2931029"/>
            <a:ext cx="295223" cy="1040901"/>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5CD7D08-3196-CAA0-928B-361914618304}"/>
              </a:ext>
            </a:extLst>
          </p:cNvPr>
          <p:cNvSpPr txBox="1"/>
          <p:nvPr/>
        </p:nvSpPr>
        <p:spPr>
          <a:xfrm>
            <a:off x="8915242" y="2661095"/>
            <a:ext cx="1097315" cy="307777"/>
          </a:xfrm>
          <a:prstGeom prst="rect">
            <a:avLst/>
          </a:prstGeom>
          <a:noFill/>
        </p:spPr>
        <p:txBody>
          <a:bodyPr wrap="square" rtlCol="0">
            <a:spAutoFit/>
          </a:bodyPr>
          <a:lstStyle/>
          <a:p>
            <a:r>
              <a:rPr lang="en-GB" sz="1400"/>
              <a:t>R2</a:t>
            </a:r>
          </a:p>
        </p:txBody>
      </p:sp>
      <p:cxnSp>
        <p:nvCxnSpPr>
          <p:cNvPr id="36" name="Straight Arrow Connector 35">
            <a:extLst>
              <a:ext uri="{FF2B5EF4-FFF2-40B4-BE49-F238E27FC236}">
                <a16:creationId xmlns:a16="http://schemas.microsoft.com/office/drawing/2014/main" id="{BBE32370-B76D-961A-3AD5-E3502590BC4C}"/>
              </a:ext>
            </a:extLst>
          </p:cNvPr>
          <p:cNvCxnSpPr/>
          <p:nvPr/>
        </p:nvCxnSpPr>
        <p:spPr>
          <a:xfrm>
            <a:off x="5814060" y="3149980"/>
            <a:ext cx="0" cy="57620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EE3B23B5-5E24-9A29-9CD0-57E9A62813AA}"/>
              </a:ext>
            </a:extLst>
          </p:cNvPr>
          <p:cNvSpPr txBox="1"/>
          <p:nvPr/>
        </p:nvSpPr>
        <p:spPr>
          <a:xfrm>
            <a:off x="11183094" y="3087872"/>
            <a:ext cx="1097315" cy="307777"/>
          </a:xfrm>
          <a:prstGeom prst="rect">
            <a:avLst/>
          </a:prstGeom>
          <a:noFill/>
        </p:spPr>
        <p:txBody>
          <a:bodyPr wrap="square" rtlCol="0">
            <a:spAutoFit/>
          </a:bodyPr>
          <a:lstStyle/>
          <a:p>
            <a:r>
              <a:rPr lang="en-GB" sz="1400"/>
              <a:t>Camera In</a:t>
            </a:r>
          </a:p>
        </p:txBody>
      </p:sp>
      <p:cxnSp>
        <p:nvCxnSpPr>
          <p:cNvPr id="38" name="Straight Arrow Connector 37">
            <a:extLst>
              <a:ext uri="{FF2B5EF4-FFF2-40B4-BE49-F238E27FC236}">
                <a16:creationId xmlns:a16="http://schemas.microsoft.com/office/drawing/2014/main" id="{61582BB6-0B7D-C92F-8052-EA4E36586E3D}"/>
              </a:ext>
            </a:extLst>
          </p:cNvPr>
          <p:cNvCxnSpPr>
            <a:cxnSpLocks/>
          </p:cNvCxnSpPr>
          <p:nvPr/>
        </p:nvCxnSpPr>
        <p:spPr>
          <a:xfrm>
            <a:off x="6019800" y="5573140"/>
            <a:ext cx="655320" cy="0"/>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9ABC077E-E310-3C42-4491-939D7CF18832}"/>
              </a:ext>
            </a:extLst>
          </p:cNvPr>
          <p:cNvSpPr txBox="1"/>
          <p:nvPr/>
        </p:nvSpPr>
        <p:spPr>
          <a:xfrm>
            <a:off x="5953310" y="5623411"/>
            <a:ext cx="1097315" cy="307777"/>
          </a:xfrm>
          <a:prstGeom prst="rect">
            <a:avLst/>
          </a:prstGeom>
          <a:noFill/>
        </p:spPr>
        <p:txBody>
          <a:bodyPr wrap="square" rtlCol="0">
            <a:spAutoFit/>
          </a:bodyPr>
          <a:lstStyle/>
          <a:p>
            <a:r>
              <a:rPr lang="en-GB" sz="1400"/>
              <a:t>5 V OUT</a:t>
            </a:r>
          </a:p>
        </p:txBody>
      </p:sp>
      <mc:AlternateContent xmlns:mc="http://schemas.openxmlformats.org/markup-compatibility/2006" xmlns:p14="http://schemas.microsoft.com/office/powerpoint/2010/main">
        <mc:Choice Requires="p14">
          <p:contentPart p14:bwMode="auto" r:id="rId4">
            <p14:nvContentPartPr>
              <p14:cNvPr id="60" name="Ink 59">
                <a:extLst>
                  <a:ext uri="{FF2B5EF4-FFF2-40B4-BE49-F238E27FC236}">
                    <a16:creationId xmlns:a16="http://schemas.microsoft.com/office/drawing/2014/main" id="{D0ADCF7A-11E1-D839-CC40-08FBC9F42543}"/>
                  </a:ext>
                </a:extLst>
              </p14:cNvPr>
              <p14:cNvContentPartPr/>
              <p14:nvPr/>
            </p14:nvContentPartPr>
            <p14:xfrm>
              <a:off x="5710116" y="1442545"/>
              <a:ext cx="552240" cy="750960"/>
            </p14:xfrm>
          </p:contentPart>
        </mc:Choice>
        <mc:Fallback xmlns="">
          <p:pic>
            <p:nvPicPr>
              <p:cNvPr id="60" name="Ink 59">
                <a:extLst>
                  <a:ext uri="{FF2B5EF4-FFF2-40B4-BE49-F238E27FC236}">
                    <a16:creationId xmlns:a16="http://schemas.microsoft.com/office/drawing/2014/main" id="{D0ADCF7A-11E1-D839-CC40-08FBC9F42543}"/>
                  </a:ext>
                </a:extLst>
              </p:cNvPr>
              <p:cNvPicPr/>
              <p:nvPr/>
            </p:nvPicPr>
            <p:blipFill>
              <a:blip r:embed="rId8"/>
              <a:stretch>
                <a:fillRect/>
              </a:stretch>
            </p:blipFill>
            <p:spPr>
              <a:xfrm>
                <a:off x="5689596" y="1422035"/>
                <a:ext cx="592920" cy="791621"/>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2" name="Ink 61">
                <a:extLst>
                  <a:ext uri="{FF2B5EF4-FFF2-40B4-BE49-F238E27FC236}">
                    <a16:creationId xmlns:a16="http://schemas.microsoft.com/office/drawing/2014/main" id="{1E1A4378-1420-9162-7EED-95083C2BE5B7}"/>
                  </a:ext>
                </a:extLst>
              </p14:cNvPr>
              <p14:cNvContentPartPr/>
              <p14:nvPr/>
            </p14:nvContentPartPr>
            <p14:xfrm>
              <a:off x="6310596" y="1500505"/>
              <a:ext cx="489960" cy="628200"/>
            </p14:xfrm>
          </p:contentPart>
        </mc:Choice>
        <mc:Fallback xmlns="">
          <p:pic>
            <p:nvPicPr>
              <p:cNvPr id="62" name="Ink 61">
                <a:extLst>
                  <a:ext uri="{FF2B5EF4-FFF2-40B4-BE49-F238E27FC236}">
                    <a16:creationId xmlns:a16="http://schemas.microsoft.com/office/drawing/2014/main" id="{1E1A4378-1420-9162-7EED-95083C2BE5B7}"/>
                  </a:ext>
                </a:extLst>
              </p:cNvPr>
              <p:cNvPicPr/>
              <p:nvPr/>
            </p:nvPicPr>
            <p:blipFill>
              <a:blip r:embed="rId10"/>
              <a:stretch>
                <a:fillRect/>
              </a:stretch>
            </p:blipFill>
            <p:spPr>
              <a:xfrm>
                <a:off x="6202596" y="1392505"/>
                <a:ext cx="705600" cy="84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3" name="Ink 62">
                <a:extLst>
                  <a:ext uri="{FF2B5EF4-FFF2-40B4-BE49-F238E27FC236}">
                    <a16:creationId xmlns:a16="http://schemas.microsoft.com/office/drawing/2014/main" id="{91DE6CB5-14C3-9C4F-D099-DFEF5C8697AB}"/>
                  </a:ext>
                </a:extLst>
              </p14:cNvPr>
              <p14:cNvContentPartPr/>
              <p14:nvPr/>
            </p14:nvContentPartPr>
            <p14:xfrm>
              <a:off x="5811636" y="1641625"/>
              <a:ext cx="1004400" cy="769680"/>
            </p14:xfrm>
          </p:contentPart>
        </mc:Choice>
        <mc:Fallback xmlns="">
          <p:pic>
            <p:nvPicPr>
              <p:cNvPr id="63" name="Ink 62">
                <a:extLst>
                  <a:ext uri="{FF2B5EF4-FFF2-40B4-BE49-F238E27FC236}">
                    <a16:creationId xmlns:a16="http://schemas.microsoft.com/office/drawing/2014/main" id="{91DE6CB5-14C3-9C4F-D099-DFEF5C8697AB}"/>
                  </a:ext>
                </a:extLst>
              </p:cNvPr>
              <p:cNvPicPr/>
              <p:nvPr/>
            </p:nvPicPr>
            <p:blipFill>
              <a:blip r:embed="rId12"/>
              <a:stretch>
                <a:fillRect/>
              </a:stretch>
            </p:blipFill>
            <p:spPr>
              <a:xfrm>
                <a:off x="5703636" y="1533675"/>
                <a:ext cx="1220040" cy="985219"/>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64" name="Ink 63">
                <a:extLst>
                  <a:ext uri="{FF2B5EF4-FFF2-40B4-BE49-F238E27FC236}">
                    <a16:creationId xmlns:a16="http://schemas.microsoft.com/office/drawing/2014/main" id="{C2912C04-8C41-690F-55E8-59EBE34E41F7}"/>
                  </a:ext>
                </a:extLst>
              </p14:cNvPr>
              <p14:cNvContentPartPr/>
              <p14:nvPr/>
            </p14:nvContentPartPr>
            <p14:xfrm>
              <a:off x="5816316" y="1319425"/>
              <a:ext cx="1009440" cy="1109880"/>
            </p14:xfrm>
          </p:contentPart>
        </mc:Choice>
        <mc:Fallback xmlns="">
          <p:pic>
            <p:nvPicPr>
              <p:cNvPr id="64" name="Ink 63">
                <a:extLst>
                  <a:ext uri="{FF2B5EF4-FFF2-40B4-BE49-F238E27FC236}">
                    <a16:creationId xmlns:a16="http://schemas.microsoft.com/office/drawing/2014/main" id="{C2912C04-8C41-690F-55E8-59EBE34E41F7}"/>
                  </a:ext>
                </a:extLst>
              </p:cNvPr>
              <p:cNvPicPr/>
              <p:nvPr/>
            </p:nvPicPr>
            <p:blipFill>
              <a:blip r:embed="rId14"/>
              <a:stretch>
                <a:fillRect/>
              </a:stretch>
            </p:blipFill>
            <p:spPr>
              <a:xfrm>
                <a:off x="5708316" y="1211460"/>
                <a:ext cx="1225080" cy="132545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5" name="Ink 64">
                <a:extLst>
                  <a:ext uri="{FF2B5EF4-FFF2-40B4-BE49-F238E27FC236}">
                    <a16:creationId xmlns:a16="http://schemas.microsoft.com/office/drawing/2014/main" id="{01804AAD-2E0D-D2E7-6A6A-0623F24D4E1A}"/>
                  </a:ext>
                </a:extLst>
              </p14:cNvPr>
              <p14:cNvContentPartPr/>
              <p14:nvPr/>
            </p14:nvContentPartPr>
            <p14:xfrm>
              <a:off x="5730996" y="1244098"/>
              <a:ext cx="30240" cy="251280"/>
            </p14:xfrm>
          </p:contentPart>
        </mc:Choice>
        <mc:Fallback xmlns="">
          <p:pic>
            <p:nvPicPr>
              <p:cNvPr id="65" name="Ink 64">
                <a:extLst>
                  <a:ext uri="{FF2B5EF4-FFF2-40B4-BE49-F238E27FC236}">
                    <a16:creationId xmlns:a16="http://schemas.microsoft.com/office/drawing/2014/main" id="{01804AAD-2E0D-D2E7-6A6A-0623F24D4E1A}"/>
                  </a:ext>
                </a:extLst>
              </p:cNvPr>
              <p:cNvPicPr/>
              <p:nvPr/>
            </p:nvPicPr>
            <p:blipFill>
              <a:blip r:embed="rId16"/>
              <a:stretch>
                <a:fillRect/>
              </a:stretch>
            </p:blipFill>
            <p:spPr>
              <a:xfrm>
                <a:off x="5700400" y="1213138"/>
                <a:ext cx="90720" cy="3124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6" name="Ink 65">
                <a:extLst>
                  <a:ext uri="{FF2B5EF4-FFF2-40B4-BE49-F238E27FC236}">
                    <a16:creationId xmlns:a16="http://schemas.microsoft.com/office/drawing/2014/main" id="{498D86D2-279E-DD4E-D100-767D0FE3B4C3}"/>
                  </a:ext>
                </a:extLst>
              </p14:cNvPr>
              <p14:cNvContentPartPr/>
              <p14:nvPr/>
            </p14:nvContentPartPr>
            <p14:xfrm>
              <a:off x="5758716" y="1214578"/>
              <a:ext cx="1127160" cy="117000"/>
            </p14:xfrm>
          </p:contentPart>
        </mc:Choice>
        <mc:Fallback xmlns="">
          <p:pic>
            <p:nvPicPr>
              <p:cNvPr id="66" name="Ink 65">
                <a:extLst>
                  <a:ext uri="{FF2B5EF4-FFF2-40B4-BE49-F238E27FC236}">
                    <a16:creationId xmlns:a16="http://schemas.microsoft.com/office/drawing/2014/main" id="{498D86D2-279E-DD4E-D100-767D0FE3B4C3}"/>
                  </a:ext>
                </a:extLst>
              </p:cNvPr>
              <p:cNvPicPr/>
              <p:nvPr/>
            </p:nvPicPr>
            <p:blipFill>
              <a:blip r:embed="rId18"/>
              <a:stretch>
                <a:fillRect/>
              </a:stretch>
            </p:blipFill>
            <p:spPr>
              <a:xfrm>
                <a:off x="5727766" y="1183618"/>
                <a:ext cx="11883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7" name="Ink 66">
                <a:extLst>
                  <a:ext uri="{FF2B5EF4-FFF2-40B4-BE49-F238E27FC236}">
                    <a16:creationId xmlns:a16="http://schemas.microsoft.com/office/drawing/2014/main" id="{670B703D-6B00-9028-C74B-93598CB32FE4}"/>
                  </a:ext>
                </a:extLst>
              </p14:cNvPr>
              <p14:cNvContentPartPr/>
              <p14:nvPr/>
            </p14:nvContentPartPr>
            <p14:xfrm>
              <a:off x="5733156" y="2246698"/>
              <a:ext cx="215280" cy="272880"/>
            </p14:xfrm>
          </p:contentPart>
        </mc:Choice>
        <mc:Fallback xmlns="">
          <p:pic>
            <p:nvPicPr>
              <p:cNvPr id="67" name="Ink 66">
                <a:extLst>
                  <a:ext uri="{FF2B5EF4-FFF2-40B4-BE49-F238E27FC236}">
                    <a16:creationId xmlns:a16="http://schemas.microsoft.com/office/drawing/2014/main" id="{670B703D-6B00-9028-C74B-93598CB32FE4}"/>
                  </a:ext>
                </a:extLst>
              </p:cNvPr>
              <p:cNvPicPr/>
              <p:nvPr/>
            </p:nvPicPr>
            <p:blipFill>
              <a:blip r:embed="rId20"/>
              <a:stretch>
                <a:fillRect/>
              </a:stretch>
            </p:blipFill>
            <p:spPr>
              <a:xfrm>
                <a:off x="5702144" y="2215738"/>
                <a:ext cx="276583"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C36D4BC9-7C91-3156-1EC8-5084F1E24E7C}"/>
                  </a:ext>
                </a:extLst>
              </p14:cNvPr>
              <p14:cNvContentPartPr/>
              <p14:nvPr/>
            </p14:nvContentPartPr>
            <p14:xfrm>
              <a:off x="6795516" y="1274338"/>
              <a:ext cx="129600" cy="1110240"/>
            </p14:xfrm>
          </p:contentPart>
        </mc:Choice>
        <mc:Fallback xmlns="">
          <p:pic>
            <p:nvPicPr>
              <p:cNvPr id="68" name="Ink 67">
                <a:extLst>
                  <a:ext uri="{FF2B5EF4-FFF2-40B4-BE49-F238E27FC236}">
                    <a16:creationId xmlns:a16="http://schemas.microsoft.com/office/drawing/2014/main" id="{C36D4BC9-7C91-3156-1EC8-5084F1E24E7C}"/>
                  </a:ext>
                </a:extLst>
              </p:cNvPr>
              <p:cNvPicPr/>
              <p:nvPr/>
            </p:nvPicPr>
            <p:blipFill>
              <a:blip r:embed="rId22"/>
              <a:stretch>
                <a:fillRect/>
              </a:stretch>
            </p:blipFill>
            <p:spPr>
              <a:xfrm>
                <a:off x="6764642" y="1243378"/>
                <a:ext cx="190630" cy="1171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69" name="Ink 68">
                <a:extLst>
                  <a:ext uri="{FF2B5EF4-FFF2-40B4-BE49-F238E27FC236}">
                    <a16:creationId xmlns:a16="http://schemas.microsoft.com/office/drawing/2014/main" id="{F492157C-D176-A9F7-FF45-91E4C0EB0630}"/>
                  </a:ext>
                </a:extLst>
              </p14:cNvPr>
              <p14:cNvContentPartPr/>
              <p14:nvPr/>
            </p14:nvContentPartPr>
            <p14:xfrm>
              <a:off x="5736705" y="2491324"/>
              <a:ext cx="1098000" cy="67320"/>
            </p14:xfrm>
          </p:contentPart>
        </mc:Choice>
        <mc:Fallback xmlns="">
          <p:pic>
            <p:nvPicPr>
              <p:cNvPr id="69" name="Ink 68">
                <a:extLst>
                  <a:ext uri="{FF2B5EF4-FFF2-40B4-BE49-F238E27FC236}">
                    <a16:creationId xmlns:a16="http://schemas.microsoft.com/office/drawing/2014/main" id="{F492157C-D176-A9F7-FF45-91E4C0EB0630}"/>
                  </a:ext>
                </a:extLst>
              </p:cNvPr>
              <p:cNvPicPr/>
              <p:nvPr/>
            </p:nvPicPr>
            <p:blipFill>
              <a:blip r:embed="rId24"/>
              <a:stretch>
                <a:fillRect/>
              </a:stretch>
            </p:blipFill>
            <p:spPr>
              <a:xfrm>
                <a:off x="5705745" y="2460364"/>
                <a:ext cx="11592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0" name="Ink 69">
                <a:extLst>
                  <a:ext uri="{FF2B5EF4-FFF2-40B4-BE49-F238E27FC236}">
                    <a16:creationId xmlns:a16="http://schemas.microsoft.com/office/drawing/2014/main" id="{AD5E5F83-4E85-ADD5-D813-AFA17F0884A0}"/>
                  </a:ext>
                </a:extLst>
              </p14:cNvPr>
              <p14:cNvContentPartPr/>
              <p14:nvPr/>
            </p14:nvContentPartPr>
            <p14:xfrm>
              <a:off x="6752265" y="2325004"/>
              <a:ext cx="163440" cy="210600"/>
            </p14:xfrm>
          </p:contentPart>
        </mc:Choice>
        <mc:Fallback xmlns="">
          <p:pic>
            <p:nvPicPr>
              <p:cNvPr id="70" name="Ink 69">
                <a:extLst>
                  <a:ext uri="{FF2B5EF4-FFF2-40B4-BE49-F238E27FC236}">
                    <a16:creationId xmlns:a16="http://schemas.microsoft.com/office/drawing/2014/main" id="{AD5E5F83-4E85-ADD5-D813-AFA17F0884A0}"/>
                  </a:ext>
                </a:extLst>
              </p:cNvPr>
              <p:cNvPicPr/>
              <p:nvPr/>
            </p:nvPicPr>
            <p:blipFill>
              <a:blip r:embed="rId26"/>
              <a:stretch>
                <a:fillRect/>
              </a:stretch>
            </p:blipFill>
            <p:spPr>
              <a:xfrm>
                <a:off x="6721305" y="2293991"/>
                <a:ext cx="224640" cy="271905"/>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80" name="Ink 79">
                <a:extLst>
                  <a:ext uri="{FF2B5EF4-FFF2-40B4-BE49-F238E27FC236}">
                    <a16:creationId xmlns:a16="http://schemas.microsoft.com/office/drawing/2014/main" id="{D3173863-7410-2558-5540-09B9A8B180E6}"/>
                  </a:ext>
                </a:extLst>
              </p14:cNvPr>
              <p14:cNvContentPartPr/>
              <p14:nvPr/>
            </p14:nvContentPartPr>
            <p14:xfrm>
              <a:off x="6040545" y="1595644"/>
              <a:ext cx="612360" cy="156960"/>
            </p14:xfrm>
          </p:contentPart>
        </mc:Choice>
        <mc:Fallback xmlns="">
          <p:pic>
            <p:nvPicPr>
              <p:cNvPr id="80" name="Ink 79">
                <a:extLst>
                  <a:ext uri="{FF2B5EF4-FFF2-40B4-BE49-F238E27FC236}">
                    <a16:creationId xmlns:a16="http://schemas.microsoft.com/office/drawing/2014/main" id="{D3173863-7410-2558-5540-09B9A8B180E6}"/>
                  </a:ext>
                </a:extLst>
              </p:cNvPr>
              <p:cNvPicPr/>
              <p:nvPr/>
            </p:nvPicPr>
            <p:blipFill>
              <a:blip r:embed="rId28"/>
              <a:stretch>
                <a:fillRect/>
              </a:stretch>
            </p:blipFill>
            <p:spPr>
              <a:xfrm>
                <a:off x="6029745" y="1584844"/>
                <a:ext cx="63360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84" name="Ink 83">
                <a:extLst>
                  <a:ext uri="{FF2B5EF4-FFF2-40B4-BE49-F238E27FC236}">
                    <a16:creationId xmlns:a16="http://schemas.microsoft.com/office/drawing/2014/main" id="{521FBEA7-2765-7D2F-ED85-55B275DAAB36}"/>
                  </a:ext>
                </a:extLst>
              </p14:cNvPr>
              <p14:cNvContentPartPr/>
              <p14:nvPr/>
            </p14:nvContentPartPr>
            <p14:xfrm>
              <a:off x="6181305" y="1937284"/>
              <a:ext cx="307440" cy="154800"/>
            </p14:xfrm>
          </p:contentPart>
        </mc:Choice>
        <mc:Fallback xmlns="">
          <p:pic>
            <p:nvPicPr>
              <p:cNvPr id="84" name="Ink 83">
                <a:extLst>
                  <a:ext uri="{FF2B5EF4-FFF2-40B4-BE49-F238E27FC236}">
                    <a16:creationId xmlns:a16="http://schemas.microsoft.com/office/drawing/2014/main" id="{521FBEA7-2765-7D2F-ED85-55B275DAAB36}"/>
                  </a:ext>
                </a:extLst>
              </p:cNvPr>
              <p:cNvPicPr/>
              <p:nvPr/>
            </p:nvPicPr>
            <p:blipFill>
              <a:blip r:embed="rId30"/>
              <a:stretch>
                <a:fillRect/>
              </a:stretch>
            </p:blipFill>
            <p:spPr>
              <a:xfrm>
                <a:off x="6170505" y="1926459"/>
                <a:ext cx="328680" cy="17609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87" name="Ink 86">
                <a:extLst>
                  <a:ext uri="{FF2B5EF4-FFF2-40B4-BE49-F238E27FC236}">
                    <a16:creationId xmlns:a16="http://schemas.microsoft.com/office/drawing/2014/main" id="{E5ED9198-845B-7E84-57AD-38F33078E345}"/>
                  </a:ext>
                </a:extLst>
              </p14:cNvPr>
              <p14:cNvContentPartPr/>
              <p14:nvPr/>
            </p14:nvContentPartPr>
            <p14:xfrm>
              <a:off x="6063945" y="1872484"/>
              <a:ext cx="510120" cy="243000"/>
            </p14:xfrm>
          </p:contentPart>
        </mc:Choice>
        <mc:Fallback xmlns="">
          <p:pic>
            <p:nvPicPr>
              <p:cNvPr id="87" name="Ink 86">
                <a:extLst>
                  <a:ext uri="{FF2B5EF4-FFF2-40B4-BE49-F238E27FC236}">
                    <a16:creationId xmlns:a16="http://schemas.microsoft.com/office/drawing/2014/main" id="{E5ED9198-845B-7E84-57AD-38F33078E345}"/>
                  </a:ext>
                </a:extLst>
              </p:cNvPr>
              <p:cNvPicPr/>
              <p:nvPr/>
            </p:nvPicPr>
            <p:blipFill>
              <a:blip r:embed="rId32"/>
              <a:stretch>
                <a:fillRect/>
              </a:stretch>
            </p:blipFill>
            <p:spPr>
              <a:xfrm>
                <a:off x="6053145" y="1861668"/>
                <a:ext cx="531360" cy="264272"/>
              </a:xfrm>
              <a:prstGeom prst="rect">
                <a:avLst/>
              </a:prstGeom>
            </p:spPr>
          </p:pic>
        </mc:Fallback>
      </mc:AlternateContent>
    </p:spTree>
    <p:extLst>
      <p:ext uri="{BB962C8B-B14F-4D97-AF65-F5344CB8AC3E}">
        <p14:creationId xmlns:p14="http://schemas.microsoft.com/office/powerpoint/2010/main" val="2041674452"/>
      </p:ext>
    </p:extLst>
  </p:cSld>
  <p:clrMapOvr>
    <a:masterClrMapping/>
  </p:clrMapOvr>
  <mc:AlternateContent xmlns:mc="http://schemas.openxmlformats.org/markup-compatibility/2006" xmlns:p14="http://schemas.microsoft.com/office/powerpoint/2010/main">
    <mc:Choice Requires="p14">
      <p:transition spd="slow" p14:dur="2000" advTm="14211"/>
    </mc:Choice>
    <mc:Fallback xmlns="">
      <p:transition spd="slow" advTm="1421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0" name="Rectangle 206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13F24-BE5E-6C13-C21D-3FE470DF59D2}"/>
              </a:ext>
            </a:extLst>
          </p:cNvPr>
          <p:cNvSpPr>
            <a:spLocks noGrp="1"/>
          </p:cNvSpPr>
          <p:nvPr>
            <p:ph type="title"/>
          </p:nvPr>
        </p:nvSpPr>
        <p:spPr>
          <a:xfrm>
            <a:off x="612648" y="1114923"/>
            <a:ext cx="4621553" cy="1360728"/>
          </a:xfrm>
        </p:spPr>
        <p:txBody>
          <a:bodyPr anchor="b">
            <a:normAutofit/>
          </a:bodyPr>
          <a:lstStyle/>
          <a:p>
            <a:r>
              <a:rPr lang="en-GB"/>
              <a:t>Power Distribution</a:t>
            </a:r>
          </a:p>
        </p:txBody>
      </p:sp>
      <p:sp>
        <p:nvSpPr>
          <p:cNvPr id="3" name="Content Placeholder 2">
            <a:extLst>
              <a:ext uri="{FF2B5EF4-FFF2-40B4-BE49-F238E27FC236}">
                <a16:creationId xmlns:a16="http://schemas.microsoft.com/office/drawing/2014/main" id="{82941D8E-B73F-7A9B-39F2-7DED71828BAE}"/>
              </a:ext>
            </a:extLst>
          </p:cNvPr>
          <p:cNvSpPr>
            <a:spLocks noGrp="1"/>
          </p:cNvSpPr>
          <p:nvPr>
            <p:ph idx="1"/>
          </p:nvPr>
        </p:nvSpPr>
        <p:spPr>
          <a:xfrm>
            <a:off x="612648" y="2584058"/>
            <a:ext cx="4621553" cy="3159018"/>
          </a:xfrm>
        </p:spPr>
        <p:txBody>
          <a:bodyPr>
            <a:normAutofit/>
          </a:bodyPr>
          <a:lstStyle/>
          <a:p>
            <a:pPr marL="0" indent="0">
              <a:buNone/>
            </a:pPr>
            <a:r>
              <a:rPr lang="en-GB" sz="1800"/>
              <a:t>Battery supply voltage:</a:t>
            </a:r>
          </a:p>
          <a:p>
            <a:r>
              <a:rPr lang="en-GB" sz="1800"/>
              <a:t>12 V</a:t>
            </a:r>
          </a:p>
          <a:p>
            <a:pPr marL="0" indent="0">
              <a:buNone/>
            </a:pPr>
            <a:r>
              <a:rPr lang="en-GB" sz="1800"/>
              <a:t>Operating voltages:</a:t>
            </a:r>
          </a:p>
          <a:p>
            <a:r>
              <a:rPr lang="en-GB" sz="1800"/>
              <a:t>Stepper motor – 12 V</a:t>
            </a:r>
          </a:p>
          <a:p>
            <a:r>
              <a:rPr lang="en-GB" sz="1800"/>
              <a:t>Raspberry Pi – 5 V</a:t>
            </a:r>
          </a:p>
          <a:p>
            <a:pPr marL="0" indent="0">
              <a:buNone/>
            </a:pPr>
            <a:endParaRPr lang="en-GB" sz="1800"/>
          </a:p>
          <a:p>
            <a:pPr marL="0" indent="0">
              <a:buNone/>
            </a:pPr>
            <a:endParaRPr lang="en-GB" sz="1800"/>
          </a:p>
        </p:txBody>
      </p:sp>
      <p:sp>
        <p:nvSpPr>
          <p:cNvPr id="4" name="Date Placeholder 3">
            <a:extLst>
              <a:ext uri="{FF2B5EF4-FFF2-40B4-BE49-F238E27FC236}">
                <a16:creationId xmlns:a16="http://schemas.microsoft.com/office/drawing/2014/main" id="{890C2236-603F-D856-551B-9BEDA9E63BBC}"/>
              </a:ext>
            </a:extLst>
          </p:cNvPr>
          <p:cNvSpPr>
            <a:spLocks noGrp="1"/>
          </p:cNvSpPr>
          <p:nvPr>
            <p:ph type="dt" sz="half" idx="10"/>
          </p:nvPr>
        </p:nvSpPr>
        <p:spPr>
          <a:xfrm>
            <a:off x="137160" y="6453002"/>
            <a:ext cx="3494314" cy="365125"/>
          </a:xfrm>
        </p:spPr>
        <p:txBody>
          <a:bodyPr>
            <a:normAutofit/>
          </a:bodyPr>
          <a:lstStyle/>
          <a:p>
            <a:pPr>
              <a:spcAft>
                <a:spcPts val="600"/>
              </a:spcAft>
            </a:pPr>
            <a:fld id="{73E7156E-175E-4DBA-9D21-B772C320F342}" type="datetime1">
              <a:rPr lang="en-US" smtClean="0"/>
              <a:pPr>
                <a:spcAft>
                  <a:spcPts val="600"/>
                </a:spcAft>
              </a:pPr>
              <a:t>5/29/2024</a:t>
            </a:fld>
            <a:endParaRPr lang="en-US"/>
          </a:p>
        </p:txBody>
      </p:sp>
      <p:sp>
        <p:nvSpPr>
          <p:cNvPr id="5" name="Footer Placeholder 4">
            <a:extLst>
              <a:ext uri="{FF2B5EF4-FFF2-40B4-BE49-F238E27FC236}">
                <a16:creationId xmlns:a16="http://schemas.microsoft.com/office/drawing/2014/main" id="{E5602FAC-3FFB-3FC3-4786-01EBA34A88F5}"/>
              </a:ext>
            </a:extLst>
          </p:cNvPr>
          <p:cNvSpPr>
            <a:spLocks noGrp="1"/>
          </p:cNvSpPr>
          <p:nvPr>
            <p:ph type="ftr" sz="quarter" idx="11"/>
          </p:nvPr>
        </p:nvSpPr>
        <p:spPr>
          <a:xfrm>
            <a:off x="8876521" y="6453002"/>
            <a:ext cx="2805405"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693D3E46-9366-1242-66F9-02493E7C6317}"/>
              </a:ext>
            </a:extLst>
          </p:cNvPr>
          <p:cNvSpPr>
            <a:spLocks noGrp="1"/>
          </p:cNvSpPr>
          <p:nvPr>
            <p:ph type="sldNum" sz="quarter" idx="12"/>
          </p:nvPr>
        </p:nvSpPr>
        <p:spPr>
          <a:xfrm>
            <a:off x="11632162" y="6453002"/>
            <a:ext cx="429207" cy="365125"/>
          </a:xfrm>
        </p:spPr>
        <p:txBody>
          <a:bodyPr>
            <a:normAutofit/>
          </a:bodyPr>
          <a:lstStyle/>
          <a:p>
            <a:pPr>
              <a:spcAft>
                <a:spcPts val="600"/>
              </a:spcAft>
            </a:pPr>
            <a:fld id="{CC057153-B650-4DEB-B370-79DDCFDCE934}" type="slidenum">
              <a:rPr lang="en-US" smtClean="0"/>
              <a:pPr>
                <a:spcAft>
                  <a:spcPts val="600"/>
                </a:spcAft>
              </a:pPr>
              <a:t>9</a:t>
            </a:fld>
            <a:endParaRPr lang="en-US"/>
          </a:p>
        </p:txBody>
      </p:sp>
      <p:pic>
        <p:nvPicPr>
          <p:cNvPr id="10" name="Picture 9" descr="A diagram of a circuit&#10;&#10;Description automatically generated">
            <a:extLst>
              <a:ext uri="{FF2B5EF4-FFF2-40B4-BE49-F238E27FC236}">
                <a16:creationId xmlns:a16="http://schemas.microsoft.com/office/drawing/2014/main" id="{F0E0B8CF-9FEA-0E1F-2C0D-E382291B02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1261" y="2575223"/>
            <a:ext cx="5837780" cy="1707553"/>
          </a:xfrm>
          <a:prstGeom prst="rect">
            <a:avLst/>
          </a:prstGeom>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4A2E5227-E9B8-2456-F8EC-0D504E0CB284}"/>
                  </a:ext>
                </a:extLst>
              </p14:cNvPr>
              <p14:cNvContentPartPr/>
              <p14:nvPr/>
            </p14:nvContentPartPr>
            <p14:xfrm>
              <a:off x="5802611" y="2996855"/>
              <a:ext cx="1156320" cy="942120"/>
            </p14:xfrm>
          </p:contentPart>
        </mc:Choice>
        <mc:Fallback xmlns="">
          <p:pic>
            <p:nvPicPr>
              <p:cNvPr id="7" name="Ink 6">
                <a:extLst>
                  <a:ext uri="{FF2B5EF4-FFF2-40B4-BE49-F238E27FC236}">
                    <a16:creationId xmlns:a16="http://schemas.microsoft.com/office/drawing/2014/main" id="{4A2E5227-E9B8-2456-F8EC-0D504E0CB284}"/>
                  </a:ext>
                </a:extLst>
              </p:cNvPr>
              <p:cNvPicPr/>
              <p:nvPr/>
            </p:nvPicPr>
            <p:blipFill>
              <a:blip r:embed="rId7"/>
              <a:stretch>
                <a:fillRect/>
              </a:stretch>
            </p:blipFill>
            <p:spPr>
              <a:xfrm>
                <a:off x="5694611" y="2888855"/>
                <a:ext cx="1371960" cy="1157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715B499B-C115-445E-C71C-176E35CA0585}"/>
                  </a:ext>
                </a:extLst>
              </p14:cNvPr>
              <p14:cNvContentPartPr/>
              <p14:nvPr/>
            </p14:nvContentPartPr>
            <p14:xfrm>
              <a:off x="5795771" y="3259295"/>
              <a:ext cx="1138680" cy="721800"/>
            </p14:xfrm>
          </p:contentPart>
        </mc:Choice>
        <mc:Fallback xmlns="">
          <p:pic>
            <p:nvPicPr>
              <p:cNvPr id="9" name="Ink 8">
                <a:extLst>
                  <a:ext uri="{FF2B5EF4-FFF2-40B4-BE49-F238E27FC236}">
                    <a16:creationId xmlns:a16="http://schemas.microsoft.com/office/drawing/2014/main" id="{715B499B-C115-445E-C71C-176E35CA0585}"/>
                  </a:ext>
                </a:extLst>
              </p:cNvPr>
              <p:cNvPicPr/>
              <p:nvPr/>
            </p:nvPicPr>
            <p:blipFill>
              <a:blip r:embed="rId9"/>
              <a:stretch>
                <a:fillRect/>
              </a:stretch>
            </p:blipFill>
            <p:spPr>
              <a:xfrm>
                <a:off x="5687771" y="3151295"/>
                <a:ext cx="1354320" cy="937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FB429C85-C79E-25C3-926F-CF612825D1F0}"/>
                  </a:ext>
                </a:extLst>
              </p14:cNvPr>
              <p14:cNvContentPartPr/>
              <p14:nvPr/>
            </p14:nvContentPartPr>
            <p14:xfrm>
              <a:off x="5712600" y="2950324"/>
              <a:ext cx="30240" cy="513360"/>
            </p14:xfrm>
          </p:contentPart>
        </mc:Choice>
        <mc:Fallback xmlns="">
          <p:pic>
            <p:nvPicPr>
              <p:cNvPr id="11" name="Ink 10">
                <a:extLst>
                  <a:ext uri="{FF2B5EF4-FFF2-40B4-BE49-F238E27FC236}">
                    <a16:creationId xmlns:a16="http://schemas.microsoft.com/office/drawing/2014/main" id="{FB429C85-C79E-25C3-926F-CF612825D1F0}"/>
                  </a:ext>
                </a:extLst>
              </p:cNvPr>
              <p:cNvPicPr/>
              <p:nvPr/>
            </p:nvPicPr>
            <p:blipFill>
              <a:blip r:embed="rId11"/>
              <a:stretch>
                <a:fillRect/>
              </a:stretch>
            </p:blipFill>
            <p:spPr>
              <a:xfrm>
                <a:off x="5697302" y="2934833"/>
                <a:ext cx="60480" cy="543981"/>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419B3F32-3DD2-E0F7-7CB0-4544A2C7717F}"/>
                  </a:ext>
                </a:extLst>
              </p14:cNvPr>
              <p14:cNvContentPartPr/>
              <p14:nvPr/>
            </p14:nvContentPartPr>
            <p14:xfrm>
              <a:off x="5705760" y="3558004"/>
              <a:ext cx="187560" cy="531360"/>
            </p14:xfrm>
          </p:contentPart>
        </mc:Choice>
        <mc:Fallback xmlns="">
          <p:pic>
            <p:nvPicPr>
              <p:cNvPr id="12" name="Ink 11">
                <a:extLst>
                  <a:ext uri="{FF2B5EF4-FFF2-40B4-BE49-F238E27FC236}">
                    <a16:creationId xmlns:a16="http://schemas.microsoft.com/office/drawing/2014/main" id="{419B3F32-3DD2-E0F7-7CB0-4544A2C7717F}"/>
                  </a:ext>
                </a:extLst>
              </p:cNvPr>
              <p:cNvPicPr/>
              <p:nvPr/>
            </p:nvPicPr>
            <p:blipFill>
              <a:blip r:embed="rId13"/>
              <a:stretch>
                <a:fillRect/>
              </a:stretch>
            </p:blipFill>
            <p:spPr>
              <a:xfrm>
                <a:off x="5690280" y="3542524"/>
                <a:ext cx="21816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F83DF36-0EA8-E411-75EA-7425AD5BE729}"/>
                  </a:ext>
                </a:extLst>
              </p14:cNvPr>
              <p14:cNvContentPartPr/>
              <p14:nvPr/>
            </p14:nvContentPartPr>
            <p14:xfrm>
              <a:off x="5772720" y="2916124"/>
              <a:ext cx="376560" cy="67320"/>
            </p14:xfrm>
          </p:contentPart>
        </mc:Choice>
        <mc:Fallback xmlns="">
          <p:pic>
            <p:nvPicPr>
              <p:cNvPr id="13" name="Ink 12">
                <a:extLst>
                  <a:ext uri="{FF2B5EF4-FFF2-40B4-BE49-F238E27FC236}">
                    <a16:creationId xmlns:a16="http://schemas.microsoft.com/office/drawing/2014/main" id="{DF83DF36-0EA8-E411-75EA-7425AD5BE729}"/>
                  </a:ext>
                </a:extLst>
              </p:cNvPr>
              <p:cNvPicPr/>
              <p:nvPr/>
            </p:nvPicPr>
            <p:blipFill>
              <a:blip r:embed="rId15"/>
              <a:stretch>
                <a:fillRect/>
              </a:stretch>
            </p:blipFill>
            <p:spPr>
              <a:xfrm>
                <a:off x="5757240" y="2900644"/>
                <a:ext cx="4071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9E25D704-BC1B-AB41-2F02-17D0D9BF6879}"/>
                  </a:ext>
                </a:extLst>
              </p14:cNvPr>
              <p14:cNvContentPartPr/>
              <p14:nvPr/>
            </p14:nvContentPartPr>
            <p14:xfrm>
              <a:off x="6529800" y="2922964"/>
              <a:ext cx="457200" cy="41760"/>
            </p14:xfrm>
          </p:contentPart>
        </mc:Choice>
        <mc:Fallback xmlns="">
          <p:pic>
            <p:nvPicPr>
              <p:cNvPr id="14" name="Ink 13">
                <a:extLst>
                  <a:ext uri="{FF2B5EF4-FFF2-40B4-BE49-F238E27FC236}">
                    <a16:creationId xmlns:a16="http://schemas.microsoft.com/office/drawing/2014/main" id="{9E25D704-BC1B-AB41-2F02-17D0D9BF6879}"/>
                  </a:ext>
                </a:extLst>
              </p:cNvPr>
              <p:cNvPicPr/>
              <p:nvPr/>
            </p:nvPicPr>
            <p:blipFill>
              <a:blip r:embed="rId17"/>
              <a:stretch>
                <a:fillRect/>
              </a:stretch>
            </p:blipFill>
            <p:spPr>
              <a:xfrm>
                <a:off x="6514320" y="2907484"/>
                <a:ext cx="4878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56088C54-5E5F-26A6-5CF5-C2E2EC045E43}"/>
                  </a:ext>
                </a:extLst>
              </p14:cNvPr>
              <p14:cNvContentPartPr/>
              <p14:nvPr/>
            </p14:nvContentPartPr>
            <p14:xfrm>
              <a:off x="6901680" y="2927644"/>
              <a:ext cx="122760" cy="367560"/>
            </p14:xfrm>
          </p:contentPart>
        </mc:Choice>
        <mc:Fallback xmlns="">
          <p:pic>
            <p:nvPicPr>
              <p:cNvPr id="15" name="Ink 14">
                <a:extLst>
                  <a:ext uri="{FF2B5EF4-FFF2-40B4-BE49-F238E27FC236}">
                    <a16:creationId xmlns:a16="http://schemas.microsoft.com/office/drawing/2014/main" id="{56088C54-5E5F-26A6-5CF5-C2E2EC045E43}"/>
                  </a:ext>
                </a:extLst>
              </p:cNvPr>
              <p:cNvPicPr/>
              <p:nvPr/>
            </p:nvPicPr>
            <p:blipFill>
              <a:blip r:embed="rId19"/>
              <a:stretch>
                <a:fillRect/>
              </a:stretch>
            </p:blipFill>
            <p:spPr>
              <a:xfrm>
                <a:off x="6886154" y="2912164"/>
                <a:ext cx="15345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5E1B855B-ECB3-A2E6-5965-4B376C96692E}"/>
                  </a:ext>
                </a:extLst>
              </p14:cNvPr>
              <p14:cNvContentPartPr/>
              <p14:nvPr/>
            </p14:nvContentPartPr>
            <p14:xfrm>
              <a:off x="6841920" y="3941404"/>
              <a:ext cx="184680" cy="137880"/>
            </p14:xfrm>
          </p:contentPart>
        </mc:Choice>
        <mc:Fallback xmlns="">
          <p:pic>
            <p:nvPicPr>
              <p:cNvPr id="16" name="Ink 15">
                <a:extLst>
                  <a:ext uri="{FF2B5EF4-FFF2-40B4-BE49-F238E27FC236}">
                    <a16:creationId xmlns:a16="http://schemas.microsoft.com/office/drawing/2014/main" id="{5E1B855B-ECB3-A2E6-5965-4B376C96692E}"/>
                  </a:ext>
                </a:extLst>
              </p:cNvPr>
              <p:cNvPicPr/>
              <p:nvPr/>
            </p:nvPicPr>
            <p:blipFill>
              <a:blip r:embed="rId21"/>
              <a:stretch>
                <a:fillRect/>
              </a:stretch>
            </p:blipFill>
            <p:spPr>
              <a:xfrm>
                <a:off x="6826470" y="3925924"/>
                <a:ext cx="21522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A6A6243F-9A47-0EF4-A72E-48F9E12DDD8D}"/>
                  </a:ext>
                </a:extLst>
              </p14:cNvPr>
              <p14:cNvContentPartPr/>
              <p14:nvPr/>
            </p14:nvContentPartPr>
            <p14:xfrm>
              <a:off x="6098160" y="3227884"/>
              <a:ext cx="515160" cy="465480"/>
            </p14:xfrm>
          </p:contentPart>
        </mc:Choice>
        <mc:Fallback xmlns="">
          <p:pic>
            <p:nvPicPr>
              <p:cNvPr id="28" name="Ink 27">
                <a:extLst>
                  <a:ext uri="{FF2B5EF4-FFF2-40B4-BE49-F238E27FC236}">
                    <a16:creationId xmlns:a16="http://schemas.microsoft.com/office/drawing/2014/main" id="{A6A6243F-9A47-0EF4-A72E-48F9E12DDD8D}"/>
                  </a:ext>
                </a:extLst>
              </p:cNvPr>
              <p:cNvPicPr/>
              <p:nvPr/>
            </p:nvPicPr>
            <p:blipFill>
              <a:blip r:embed="rId23"/>
              <a:stretch>
                <a:fillRect/>
              </a:stretch>
            </p:blipFill>
            <p:spPr>
              <a:xfrm>
                <a:off x="6087368" y="3217084"/>
                <a:ext cx="536385" cy="4867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17B4C536-B5BD-A774-34FB-D3CFDFC6320E}"/>
                  </a:ext>
                </a:extLst>
              </p14:cNvPr>
              <p14:cNvContentPartPr/>
              <p14:nvPr/>
            </p14:nvContentPartPr>
            <p14:xfrm>
              <a:off x="7788287" y="3957462"/>
              <a:ext cx="802800" cy="293760"/>
            </p14:xfrm>
          </p:contentPart>
        </mc:Choice>
        <mc:Fallback xmlns="">
          <p:pic>
            <p:nvPicPr>
              <p:cNvPr id="36" name="Ink 35">
                <a:extLst>
                  <a:ext uri="{FF2B5EF4-FFF2-40B4-BE49-F238E27FC236}">
                    <a16:creationId xmlns:a16="http://schemas.microsoft.com/office/drawing/2014/main" id="{17B4C536-B5BD-A774-34FB-D3CFDFC6320E}"/>
                  </a:ext>
                </a:extLst>
              </p:cNvPr>
              <p:cNvPicPr/>
              <p:nvPr/>
            </p:nvPicPr>
            <p:blipFill>
              <a:blip r:embed="rId25"/>
              <a:stretch>
                <a:fillRect/>
              </a:stretch>
            </p:blipFill>
            <p:spPr>
              <a:xfrm>
                <a:off x="7772807" y="3941963"/>
                <a:ext cx="833400" cy="324398"/>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9" name="Ink 38">
                <a:extLst>
                  <a:ext uri="{FF2B5EF4-FFF2-40B4-BE49-F238E27FC236}">
                    <a16:creationId xmlns:a16="http://schemas.microsoft.com/office/drawing/2014/main" id="{5C3644B8-B30C-A368-1325-376CB1BF7CA8}"/>
                  </a:ext>
                </a:extLst>
              </p14:cNvPr>
              <p14:cNvContentPartPr/>
              <p14:nvPr/>
            </p14:nvContentPartPr>
            <p14:xfrm>
              <a:off x="10781069" y="3502680"/>
              <a:ext cx="388440" cy="111240"/>
            </p14:xfrm>
          </p:contentPart>
        </mc:Choice>
        <mc:Fallback xmlns="">
          <p:pic>
            <p:nvPicPr>
              <p:cNvPr id="39" name="Ink 38">
                <a:extLst>
                  <a:ext uri="{FF2B5EF4-FFF2-40B4-BE49-F238E27FC236}">
                    <a16:creationId xmlns:a16="http://schemas.microsoft.com/office/drawing/2014/main" id="{5C3644B8-B30C-A368-1325-376CB1BF7CA8}"/>
                  </a:ext>
                </a:extLst>
              </p:cNvPr>
              <p:cNvPicPr/>
              <p:nvPr/>
            </p:nvPicPr>
            <p:blipFill>
              <a:blip r:embed="rId27"/>
              <a:stretch>
                <a:fillRect/>
              </a:stretch>
            </p:blipFill>
            <p:spPr>
              <a:xfrm>
                <a:off x="10765589" y="3487150"/>
                <a:ext cx="419040" cy="141939"/>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2" name="Ink 41">
                <a:extLst>
                  <a:ext uri="{FF2B5EF4-FFF2-40B4-BE49-F238E27FC236}">
                    <a16:creationId xmlns:a16="http://schemas.microsoft.com/office/drawing/2014/main" id="{C62CB6CF-3CF7-0F8E-091C-B6B79F372427}"/>
                  </a:ext>
                </a:extLst>
              </p14:cNvPr>
              <p14:cNvContentPartPr/>
              <p14:nvPr/>
            </p14:nvContentPartPr>
            <p14:xfrm>
              <a:off x="11383709" y="3472800"/>
              <a:ext cx="222120" cy="150480"/>
            </p14:xfrm>
          </p:contentPart>
        </mc:Choice>
        <mc:Fallback xmlns="">
          <p:pic>
            <p:nvPicPr>
              <p:cNvPr id="42" name="Ink 41">
                <a:extLst>
                  <a:ext uri="{FF2B5EF4-FFF2-40B4-BE49-F238E27FC236}">
                    <a16:creationId xmlns:a16="http://schemas.microsoft.com/office/drawing/2014/main" id="{C62CB6CF-3CF7-0F8E-091C-B6B79F372427}"/>
                  </a:ext>
                </a:extLst>
              </p:cNvPr>
              <p:cNvPicPr/>
              <p:nvPr/>
            </p:nvPicPr>
            <p:blipFill>
              <a:blip r:embed="rId29"/>
              <a:stretch>
                <a:fillRect/>
              </a:stretch>
            </p:blipFill>
            <p:spPr>
              <a:xfrm>
                <a:off x="11368229" y="3457283"/>
                <a:ext cx="252720" cy="181153"/>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1" name="Ink 60">
                <a:extLst>
                  <a:ext uri="{FF2B5EF4-FFF2-40B4-BE49-F238E27FC236}">
                    <a16:creationId xmlns:a16="http://schemas.microsoft.com/office/drawing/2014/main" id="{9C80388E-2C3C-49E1-0AFF-A80FA525665F}"/>
                  </a:ext>
                </a:extLst>
              </p14:cNvPr>
              <p14:cNvContentPartPr/>
              <p14:nvPr/>
            </p14:nvContentPartPr>
            <p14:xfrm>
              <a:off x="8834229" y="2191571"/>
              <a:ext cx="587160" cy="298080"/>
            </p14:xfrm>
          </p:contentPart>
        </mc:Choice>
        <mc:Fallback xmlns="">
          <p:pic>
            <p:nvPicPr>
              <p:cNvPr id="61" name="Ink 60">
                <a:extLst>
                  <a:ext uri="{FF2B5EF4-FFF2-40B4-BE49-F238E27FC236}">
                    <a16:creationId xmlns:a16="http://schemas.microsoft.com/office/drawing/2014/main" id="{9C80388E-2C3C-49E1-0AFF-A80FA525665F}"/>
                  </a:ext>
                </a:extLst>
              </p:cNvPr>
              <p:cNvPicPr/>
              <p:nvPr/>
            </p:nvPicPr>
            <p:blipFill>
              <a:blip r:embed="rId31"/>
              <a:stretch>
                <a:fillRect/>
              </a:stretch>
            </p:blipFill>
            <p:spPr>
              <a:xfrm>
                <a:off x="8818740" y="2176091"/>
                <a:ext cx="617779"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53" name="Ink 2052">
                <a:extLst>
                  <a:ext uri="{FF2B5EF4-FFF2-40B4-BE49-F238E27FC236}">
                    <a16:creationId xmlns:a16="http://schemas.microsoft.com/office/drawing/2014/main" id="{C592EA16-46C9-4DEB-4898-8E22076F3644}"/>
                  </a:ext>
                </a:extLst>
              </p14:cNvPr>
              <p14:cNvContentPartPr/>
              <p14:nvPr/>
            </p14:nvContentPartPr>
            <p14:xfrm>
              <a:off x="7391164" y="3283345"/>
              <a:ext cx="358560" cy="141120"/>
            </p14:xfrm>
          </p:contentPart>
        </mc:Choice>
        <mc:Fallback xmlns="">
          <p:pic>
            <p:nvPicPr>
              <p:cNvPr id="2053" name="Ink 2052">
                <a:extLst>
                  <a:ext uri="{FF2B5EF4-FFF2-40B4-BE49-F238E27FC236}">
                    <a16:creationId xmlns:a16="http://schemas.microsoft.com/office/drawing/2014/main" id="{C592EA16-46C9-4DEB-4898-8E22076F3644}"/>
                  </a:ext>
                </a:extLst>
              </p:cNvPr>
              <p:cNvPicPr/>
              <p:nvPr/>
            </p:nvPicPr>
            <p:blipFill>
              <a:blip r:embed="rId33"/>
              <a:stretch>
                <a:fillRect/>
              </a:stretch>
            </p:blipFill>
            <p:spPr>
              <a:xfrm>
                <a:off x="7375668" y="3267865"/>
                <a:ext cx="389191"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7" name="Ink 26">
                <a:extLst>
                  <a:ext uri="{FF2B5EF4-FFF2-40B4-BE49-F238E27FC236}">
                    <a16:creationId xmlns:a16="http://schemas.microsoft.com/office/drawing/2014/main" id="{6E1FF2A1-BBA9-4F65-996E-92277C4D4FDC}"/>
                  </a:ext>
                </a:extLst>
              </p14:cNvPr>
              <p14:cNvContentPartPr/>
              <p14:nvPr/>
            </p14:nvContentPartPr>
            <p14:xfrm>
              <a:off x="8852218" y="1647596"/>
              <a:ext cx="558360" cy="135360"/>
            </p14:xfrm>
          </p:contentPart>
        </mc:Choice>
        <mc:Fallback xmlns="">
          <p:pic>
            <p:nvPicPr>
              <p:cNvPr id="27" name="Ink 26">
                <a:extLst>
                  <a:ext uri="{FF2B5EF4-FFF2-40B4-BE49-F238E27FC236}">
                    <a16:creationId xmlns:a16="http://schemas.microsoft.com/office/drawing/2014/main" id="{6E1FF2A1-BBA9-4F65-996E-92277C4D4FDC}"/>
                  </a:ext>
                </a:extLst>
              </p:cNvPr>
              <p:cNvPicPr/>
              <p:nvPr/>
            </p:nvPicPr>
            <p:blipFill>
              <a:blip r:embed="rId35"/>
              <a:stretch>
                <a:fillRect/>
              </a:stretch>
            </p:blipFill>
            <p:spPr>
              <a:xfrm>
                <a:off x="8836738" y="1632116"/>
                <a:ext cx="5889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9" name="Ink 28">
                <a:extLst>
                  <a:ext uri="{FF2B5EF4-FFF2-40B4-BE49-F238E27FC236}">
                    <a16:creationId xmlns:a16="http://schemas.microsoft.com/office/drawing/2014/main" id="{E0DF8A9D-1AEC-2C82-9D1D-B26105F1C74E}"/>
                  </a:ext>
                </a:extLst>
              </p14:cNvPr>
              <p14:cNvContentPartPr/>
              <p14:nvPr/>
            </p14:nvContentPartPr>
            <p14:xfrm>
              <a:off x="8485738" y="1658036"/>
              <a:ext cx="183600" cy="139320"/>
            </p14:xfrm>
          </p:contentPart>
        </mc:Choice>
        <mc:Fallback xmlns="">
          <p:pic>
            <p:nvPicPr>
              <p:cNvPr id="29" name="Ink 28">
                <a:extLst>
                  <a:ext uri="{FF2B5EF4-FFF2-40B4-BE49-F238E27FC236}">
                    <a16:creationId xmlns:a16="http://schemas.microsoft.com/office/drawing/2014/main" id="{E0DF8A9D-1AEC-2C82-9D1D-B26105F1C74E}"/>
                  </a:ext>
                </a:extLst>
              </p:cNvPr>
              <p:cNvPicPr/>
              <p:nvPr/>
            </p:nvPicPr>
            <p:blipFill>
              <a:blip r:embed="rId37"/>
              <a:stretch>
                <a:fillRect/>
              </a:stretch>
            </p:blipFill>
            <p:spPr>
              <a:xfrm>
                <a:off x="8470228" y="1642556"/>
                <a:ext cx="2142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43" name="Ink 42">
                <a:extLst>
                  <a:ext uri="{FF2B5EF4-FFF2-40B4-BE49-F238E27FC236}">
                    <a16:creationId xmlns:a16="http://schemas.microsoft.com/office/drawing/2014/main" id="{648482E8-9BFD-CD5C-1820-AD3584D0D0AC}"/>
                  </a:ext>
                </a:extLst>
              </p14:cNvPr>
              <p14:cNvContentPartPr/>
              <p14:nvPr/>
            </p14:nvContentPartPr>
            <p14:xfrm>
              <a:off x="11147121" y="2986402"/>
              <a:ext cx="199800" cy="120960"/>
            </p14:xfrm>
          </p:contentPart>
        </mc:Choice>
        <mc:Fallback xmlns="">
          <p:pic>
            <p:nvPicPr>
              <p:cNvPr id="43" name="Ink 42">
                <a:extLst>
                  <a:ext uri="{FF2B5EF4-FFF2-40B4-BE49-F238E27FC236}">
                    <a16:creationId xmlns:a16="http://schemas.microsoft.com/office/drawing/2014/main" id="{648482E8-9BFD-CD5C-1820-AD3584D0D0AC}"/>
                  </a:ext>
                </a:extLst>
              </p:cNvPr>
              <p:cNvPicPr/>
              <p:nvPr/>
            </p:nvPicPr>
            <p:blipFill>
              <a:blip r:embed="rId39"/>
              <a:stretch>
                <a:fillRect/>
              </a:stretch>
            </p:blipFill>
            <p:spPr>
              <a:xfrm>
                <a:off x="11131613" y="2970876"/>
                <a:ext cx="230455" cy="15165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53" name="Ink 52">
                <a:extLst>
                  <a:ext uri="{FF2B5EF4-FFF2-40B4-BE49-F238E27FC236}">
                    <a16:creationId xmlns:a16="http://schemas.microsoft.com/office/drawing/2014/main" id="{951E5BBB-C94E-4AD2-9A49-2474556B9F11}"/>
                  </a:ext>
                </a:extLst>
              </p14:cNvPr>
              <p14:cNvContentPartPr/>
              <p14:nvPr/>
            </p14:nvContentPartPr>
            <p14:xfrm>
              <a:off x="11626641" y="2986402"/>
              <a:ext cx="285840" cy="152640"/>
            </p14:xfrm>
          </p:contentPart>
        </mc:Choice>
        <mc:Fallback xmlns="">
          <p:pic>
            <p:nvPicPr>
              <p:cNvPr id="53" name="Ink 52">
                <a:extLst>
                  <a:ext uri="{FF2B5EF4-FFF2-40B4-BE49-F238E27FC236}">
                    <a16:creationId xmlns:a16="http://schemas.microsoft.com/office/drawing/2014/main" id="{951E5BBB-C94E-4AD2-9A49-2474556B9F11}"/>
                  </a:ext>
                </a:extLst>
              </p:cNvPr>
              <p:cNvPicPr/>
              <p:nvPr/>
            </p:nvPicPr>
            <p:blipFill>
              <a:blip r:embed="rId41"/>
              <a:stretch>
                <a:fillRect/>
              </a:stretch>
            </p:blipFill>
            <p:spPr>
              <a:xfrm>
                <a:off x="11611161" y="2970885"/>
                <a:ext cx="316440" cy="183312"/>
              </a:xfrm>
              <a:prstGeom prst="rect">
                <a:avLst/>
              </a:prstGeom>
            </p:spPr>
          </p:pic>
        </mc:Fallback>
      </mc:AlternateContent>
    </p:spTree>
    <p:extLst>
      <p:ext uri="{BB962C8B-B14F-4D97-AF65-F5344CB8AC3E}">
        <p14:creationId xmlns:p14="http://schemas.microsoft.com/office/powerpoint/2010/main" val="4016663871"/>
      </p:ext>
    </p:extLst>
  </p:cSld>
  <p:clrMapOvr>
    <a:masterClrMapping/>
  </p:clrMapOvr>
  <mc:AlternateContent xmlns:mc="http://schemas.openxmlformats.org/markup-compatibility/2006" xmlns:p14="http://schemas.microsoft.com/office/powerpoint/2010/main">
    <mc:Choice Requires="p14">
      <p:transition spd="slow" p14:dur="2000" advTm="19051"/>
    </mc:Choice>
    <mc:Fallback xmlns="">
      <p:transition spd="slow" advTm="1905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8.5|9"/>
</p:tagLst>
</file>

<file path=ppt/tags/tag2.xml><?xml version="1.0" encoding="utf-8"?>
<p:tagLst xmlns:a="http://schemas.openxmlformats.org/drawingml/2006/main" xmlns:r="http://schemas.openxmlformats.org/officeDocument/2006/relationships" xmlns:p="http://schemas.openxmlformats.org/presentationml/2006/main">
  <p:tag name="TIMING" val="|9.3|5.5"/>
</p:tagLst>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A9E159B2A2BED4CBF44216BED96E174" ma:contentTypeVersion="16" ma:contentTypeDescription="Create a new document." ma:contentTypeScope="" ma:versionID="79b0dccea6271240274b92965c7ab17c">
  <xsd:schema xmlns:xsd="http://www.w3.org/2001/XMLSchema" xmlns:xs="http://www.w3.org/2001/XMLSchema" xmlns:p="http://schemas.microsoft.com/office/2006/metadata/properties" xmlns:ns2="d68fd8d5-b080-4ed3-a7e8-9e90a601cae7" xmlns:ns3="b6ad5b93-7bdd-4c29-96d2-06029b8580cc" targetNamespace="http://schemas.microsoft.com/office/2006/metadata/properties" ma:root="true" ma:fieldsID="95c5b61a6d66c108de0b15495e534766" ns2:_="" ns3:_="">
    <xsd:import namespace="d68fd8d5-b080-4ed3-a7e8-9e90a601cae7"/>
    <xsd:import namespace="b6ad5b93-7bdd-4c29-96d2-06029b8580c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3:SharedWithUsers" minOccurs="0"/>
                <xsd:element ref="ns3:SharedWithDetails" minOccurs="0"/>
                <xsd:element ref="ns2:DCp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8fd8d5-b080-4ed3-a7e8-9e90a601ca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54eff52-6b6d-4e5f-a3b0-187f185b1db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DCppt" ma:index="23" nillable="true" ma:displayName="DC ppt" ma:format="Dropdown" ma:internalName="DCpp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ad5b93-7bdd-4c29-96d2-06029b8580cc"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5c5b5eb-082e-412f-a7d3-e4ccfc96e48f}" ma:internalName="TaxCatchAll" ma:showField="CatchAllData" ma:web="b6ad5b93-7bdd-4c29-96d2-06029b8580cc">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8D461B-47FF-4ED6-AAB1-753EA2F39D95}">
  <ds:schemaRefs>
    <ds:schemaRef ds:uri="http://schemas.microsoft.com/sharepoint/v3/contenttype/forms"/>
  </ds:schemaRefs>
</ds:datastoreItem>
</file>

<file path=customXml/itemProps2.xml><?xml version="1.0" encoding="utf-8"?>
<ds:datastoreItem xmlns:ds="http://schemas.openxmlformats.org/officeDocument/2006/customXml" ds:itemID="{C8DDF414-3432-46A8-ABB9-279140AB8563}">
  <ds:schemaRefs>
    <ds:schemaRef ds:uri="b6ad5b93-7bdd-4c29-96d2-06029b8580cc"/>
    <ds:schemaRef ds:uri="d68fd8d5-b080-4ed3-a7e8-9e90a601ca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7</TotalTime>
  <Words>1463</Words>
  <Application>Microsoft Office PowerPoint</Application>
  <PresentationFormat>Widescreen</PresentationFormat>
  <Paragraphs>189</Paragraphs>
  <Slides>18</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Cambria Math</vt:lpstr>
      <vt:lpstr>Neue Haas Grotesk Text Pro</vt:lpstr>
      <vt:lpstr>Söhne</vt:lpstr>
      <vt:lpstr>VanillaVTI</vt:lpstr>
      <vt:lpstr>IMechE Design Challenge 2024</vt:lpstr>
      <vt:lpstr>Challenge Overview</vt:lpstr>
      <vt:lpstr>Vehicle Design</vt:lpstr>
      <vt:lpstr>Design Overview</vt:lpstr>
      <vt:lpstr>Chassis</vt:lpstr>
      <vt:lpstr>Powertrain</vt:lpstr>
      <vt:lpstr>Target Detection Method</vt:lpstr>
      <vt:lpstr>Circuit Diagram</vt:lpstr>
      <vt:lpstr>Power Distribution</vt:lpstr>
      <vt:lpstr>Calculating Vref</vt:lpstr>
      <vt:lpstr>Protecting the Raspberry Pi</vt:lpstr>
      <vt:lpstr>Vehicle Operation</vt:lpstr>
      <vt:lpstr>Vehicle Operation</vt:lpstr>
      <vt:lpstr>Detector – Computer Vision</vt:lpstr>
      <vt:lpstr>Detector – Computer Vision</vt:lpstr>
      <vt:lpstr>Bill of Materials</vt:lpstr>
      <vt:lpstr>Overview</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Gursager Singh</dc:creator>
  <cp:lastModifiedBy>Gursager Singh Hardeep Singh</cp:lastModifiedBy>
  <cp:revision>3</cp:revision>
  <dcterms:created xsi:type="dcterms:W3CDTF">2024-05-20T20:25:15Z</dcterms:created>
  <dcterms:modified xsi:type="dcterms:W3CDTF">2024-05-28T23:11:58Z</dcterms:modified>
</cp:coreProperties>
</file>