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E98D-1680-56F0-BCD2-41478A484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33DF1-BCFC-53D1-A557-A983F2406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6702-FFF3-CBCC-7C71-8CB976B6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0FC-AE53-450A-8D1E-656040DB4E5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C765D-815E-7637-7BF6-FBA86284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2B7D-262E-04AD-2E6D-058791E8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1F65-097E-4E5B-8A44-A3DFC518D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43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AEB3-48D8-128D-D1CA-1C9D73D8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1B471-195C-81C6-B6CA-026E3EBAB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065CF-3309-20CD-F7BE-FC40F985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0FC-AE53-450A-8D1E-656040DB4E5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6D74-1D5C-4577-2746-817FC137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F7B0-F71F-E173-F7F1-9EDFCBEA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1F65-097E-4E5B-8A44-A3DFC518D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85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6A19D-5B73-6FA2-A429-A10E598AD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79D1B-AD72-8B79-D3CE-EF7B1B4A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091AA-4E46-9814-94EC-D899E66D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0FC-AE53-450A-8D1E-656040DB4E5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15A78-5369-9DEC-4AE2-79A606A2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3642-7A9E-1A6C-03D4-0AC0D4A5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1F65-097E-4E5B-8A44-A3DFC518D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5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C2C5-2118-3A6E-987B-A21B409E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EDC4-FF0C-8E06-85E3-06ECF7D4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6C70-A02A-47B6-432B-75D6404B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0FC-AE53-450A-8D1E-656040DB4E5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2029-596B-D38C-FABC-A1503803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7E1B-E825-960C-EC52-FB39BAE5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1F65-097E-4E5B-8A44-A3DFC518D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22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5C50-7DFB-4B32-1E9C-0DC9811F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D2E78-0F78-B308-71A4-FD93A75D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23B2-09DC-6925-3A6D-8E17F5F2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0FC-AE53-450A-8D1E-656040DB4E5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0FAF-494B-0972-981B-66BB8103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784F-B14B-CE67-3565-F7B723F5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1F65-097E-4E5B-8A44-A3DFC518D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69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1ED3-9798-5BC2-3A9F-D6F15301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6437-8FB6-6327-0719-A600D1D41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6E705-EE8F-6649-E898-ABABFCB91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0B71-594C-3CD8-5D8A-FE13DE51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0FC-AE53-450A-8D1E-656040DB4E5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9DCB-2FC4-277B-E6BC-A05FD7DE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66FDE-E539-3217-0D4C-CBE4EB28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1F65-097E-4E5B-8A44-A3DFC518D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1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B33D-413C-214C-5DFF-BBFF1BA3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E5A34-FD49-96FF-F32A-BC3A3F82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24363-1A00-CB8A-902D-7BE66DEA1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89D1E-83B5-F4B8-33DE-12AA4FBEC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7715F-72C7-EE28-2BE3-7AD6DABC0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E052A-A3AF-6A0B-9842-1F4C53D4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0FC-AE53-450A-8D1E-656040DB4E5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A1D25-E17B-07BF-E132-1BAA31EC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92424-E184-6140-62DA-2073508D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1F65-097E-4E5B-8A44-A3DFC518D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3995-426F-15C7-6583-C0EF4176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5BC3E-FCD9-527A-9B5C-9AFB4C3E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0FC-AE53-450A-8D1E-656040DB4E5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9FE45-8E77-3431-A3A1-0D7E0551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8470C-9EBB-EEFC-C418-B5113E3D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1F65-097E-4E5B-8A44-A3DFC518D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71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999BB-5E75-E2A0-40EF-1B225160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0FC-AE53-450A-8D1E-656040DB4E5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39E87-2062-5D31-21E7-83F27706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70490-FEE3-39DE-570F-97B152CE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1F65-097E-4E5B-8A44-A3DFC518D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4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51FA-F850-2955-5F17-D1A19BB5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3ED6-6A3E-F663-F1D9-D2A63931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F996-B421-3B1D-4748-07020AEA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C6CBA-3575-F453-7807-B7E9D36A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0FC-AE53-450A-8D1E-656040DB4E5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CE6C4-F580-090F-03F3-B125EB05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6F427-8ACD-16FC-80CE-64DA8492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1F65-097E-4E5B-8A44-A3DFC518D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B60E-2E28-23E0-A4E0-12D4E19F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3D1B8-CDD3-8302-8832-889CFCFDC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378D-9E6D-124E-9E3F-4314D52D0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EDBC1-7592-B10C-B443-27B2EB45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F0FC-AE53-450A-8D1E-656040DB4E5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3F969-A099-8366-6EE1-DA03BEB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74723-038B-26AA-B67F-2BE18187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1F65-097E-4E5B-8A44-A3DFC518D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15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5560F-C2F6-C289-2DA1-ED1D737B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FCE4-6C35-2AD9-149A-2AABA5E66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F3EE-D908-7060-E66F-B92D391EE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EF0FC-AE53-450A-8D1E-656040DB4E54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5281-CA87-0461-D462-5BBC6EE53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552A-58D2-E46C-74FB-91599DF58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91F65-097E-4E5B-8A44-A3DFC518D0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3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140B-BF76-AF9E-134C-D8413C07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696"/>
            <a:ext cx="9144000" cy="2387600"/>
          </a:xfrm>
        </p:spPr>
        <p:txBody>
          <a:bodyPr/>
          <a:lstStyle/>
          <a:p>
            <a:r>
              <a:rPr lang="en-GB" dirty="0"/>
              <a:t>DesignED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7E874-8CB6-7352-46E5-FAD919441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9371"/>
            <a:ext cx="9144000" cy="1655762"/>
          </a:xfrm>
        </p:spPr>
        <p:txBody>
          <a:bodyPr/>
          <a:lstStyle/>
          <a:p>
            <a:r>
              <a:rPr lang="en-GB" dirty="0"/>
              <a:t>Gursager Singh Hardeep Singh</a:t>
            </a:r>
          </a:p>
          <a:p>
            <a:r>
              <a:rPr lang="en-GB" dirty="0"/>
              <a:t>Shehan Medagedara</a:t>
            </a:r>
          </a:p>
          <a:p>
            <a:r>
              <a:rPr lang="en-GB" dirty="0"/>
              <a:t>Harry Wang</a:t>
            </a:r>
          </a:p>
        </p:txBody>
      </p:sp>
      <p:pic>
        <p:nvPicPr>
          <p:cNvPr id="5" name="Picture 4" descr="A logo of the university of edinburgh&#10;&#10;Description automatically generated">
            <a:extLst>
              <a:ext uri="{FF2B5EF4-FFF2-40B4-BE49-F238E27FC236}">
                <a16:creationId xmlns:a16="http://schemas.microsoft.com/office/drawing/2014/main" id="{F31C6907-20CA-0E2C-E434-DD399FDF3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6" y="313060"/>
            <a:ext cx="3216428" cy="25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DesignED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</dc:title>
  <dc:creator>Shehan Medagedara</dc:creator>
  <cp:lastModifiedBy>Shehan Medagedara</cp:lastModifiedBy>
  <cp:revision>1</cp:revision>
  <dcterms:created xsi:type="dcterms:W3CDTF">2024-05-28T12:52:42Z</dcterms:created>
  <dcterms:modified xsi:type="dcterms:W3CDTF">2024-05-28T13:12:34Z</dcterms:modified>
</cp:coreProperties>
</file>