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0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8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0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3EE6CB-8CC9-4CCB-8A85-3243C2EC83E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6FE7CD-543E-48AA-9C80-7E0E29FA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925-6A71-96ED-A665-963324D9A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542" y="2821041"/>
            <a:ext cx="6815669" cy="1515533"/>
          </a:xfrm>
        </p:spPr>
        <p:txBody>
          <a:bodyPr/>
          <a:lstStyle/>
          <a:p>
            <a:r>
              <a:rPr lang="en-US" dirty="0"/>
              <a:t>Bus Route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862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32D-0C95-FFCC-AFE4-C804AA47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NoSQL database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12840-433C-D908-5A7B-B7860278C585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55091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0CF-F0AD-6CA3-E5F2-B3DFD4D4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838118"/>
            <a:ext cx="3718455" cy="1371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F06A-F4CB-D411-C65D-132C060E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Implemented using MongoDB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4 basic collections Bus, Driver , Route and Bus route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9DC7D-CEFF-B8AA-1B91-B8C74FE62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402671"/>
            <a:ext cx="6145141" cy="44477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402A0-72BE-9BA9-436C-7A7E8198FF7A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6141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65A-5128-0D61-F010-7A322A7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SQL and NoSQL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3F6C-63F2-5DE4-8B01-401B1137A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FCF8-CA18-35F0-74AB-C808DAAE2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Easy to implement CRUD operations because of foreign key association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Easy to increment id’s automatically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5E61-BFF1-4B0B-46A2-F73533213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Non-relational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8355E-DC03-9630-90C4-7DDDBB889D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to remove all the occurrences manually from each collection because of lack of foreign key linkages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to supply id’s of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bus,driver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routes while CRUD operation.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9AE97-48C8-140B-C1BE-41588C7F6DAD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9396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CB88-2A50-E5B7-F0E3-59BB6BD2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 Demos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A38BF-D446-9371-F57A-45F6D4B7E419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89610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46A0-0E52-8FF9-8F7B-0E67C50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section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E6BE36-45EC-4092-13E7-5B11B7D4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37228" cy="331893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Main screen of the bus section containing all the options to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 routes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698D6F-E9F7-1C59-3149-148CFE17F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73" y="2155193"/>
            <a:ext cx="4947914" cy="391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BC442-1CEB-95A3-DCBA-C84DCD6D8DBB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40296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46A0-0E52-8FF9-8F7B-0E67C50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 bus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E6BE36-45EC-4092-13E7-5B11B7D4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37228" cy="3318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Add bus takes in bus number, capacity and driver ID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not available it will throw an error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52F003-A60E-1392-AAD3-7A18ECF1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7" y="2418672"/>
            <a:ext cx="5859944" cy="3595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F5CC86-29AC-B0C0-00A0-DF3C46942114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15159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46A0-0E52-8FF9-8F7B-0E67C50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E6BE36-45EC-4092-13E7-5B11B7D4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37228" cy="331893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Shows all the routes that the bus is currently undertaking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E47FD-08EE-7A86-F352-7FA3C471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46" y="2556932"/>
            <a:ext cx="5710748" cy="3543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6FD88-F163-333A-FA4E-619D6AC9322E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0062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46A0-0E52-8FF9-8F7B-0E67C50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E6BE36-45EC-4092-13E7-5B11B7D4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37228" cy="3318936"/>
          </a:xfrm>
        </p:spPr>
        <p:txBody>
          <a:bodyPr>
            <a:normAutofit/>
          </a:bodyPr>
          <a:lstStyle/>
          <a:p>
            <a:r>
              <a:rPr lang="en-US" sz="3200" dirty="0"/>
              <a:t>Checks all the available routes and assign the route that the user selects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2AAAC-CEB8-D597-C5F0-D4CED135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29" y="2640259"/>
            <a:ext cx="5661421" cy="3152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0487B1-4BBB-BCDA-405D-6315116EFCFE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21194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ussion Questions | Fellowship | Midtown Fellowship: Downtown in  Columbia, SC">
            <a:extLst>
              <a:ext uri="{FF2B5EF4-FFF2-40B4-BE49-F238E27FC236}">
                <a16:creationId xmlns:a16="http://schemas.microsoft.com/office/drawing/2014/main" id="{255E8DCE-E20E-1C24-390F-BB485EB1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70" y="1512237"/>
            <a:ext cx="9020060" cy="38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E44-559F-604C-D39A-29581209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270"/>
            <a:ext cx="9601196" cy="98871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B49D-B140-D12A-83CB-1508864D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769531"/>
            <a:ext cx="9601196" cy="43383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Description</a:t>
            </a:r>
          </a:p>
          <a:p>
            <a:pPr algn="l"/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Transportation Challenges:</a:t>
            </a:r>
            <a:endParaRPr lang="en-US" sz="29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to challenges in managing public transportation.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Emphasis on efficient coordination for seamless operations.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 Management Importance:</a:t>
            </a:r>
            <a:endParaRPr lang="en-US" sz="29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Critical role of resource management in transportation.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optimal bus scheduling and operation.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Components:</a:t>
            </a:r>
            <a:endParaRPr lang="en-US" sz="29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focuses on drivers, buses, and bus routes.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 management crucial for operational success.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017BC-35AF-ED7D-29DE-17A2B4CEEC1A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1595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E44-559F-604C-D39A-29581209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270"/>
            <a:ext cx="9601196" cy="98871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B49D-B140-D12A-83CB-1508864D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769531"/>
            <a:ext cx="9601196" cy="42850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Description</a:t>
            </a:r>
          </a:p>
          <a:p>
            <a:pPr algn="l"/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Automation for Efficiency:</a:t>
            </a:r>
            <a:endParaRPr lang="en-US" sz="3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Conventional manual systems' limitations.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goal: automate and optimize through a comprehensive database.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Project Objectives:</a:t>
            </a:r>
            <a:endParaRPr lang="en-US" sz="3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relational database for drivers, buses, and routes.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non-relational database for alternative data modeling.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User-Friendly Interface:</a:t>
            </a:r>
            <a:endParaRPr lang="en-US" sz="3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of user-friendly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Enhances accessibility and usability for administrators.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F0C08-C2B0-156E-5E72-671F6854B12F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1365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89C-AB30-1879-6E21-FF87C1D5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44782"/>
            <a:ext cx="9601196" cy="979833"/>
          </a:xfrm>
        </p:spPr>
        <p:txBody>
          <a:bodyPr/>
          <a:lstStyle/>
          <a:p>
            <a:r>
              <a:rPr lang="en-US" sz="4000" dirty="0"/>
              <a:t>Dataset Description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3721-A41A-764E-75A2-4FC4E3C9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488658"/>
            <a:ext cx="4800600" cy="3921019"/>
          </a:xfrm>
        </p:spPr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 Dataset:</a:t>
            </a:r>
            <a:endParaRPr lang="en-US" sz="5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5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Includes essential information about drivers, such as their names and license numbers.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5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Facilitates tracking and management of driver details for effective rostering.</a:t>
            </a:r>
          </a:p>
          <a:p>
            <a:pPr algn="l">
              <a:buFont typeface="+mj-lt"/>
              <a:buAutoNum type="arabicPeriod"/>
            </a:pPr>
            <a:r>
              <a:rPr lang="en-US" sz="55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 Dataset:</a:t>
            </a:r>
            <a:endParaRPr lang="en-US" sz="5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Captures details about each bus, including identification numbers, capacities, and maintenance schedules.</a:t>
            </a:r>
          </a:p>
          <a:p>
            <a:pPr lvl="1" algn="l">
              <a:buFont typeface="Wingdings" panose="05000000000000000000" pitchFamily="2" charset="2"/>
              <a:buChar char="q"/>
            </a:pPr>
            <a:r>
              <a:rPr lang="en-US" sz="5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monitoring and optimization of bus operations and maintenance.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C41CD-9B12-6D32-54C1-80D27CAA17C4}"/>
              </a:ext>
            </a:extLst>
          </p:cNvPr>
          <p:cNvSpPr txBox="1"/>
          <p:nvPr/>
        </p:nvSpPr>
        <p:spPr>
          <a:xfrm>
            <a:off x="6738151" y="2488658"/>
            <a:ext cx="4158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 Dataset: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Stores information on different bus routes, including names and start/end locations.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Essential for planning and coordinating routes within the transportation network.</a:t>
            </a:r>
          </a:p>
          <a:p>
            <a:pPr algn="l"/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BusRoute Dataset: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Establishes connections between buses and routes.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Facilitates efficient mapping of buses to their assigned routes for streamlined operations.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AA5BF-2B21-1779-8D0F-57A6FE1B1290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74536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32D-0C95-FFCC-AFE4-C804AA47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Relational Database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1A22A-7078-0BC8-AAAD-F74CE0FC7FEA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09473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0CF-F0AD-6CA3-E5F2-B3DFD4D4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838118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4A51E4-5380-CB6E-EA7D-7E91E3FA2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831" y="1784412"/>
            <a:ext cx="5377107" cy="37108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F06A-F4CB-D411-C65D-132C060E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379020" cy="2987996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four separate tables showing relationship between different entities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Implemented using SQL workbench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E6879-196A-22D1-D13F-FFA5C66F5B49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87450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6858-F7E4-5E8B-31FF-34486C53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96206"/>
            <a:ext cx="9601196" cy="1303867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6279A9B-2677-B26D-07B7-63DD6E2E1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25" y="1452481"/>
            <a:ext cx="5833398" cy="4634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C35260-9331-D55D-B8C8-59FDA88A13AC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61317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344A-DC7E-B9E4-B8DF-F05AC63D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2014E-3B7D-2CA7-CAC3-4154A7C7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353" y="3133819"/>
            <a:ext cx="2985857" cy="2121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051FE-1CA1-5CD4-0744-1DA5FB612B68}"/>
              </a:ext>
            </a:extLst>
          </p:cNvPr>
          <p:cNvSpPr txBox="1"/>
          <p:nvPr/>
        </p:nvSpPr>
        <p:spPr>
          <a:xfrm>
            <a:off x="1032769" y="2601157"/>
            <a:ext cx="6832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Implemented basic CRUD operations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Key with CASCADE: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Cascade option ensures that changes to the primary key (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in the Driver table propagate to related records in the Bus table.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Auto-Incrementation of IDs: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 of auto-incrementation for primary keys (e.g.,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BusID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to ensure unique identifiers.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Simplifies data entry and maintenance by automatically assigning incremental IDs to new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ED3E4-C26A-DCF4-256F-A11E609DADBD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0682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344A-DC7E-B9E4-B8DF-F05AC63D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2014E-3B7D-2CA7-CAC3-4154A7C7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353" y="3133819"/>
            <a:ext cx="2985857" cy="2121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051FE-1CA1-5CD4-0744-1DA5FB612B68}"/>
              </a:ext>
            </a:extLst>
          </p:cNvPr>
          <p:cNvSpPr txBox="1"/>
          <p:nvPr/>
        </p:nvSpPr>
        <p:spPr>
          <a:xfrm>
            <a:off x="1032769" y="2601157"/>
            <a:ext cx="6832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Streamlined Record Insertion: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Auto-incrementation enhances the simplicity of adding new records, as the database manages unique ID assignment.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Demonstrating the ease of inserting new drivers, buses, and routes without manual ID assignment.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Integrity in Bus-Route Connections: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Establishing relationships between the Bus and Route tables using foreign keys (e.g.,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BusID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RouteID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CASCADE option ensuring changes to primary key values in Bus or Route tables reflect in the BusRoute table, maintaining data consistency.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626EE-648C-BA4B-8A8E-0D67AB288178}"/>
              </a:ext>
            </a:extLst>
          </p:cNvPr>
          <p:cNvSpPr txBox="1"/>
          <p:nvPr/>
        </p:nvSpPr>
        <p:spPr>
          <a:xfrm>
            <a:off x="642888" y="5923170"/>
            <a:ext cx="287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18503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608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Organic</vt:lpstr>
      <vt:lpstr>Bus Route Management System</vt:lpstr>
      <vt:lpstr>Background</vt:lpstr>
      <vt:lpstr>Background</vt:lpstr>
      <vt:lpstr>Dataset Description</vt:lpstr>
      <vt:lpstr>Relational Database Implementation</vt:lpstr>
      <vt:lpstr>Schema</vt:lpstr>
      <vt:lpstr>ER Diagram</vt:lpstr>
      <vt:lpstr>Functions</vt:lpstr>
      <vt:lpstr>Functions</vt:lpstr>
      <vt:lpstr>NoSQL database Implementation</vt:lpstr>
      <vt:lpstr>Collections</vt:lpstr>
      <vt:lpstr>Comparison between SQL and NoSQL</vt:lpstr>
      <vt:lpstr>Function Demos</vt:lpstr>
      <vt:lpstr>Bus section </vt:lpstr>
      <vt:lpstr> Add bus</vt:lpstr>
      <vt:lpstr>Show route</vt:lpstr>
      <vt:lpstr>Assign Route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Route Management</dc:title>
  <dc:creator>Muhammad Shayaan Malik</dc:creator>
  <cp:lastModifiedBy>Muhammad Sheharyar</cp:lastModifiedBy>
  <cp:revision>7</cp:revision>
  <dcterms:created xsi:type="dcterms:W3CDTF">2023-11-21T21:47:02Z</dcterms:created>
  <dcterms:modified xsi:type="dcterms:W3CDTF">2023-11-21T23:09:11Z</dcterms:modified>
</cp:coreProperties>
</file>