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6" r:id="rId6"/>
    <p:sldId id="260" r:id="rId7"/>
    <p:sldId id="265" r:id="rId8"/>
    <p:sldId id="267" r:id="rId9"/>
    <p:sldId id="268"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37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49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023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308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61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25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88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9974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1609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966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09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77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3/6/2020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4324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4808-F579-4CFD-8191-B24A538B506D}"/>
              </a:ext>
            </a:extLst>
          </p:cNvPr>
          <p:cNvSpPr>
            <a:spLocks noGrp="1"/>
          </p:cNvSpPr>
          <p:nvPr>
            <p:ph type="ctrTitle"/>
          </p:nvPr>
        </p:nvSpPr>
        <p:spPr>
          <a:xfrm>
            <a:off x="1097280" y="758952"/>
            <a:ext cx="9983096" cy="3566160"/>
          </a:xfrm>
        </p:spPr>
        <p:txBody>
          <a:bodyPr/>
          <a:lstStyle/>
          <a:p>
            <a:r>
              <a:rPr lang="en-US" b="1" dirty="0"/>
              <a:t>Accessible Points for People on Wheelchair</a:t>
            </a:r>
          </a:p>
        </p:txBody>
      </p:sp>
      <p:sp>
        <p:nvSpPr>
          <p:cNvPr id="3" name="Subtitle 2">
            <a:extLst>
              <a:ext uri="{FF2B5EF4-FFF2-40B4-BE49-F238E27FC236}">
                <a16:creationId xmlns:a16="http://schemas.microsoft.com/office/drawing/2014/main" id="{F6F23161-AC41-4359-AB98-8A450EA37442}"/>
              </a:ext>
            </a:extLst>
          </p:cNvPr>
          <p:cNvSpPr>
            <a:spLocks noGrp="1"/>
          </p:cNvSpPr>
          <p:nvPr>
            <p:ph type="subTitle" idx="1"/>
          </p:nvPr>
        </p:nvSpPr>
        <p:spPr>
          <a:xfrm>
            <a:off x="1243012" y="4618177"/>
            <a:ext cx="8791575" cy="1655762"/>
          </a:xfrm>
        </p:spPr>
        <p:txBody>
          <a:bodyPr>
            <a:normAutofit/>
          </a:bodyPr>
          <a:lstStyle/>
          <a:p>
            <a:r>
              <a:rPr lang="en-US" dirty="0"/>
              <a:t>Abdullah (BSCS - B316 G-I-C)</a:t>
            </a:r>
          </a:p>
        </p:txBody>
      </p:sp>
    </p:spTree>
    <p:extLst>
      <p:ext uri="{BB962C8B-B14F-4D97-AF65-F5344CB8AC3E}">
        <p14:creationId xmlns:p14="http://schemas.microsoft.com/office/powerpoint/2010/main" val="379757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47B5-139D-42B7-9A32-58E31CDBAFFA}"/>
              </a:ext>
            </a:extLst>
          </p:cNvPr>
          <p:cNvSpPr>
            <a:spLocks noGrp="1"/>
          </p:cNvSpPr>
          <p:nvPr>
            <p:ph type="title"/>
          </p:nvPr>
        </p:nvSpPr>
        <p:spPr/>
        <p:txBody>
          <a:bodyPr/>
          <a:lstStyle/>
          <a:p>
            <a:r>
              <a:rPr lang="en-US" dirty="0"/>
              <a:t>User interface and Database</a:t>
            </a:r>
          </a:p>
        </p:txBody>
      </p:sp>
      <p:pic>
        <p:nvPicPr>
          <p:cNvPr id="4" name="Content Placeholder 3">
            <a:extLst>
              <a:ext uri="{FF2B5EF4-FFF2-40B4-BE49-F238E27FC236}">
                <a16:creationId xmlns:a16="http://schemas.microsoft.com/office/drawing/2014/main" id="{E1E953F9-EE20-420D-BE3D-242FADB06E75}"/>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6579502" y="2221417"/>
            <a:ext cx="2103221" cy="3657776"/>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115145D-EC98-4D84-8ED5-A7FC0BBE687E}"/>
              </a:ext>
            </a:extLst>
          </p:cNvPr>
          <p:cNvPicPr/>
          <p:nvPr/>
        </p:nvPicPr>
        <p:blipFill>
          <a:blip r:embed="rId3">
            <a:extLst>
              <a:ext uri="{28A0092B-C50C-407E-A947-70E740481C1C}">
                <a14:useLocalDpi xmlns:a14="http://schemas.microsoft.com/office/drawing/2010/main" val="0"/>
              </a:ext>
            </a:extLst>
          </a:blip>
          <a:stretch>
            <a:fillRect/>
          </a:stretch>
        </p:blipFill>
        <p:spPr>
          <a:xfrm>
            <a:off x="9115425" y="1778975"/>
            <a:ext cx="2745105" cy="4542660"/>
          </a:xfrm>
          <a:prstGeom prst="rect">
            <a:avLst/>
          </a:prstGeom>
        </p:spPr>
      </p:pic>
      <p:pic>
        <p:nvPicPr>
          <p:cNvPr id="6" name="Picture 5">
            <a:extLst>
              <a:ext uri="{FF2B5EF4-FFF2-40B4-BE49-F238E27FC236}">
                <a16:creationId xmlns:a16="http://schemas.microsoft.com/office/drawing/2014/main" id="{46BAC076-6A88-479A-A050-39B9CDB7C76D}"/>
              </a:ext>
            </a:extLst>
          </p:cNvPr>
          <p:cNvPicPr/>
          <p:nvPr/>
        </p:nvPicPr>
        <p:blipFill>
          <a:blip r:embed="rId4"/>
          <a:stretch>
            <a:fillRect/>
          </a:stretch>
        </p:blipFill>
        <p:spPr>
          <a:xfrm>
            <a:off x="163062" y="2036387"/>
            <a:ext cx="5983738" cy="3842806"/>
          </a:xfrm>
          <a:prstGeom prst="rect">
            <a:avLst/>
          </a:prstGeom>
        </p:spPr>
      </p:pic>
    </p:spTree>
    <p:extLst>
      <p:ext uri="{BB962C8B-B14F-4D97-AF65-F5344CB8AC3E}">
        <p14:creationId xmlns:p14="http://schemas.microsoft.com/office/powerpoint/2010/main" val="284154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5374-8BD8-413C-AEE6-9C4D61B22CF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4943E2-65A1-4838-A094-D52BAC16993B}"/>
              </a:ext>
            </a:extLst>
          </p:cNvPr>
          <p:cNvSpPr>
            <a:spLocks noGrp="1"/>
          </p:cNvSpPr>
          <p:nvPr>
            <p:ph idx="1"/>
          </p:nvPr>
        </p:nvSpPr>
        <p:spPr/>
        <p:txBody>
          <a:bodyPr>
            <a:normAutofit/>
          </a:bodyPr>
          <a:lstStyle/>
          <a:p>
            <a:r>
              <a:rPr lang="en-US" dirty="0"/>
              <a:t>I will develop an application which is capable of providing the handicapped people with places which are feasible for them or not. The basic idea is to provide ease to the handicapped people to get specific information about any place they are going to visit by providing them an engaging and interactive interface. The expected benefits of this project targets the welfare of the people with disabilities, as this application will be an excessive source for all the people with disabilities.</a:t>
            </a:r>
          </a:p>
          <a:p>
            <a:r>
              <a:rPr lang="en-US" dirty="0"/>
              <a:t>FOR A BETTER FUTURE</a:t>
            </a:r>
          </a:p>
        </p:txBody>
      </p:sp>
    </p:spTree>
    <p:extLst>
      <p:ext uri="{BB962C8B-B14F-4D97-AF65-F5344CB8AC3E}">
        <p14:creationId xmlns:p14="http://schemas.microsoft.com/office/powerpoint/2010/main" val="274844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E656-E4DA-43CF-BDD7-F6C72A0445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E5115E0-ADF4-4694-BFF4-2A3152CEA637}"/>
              </a:ext>
            </a:extLst>
          </p:cNvPr>
          <p:cNvSpPr>
            <a:spLocks noGrp="1"/>
          </p:cNvSpPr>
          <p:nvPr>
            <p:ph idx="1"/>
          </p:nvPr>
        </p:nvSpPr>
        <p:spPr/>
        <p:txBody>
          <a:bodyPr/>
          <a:lstStyle/>
          <a:p>
            <a:endParaRPr lang="en-US" dirty="0"/>
          </a:p>
          <a:p>
            <a:r>
              <a:rPr lang="en-US" dirty="0"/>
              <a:t>Accessible Points for people on Wheelchair will be a mobile application designed for people who are on wheel chair and practically handicapped. This application provides solutions to them for which places are accessible by wheelchair and which are not.</a:t>
            </a:r>
          </a:p>
          <a:p>
            <a:r>
              <a:rPr lang="en-US" dirty="0"/>
              <a:t>This is a single platform for these people where they can access their desired places with complete information.</a:t>
            </a:r>
          </a:p>
        </p:txBody>
      </p:sp>
    </p:spTree>
    <p:extLst>
      <p:ext uri="{BB962C8B-B14F-4D97-AF65-F5344CB8AC3E}">
        <p14:creationId xmlns:p14="http://schemas.microsoft.com/office/powerpoint/2010/main" val="95752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CD8B-27A0-404A-BD1D-24A3D2F1D8D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A232F4F-5EEA-4CF2-BEE8-BBBF3D6AE286}"/>
              </a:ext>
            </a:extLst>
          </p:cNvPr>
          <p:cNvSpPr>
            <a:spLocks noGrp="1"/>
          </p:cNvSpPr>
          <p:nvPr>
            <p:ph idx="1"/>
          </p:nvPr>
        </p:nvSpPr>
        <p:spPr/>
        <p:txBody>
          <a:bodyPr>
            <a:normAutofit/>
          </a:bodyPr>
          <a:lstStyle/>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dirty="0">
                <a:solidFill>
                  <a:srgbClr val="3D3D3D"/>
                </a:solidFill>
              </a:rPr>
              <a:t>Straightforward things like shopping and visiting food points become an extremely troublesome and complex task in all situations rapidly for people on wheelchair.</a:t>
            </a: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dirty="0">
                <a:solidFill>
                  <a:srgbClr val="3D3D3D"/>
                </a:solidFill>
              </a:rPr>
              <a:t>Uneven and unpleasant territory particularly with inclined ground makes wheelchairs to go practically impossible.</a:t>
            </a: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dirty="0">
                <a:solidFill>
                  <a:srgbClr val="3D3D3D"/>
                </a:solidFill>
              </a:rPr>
              <a:t>Getting to various dimensions of the travel framework particularly if there are no lifts or on the off chance that they are not working.</a:t>
            </a:r>
          </a:p>
        </p:txBody>
      </p:sp>
    </p:spTree>
    <p:extLst>
      <p:ext uri="{BB962C8B-B14F-4D97-AF65-F5344CB8AC3E}">
        <p14:creationId xmlns:p14="http://schemas.microsoft.com/office/powerpoint/2010/main" val="374963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A92C-1348-40F7-8DA5-39C5A2E54C74}"/>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C4E42030-ABC4-4330-95AD-EB99928F0096}"/>
              </a:ext>
            </a:extLst>
          </p:cNvPr>
          <p:cNvSpPr>
            <a:spLocks noGrp="1"/>
          </p:cNvSpPr>
          <p:nvPr>
            <p:ph idx="1"/>
          </p:nvPr>
        </p:nvSpPr>
        <p:spPr/>
        <p:txBody>
          <a:bodyPr>
            <a:normAutofit/>
          </a:bodyPr>
          <a:lstStyle/>
          <a:p>
            <a:pPr marL="0" indent="0">
              <a:buNone/>
            </a:pPr>
            <a:r>
              <a:rPr lang="en-US" dirty="0"/>
              <a:t>Our application will let the people on wheelchairs roam accordingly  and independently. </a:t>
            </a:r>
          </a:p>
          <a:p>
            <a:pPr marL="0" indent="0">
              <a:buNone/>
            </a:pPr>
            <a:r>
              <a:rPr lang="en-US" dirty="0"/>
              <a:t>User will be given facility to search for a location where he/she wants to go and search the accessibility of ramps and elevators in that places, they are also given a facility to share their location with their family.</a:t>
            </a:r>
          </a:p>
          <a:p>
            <a:pPr marL="0" indent="0">
              <a:buNone/>
            </a:pPr>
            <a:r>
              <a:rPr lang="en-US" dirty="0"/>
              <a:t>In case of any emergency they can generate alerts like messages and calls which will let their family and friends that if he/she is safe of not.</a:t>
            </a:r>
          </a:p>
        </p:txBody>
      </p:sp>
    </p:spTree>
    <p:extLst>
      <p:ext uri="{BB962C8B-B14F-4D97-AF65-F5344CB8AC3E}">
        <p14:creationId xmlns:p14="http://schemas.microsoft.com/office/powerpoint/2010/main" val="153214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967D-E64A-4C76-83E6-84405C58A8F0}"/>
              </a:ext>
            </a:extLst>
          </p:cNvPr>
          <p:cNvSpPr>
            <a:spLocks noGrp="1"/>
          </p:cNvSpPr>
          <p:nvPr>
            <p:ph type="title"/>
          </p:nvPr>
        </p:nvSpPr>
        <p:spPr/>
        <p:txBody>
          <a:bodyPr/>
          <a:lstStyle/>
          <a:p>
            <a:r>
              <a:rPr lang="en-US" dirty="0"/>
              <a:t>Objective</a:t>
            </a:r>
            <a:endParaRPr lang="LID4096" dirty="0"/>
          </a:p>
        </p:txBody>
      </p:sp>
      <p:sp>
        <p:nvSpPr>
          <p:cNvPr id="3" name="Content Placeholder 2">
            <a:extLst>
              <a:ext uri="{FF2B5EF4-FFF2-40B4-BE49-F238E27FC236}">
                <a16:creationId xmlns:a16="http://schemas.microsoft.com/office/drawing/2014/main" id="{C600ADEB-7CFE-4242-85B2-C8D76405C2F8}"/>
              </a:ext>
            </a:extLst>
          </p:cNvPr>
          <p:cNvSpPr>
            <a:spLocks noGrp="1"/>
          </p:cNvSpPr>
          <p:nvPr>
            <p:ph idx="1"/>
          </p:nvPr>
        </p:nvSpPr>
        <p:spPr/>
        <p:txBody>
          <a:bodyPr/>
          <a:lstStyle/>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dirty="0">
                <a:solidFill>
                  <a:srgbClr val="3D3D3D"/>
                </a:solidFill>
              </a:rPr>
              <a:t>To design and develop an android application or a cross platform application for handicapped people.</a:t>
            </a: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dirty="0">
                <a:solidFill>
                  <a:srgbClr val="3D3D3D"/>
                </a:solidFill>
              </a:rPr>
              <a:t>Our application will let these people solve their problem and move around independently</a:t>
            </a: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dirty="0">
                <a:solidFill>
                  <a:srgbClr val="3D3D3D"/>
                </a:solidFill>
              </a:rPr>
              <a:t>To provide the user with a system that could show the places they should visit while they search.</a:t>
            </a: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dirty="0">
                <a:solidFill>
                  <a:srgbClr val="3D3D3D"/>
                </a:solidFill>
              </a:rPr>
              <a:t>User will be given facility to search for a location where he/she wants to go and search the accessibility of ramps and elevators in that places.</a:t>
            </a:r>
          </a:p>
          <a:p>
            <a:endParaRPr lang="LID4096" dirty="0"/>
          </a:p>
        </p:txBody>
      </p:sp>
    </p:spTree>
    <p:extLst>
      <p:ext uri="{BB962C8B-B14F-4D97-AF65-F5344CB8AC3E}">
        <p14:creationId xmlns:p14="http://schemas.microsoft.com/office/powerpoint/2010/main" val="365625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777E-91B9-4A03-9DED-11ABC66F6861}"/>
              </a:ext>
            </a:extLst>
          </p:cNvPr>
          <p:cNvSpPr>
            <a:spLocks noGrp="1"/>
          </p:cNvSpPr>
          <p:nvPr>
            <p:ph type="title"/>
          </p:nvPr>
        </p:nvSpPr>
        <p:spPr/>
        <p:txBody>
          <a:bodyPr/>
          <a:lstStyle/>
          <a:p>
            <a:r>
              <a:rPr lang="en-US" dirty="0"/>
              <a:t>Use case:</a:t>
            </a:r>
          </a:p>
        </p:txBody>
      </p:sp>
      <p:pic>
        <p:nvPicPr>
          <p:cNvPr id="4" name="Content Placeholder 3">
            <a:extLst>
              <a:ext uri="{FF2B5EF4-FFF2-40B4-BE49-F238E27FC236}">
                <a16:creationId xmlns:a16="http://schemas.microsoft.com/office/drawing/2014/main" id="{D6B03148-415B-475E-A19F-A338B81B196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06010" y="1924050"/>
            <a:ext cx="4390215" cy="4286250"/>
          </a:xfrm>
          <a:prstGeom prst="rect">
            <a:avLst/>
          </a:prstGeom>
        </p:spPr>
      </p:pic>
    </p:spTree>
    <p:extLst>
      <p:ext uri="{BB962C8B-B14F-4D97-AF65-F5344CB8AC3E}">
        <p14:creationId xmlns:p14="http://schemas.microsoft.com/office/powerpoint/2010/main" val="160706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91D3-50D5-4685-9574-20A26FF3041D}"/>
              </a:ext>
            </a:extLst>
          </p:cNvPr>
          <p:cNvSpPr>
            <a:spLocks noGrp="1"/>
          </p:cNvSpPr>
          <p:nvPr>
            <p:ph type="title"/>
          </p:nvPr>
        </p:nvSpPr>
        <p:spPr/>
        <p:txBody>
          <a:bodyPr/>
          <a:lstStyle/>
          <a:p>
            <a:r>
              <a:rPr lang="en-US" dirty="0"/>
              <a:t>Activity Diagrams</a:t>
            </a:r>
            <a:endParaRPr lang="LID4096" dirty="0"/>
          </a:p>
        </p:txBody>
      </p:sp>
      <p:pic>
        <p:nvPicPr>
          <p:cNvPr id="2050" name="Picture 2" descr="C:\Users\hammad\Downloads\Untitled Diagram (4).jpg">
            <a:extLst>
              <a:ext uri="{FF2B5EF4-FFF2-40B4-BE49-F238E27FC236}">
                <a16:creationId xmlns:a16="http://schemas.microsoft.com/office/drawing/2014/main" id="{4B9F5ACD-9B52-4064-BD53-A7979FC6D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67" t="5685" r="11880" b="20735"/>
          <a:stretch>
            <a:fillRect/>
          </a:stretch>
        </p:blipFill>
        <p:spPr bwMode="auto">
          <a:xfrm>
            <a:off x="2091158" y="2085341"/>
            <a:ext cx="8009684" cy="370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02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0D9A-BE0F-4DB7-8B31-00FCC93BC3AD}"/>
              </a:ext>
            </a:extLst>
          </p:cNvPr>
          <p:cNvSpPr>
            <a:spLocks noGrp="1"/>
          </p:cNvSpPr>
          <p:nvPr>
            <p:ph type="title"/>
          </p:nvPr>
        </p:nvSpPr>
        <p:spPr/>
        <p:txBody>
          <a:bodyPr/>
          <a:lstStyle/>
          <a:p>
            <a:r>
              <a:rPr lang="en-US" dirty="0"/>
              <a:t>Tools and Technology </a:t>
            </a:r>
            <a:endParaRPr lang="LID4096" dirty="0"/>
          </a:p>
        </p:txBody>
      </p:sp>
      <p:sp>
        <p:nvSpPr>
          <p:cNvPr id="3" name="Content Placeholder 2">
            <a:extLst>
              <a:ext uri="{FF2B5EF4-FFF2-40B4-BE49-F238E27FC236}">
                <a16:creationId xmlns:a16="http://schemas.microsoft.com/office/drawing/2014/main" id="{B1BEC317-461B-4101-A00B-9AAE47CF557B}"/>
              </a:ext>
            </a:extLst>
          </p:cNvPr>
          <p:cNvSpPr>
            <a:spLocks noGrp="1"/>
          </p:cNvSpPr>
          <p:nvPr>
            <p:ph idx="1"/>
          </p:nvPr>
        </p:nvSpPr>
        <p:spPr/>
        <p:txBody>
          <a:bodyPr/>
          <a:lstStyle/>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sz="1800" dirty="0">
                <a:solidFill>
                  <a:srgbClr val="3D3D3D"/>
                </a:solidFill>
              </a:rPr>
              <a:t>Visual Studio Code (If it will be a cross platform application)</a:t>
            </a: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sz="1800" dirty="0">
                <a:solidFill>
                  <a:srgbClr val="3D3D3D"/>
                </a:solidFill>
              </a:rPr>
              <a:t>Android Studio (If its intends to target Android users)</a:t>
            </a: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sz="1800" dirty="0">
                <a:solidFill>
                  <a:srgbClr val="3D3D3D"/>
                </a:solidFill>
              </a:rPr>
              <a:t>Firebase/</a:t>
            </a:r>
            <a:r>
              <a:rPr lang="en-US" sz="1800" dirty="0" err="1">
                <a:solidFill>
                  <a:srgbClr val="3D3D3D"/>
                </a:solidFill>
              </a:rPr>
              <a:t>FireStore</a:t>
            </a:r>
            <a:endParaRPr lang="en-US" sz="1800" dirty="0">
              <a:solidFill>
                <a:srgbClr val="3D3D3D"/>
              </a:solidFill>
            </a:endParaRP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sz="1800" dirty="0">
                <a:solidFill>
                  <a:srgbClr val="3D3D3D"/>
                </a:solidFill>
              </a:rPr>
              <a:t>JDK</a:t>
            </a: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sz="1800" dirty="0">
                <a:solidFill>
                  <a:srgbClr val="3D3D3D"/>
                </a:solidFill>
              </a:rPr>
              <a:t>SDK</a:t>
            </a:r>
          </a:p>
          <a:p>
            <a:endParaRPr lang="LID4096" dirty="0"/>
          </a:p>
        </p:txBody>
      </p:sp>
    </p:spTree>
    <p:extLst>
      <p:ext uri="{BB962C8B-B14F-4D97-AF65-F5344CB8AC3E}">
        <p14:creationId xmlns:p14="http://schemas.microsoft.com/office/powerpoint/2010/main" val="37402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445D-BF02-4181-A2A5-B63E5A310E60}"/>
              </a:ext>
            </a:extLst>
          </p:cNvPr>
          <p:cNvSpPr>
            <a:spLocks noGrp="1"/>
          </p:cNvSpPr>
          <p:nvPr>
            <p:ph type="title"/>
          </p:nvPr>
        </p:nvSpPr>
        <p:spPr/>
        <p:txBody>
          <a:bodyPr/>
          <a:lstStyle/>
          <a:p>
            <a:r>
              <a:rPr lang="en-US" dirty="0"/>
              <a:t>Application programming Interface (APIs)</a:t>
            </a:r>
            <a:endParaRPr lang="LID4096" dirty="0"/>
          </a:p>
        </p:txBody>
      </p:sp>
      <p:sp>
        <p:nvSpPr>
          <p:cNvPr id="3" name="Content Placeholder 2">
            <a:extLst>
              <a:ext uri="{FF2B5EF4-FFF2-40B4-BE49-F238E27FC236}">
                <a16:creationId xmlns:a16="http://schemas.microsoft.com/office/drawing/2014/main" id="{98903235-2911-4832-B1DD-CC5AE9EB985C}"/>
              </a:ext>
            </a:extLst>
          </p:cNvPr>
          <p:cNvSpPr>
            <a:spLocks noGrp="1"/>
          </p:cNvSpPr>
          <p:nvPr>
            <p:ph idx="1"/>
          </p:nvPr>
        </p:nvSpPr>
        <p:spPr>
          <a:xfrm>
            <a:off x="1097280" y="2750609"/>
            <a:ext cx="10058400" cy="4023360"/>
          </a:xfrm>
        </p:spPr>
        <p:txBody>
          <a:bodyPr/>
          <a:lstStyle/>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sz="1800" dirty="0">
                <a:solidFill>
                  <a:srgbClr val="3D3D3D"/>
                </a:solidFill>
                <a:latin typeface="Calibri "/>
              </a:rPr>
              <a:t>Google Maps Development </a:t>
            </a:r>
          </a:p>
          <a:p>
            <a:pPr marL="306000" lvl="0" indent="-306000" defTabSz="457200">
              <a:lnSpc>
                <a:spcPct val="100000"/>
              </a:lnSpc>
              <a:spcBef>
                <a:spcPct val="20000"/>
              </a:spcBef>
              <a:spcAft>
                <a:spcPts val="600"/>
              </a:spcAft>
              <a:buClr>
                <a:srgbClr val="8CB64A"/>
              </a:buClr>
              <a:buSzPct val="92000"/>
              <a:buFont typeface="Wingdings 2" panose="05020102010507070707" pitchFamily="18" charset="2"/>
              <a:buChar char=""/>
            </a:pPr>
            <a:r>
              <a:rPr lang="en-US" sz="1800" dirty="0">
                <a:solidFill>
                  <a:srgbClr val="3D3D3D"/>
                </a:solidFill>
                <a:latin typeface="Calibri "/>
              </a:rPr>
              <a:t>Firebase </a:t>
            </a:r>
          </a:p>
          <a:p>
            <a:endParaRPr lang="LID4096" dirty="0"/>
          </a:p>
        </p:txBody>
      </p:sp>
    </p:spTree>
    <p:extLst>
      <p:ext uri="{BB962C8B-B14F-4D97-AF65-F5344CB8AC3E}">
        <p14:creationId xmlns:p14="http://schemas.microsoft.com/office/powerpoint/2010/main" val="14469594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TotalTime>
  <Words>447</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vt:lpstr>
      <vt:lpstr>Calibri Light</vt:lpstr>
      <vt:lpstr>Wingdings 2</vt:lpstr>
      <vt:lpstr>Retrospect</vt:lpstr>
      <vt:lpstr>Accessible Points for People on Wheelchair</vt:lpstr>
      <vt:lpstr>INTRODUCTION</vt:lpstr>
      <vt:lpstr>PROBLEM STATEMENT</vt:lpstr>
      <vt:lpstr>Proposed solution</vt:lpstr>
      <vt:lpstr>Objective</vt:lpstr>
      <vt:lpstr>Use case:</vt:lpstr>
      <vt:lpstr>Activity Diagrams</vt:lpstr>
      <vt:lpstr>Tools and Technology </vt:lpstr>
      <vt:lpstr>Application programming Interface (APIs)</vt:lpstr>
      <vt:lpstr>User interface and Database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Wheel Accessable</dc:title>
  <dc:creator>01-134161-013</dc:creator>
  <cp:lastModifiedBy>Kashif</cp:lastModifiedBy>
  <cp:revision>13</cp:revision>
  <dcterms:created xsi:type="dcterms:W3CDTF">2019-11-20T16:41:43Z</dcterms:created>
  <dcterms:modified xsi:type="dcterms:W3CDTF">2020-03-05T20:59:45Z</dcterms:modified>
</cp:coreProperties>
</file>