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9" r:id="rId3"/>
    <p:sldId id="271" r:id="rId4"/>
    <p:sldId id="272" r:id="rId5"/>
    <p:sldId id="274" r:id="rId6"/>
    <p:sldId id="263" r:id="rId7"/>
    <p:sldId id="266" r:id="rId8"/>
    <p:sldId id="265" r:id="rId9"/>
    <p:sldId id="267" r:id="rId10"/>
    <p:sldId id="269" r:id="rId11"/>
    <p:sldId id="268" r:id="rId12"/>
    <p:sldId id="278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36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BE8C56-2A62-4697-B842-AB545FE003F0}" type="datetimeFigureOut">
              <a:rPr lang="ko-KR" altLang="en-US" smtClean="0"/>
              <a:pPr/>
              <a:t>2020-09-06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99E73F-9A1A-4C9F-BC69-93E5F661CB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2020-09-06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2020-09-06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2020-09-06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2020-09-06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차례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UI </a:t>
            </a:r>
            <a:r>
              <a:rPr lang="ko-KR" altLang="en-US" dirty="0" smtClean="0"/>
              <a:t>설계구조</a:t>
            </a:r>
            <a:endParaRPr lang="en-US" altLang="ko-KR" dirty="0" smtClean="0"/>
          </a:p>
          <a:p>
            <a:r>
              <a:rPr lang="ko-KR" altLang="en-US" dirty="0" smtClean="0"/>
              <a:t>클래스 설계구조</a:t>
            </a:r>
            <a:endParaRPr lang="en-US" altLang="ko-KR" dirty="0" smtClean="0"/>
          </a:p>
          <a:p>
            <a:r>
              <a:rPr lang="ko-KR" altLang="en-US" dirty="0" err="1" smtClean="0"/>
              <a:t>프리팹</a:t>
            </a:r>
            <a:r>
              <a:rPr lang="ko-KR" altLang="en-US" dirty="0" smtClean="0"/>
              <a:t> 구조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2910" y="274638"/>
            <a:ext cx="8043890" cy="939784"/>
          </a:xfrm>
        </p:spPr>
        <p:txBody>
          <a:bodyPr/>
          <a:lstStyle/>
          <a:p>
            <a:pPr algn="l"/>
            <a:r>
              <a:rPr lang="en-US" altLang="ko-KR" dirty="0" smtClean="0"/>
              <a:t>UI </a:t>
            </a:r>
            <a:r>
              <a:rPr lang="ko-KR" altLang="en-US" dirty="0" smtClean="0"/>
              <a:t>설계 구조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002076" y="1285860"/>
            <a:ext cx="408797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700" dirty="0" err="1" smtClean="0"/>
              <a:t>인게임</a:t>
            </a:r>
            <a:r>
              <a:rPr lang="ko-KR" altLang="en-US" sz="2700" dirty="0" smtClean="0"/>
              <a:t> 모드</a:t>
            </a:r>
            <a:r>
              <a:rPr lang="en-US" altLang="ko-KR" sz="2700" dirty="0" smtClean="0"/>
              <a:t>: </a:t>
            </a:r>
            <a:r>
              <a:rPr lang="ko-KR" altLang="en-US" sz="2700" dirty="0" smtClean="0"/>
              <a:t>보스 </a:t>
            </a:r>
            <a:r>
              <a:rPr lang="ko-KR" altLang="en-US" sz="2700" dirty="0" err="1" smtClean="0"/>
              <a:t>등장시</a:t>
            </a:r>
            <a:endParaRPr lang="ko-KR" altLang="en-US" sz="2700" dirty="0"/>
          </a:p>
        </p:txBody>
      </p:sp>
      <p:sp>
        <p:nvSpPr>
          <p:cNvPr id="26" name="TextBox 25"/>
          <p:cNvSpPr txBox="1"/>
          <p:nvPr/>
        </p:nvSpPr>
        <p:spPr>
          <a:xfrm>
            <a:off x="5205275" y="24288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 smtClean="0"/>
          </a:p>
        </p:txBody>
      </p:sp>
      <p:sp>
        <p:nvSpPr>
          <p:cNvPr id="36" name="TextBox 35"/>
          <p:cNvSpPr txBox="1"/>
          <p:nvPr/>
        </p:nvSpPr>
        <p:spPr>
          <a:xfrm>
            <a:off x="5214942" y="2214554"/>
            <a:ext cx="274344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보스 </a:t>
            </a:r>
            <a:r>
              <a:rPr lang="ko-KR" altLang="en-US" dirty="0" err="1" smtClean="0"/>
              <a:t>등장시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워닝</a:t>
            </a:r>
            <a:r>
              <a:rPr lang="ko-KR" altLang="en-US" dirty="0" smtClean="0"/>
              <a:t> 화면</a:t>
            </a:r>
            <a:endParaRPr lang="en-US" altLang="ko-KR" dirty="0" smtClean="0"/>
          </a:p>
          <a:p>
            <a:r>
              <a:rPr lang="en-US" altLang="ko-KR" dirty="0" smtClean="0"/>
              <a:t>Layer </a:t>
            </a:r>
            <a:r>
              <a:rPr lang="ko-KR" altLang="en-US" dirty="0" smtClean="0"/>
              <a:t>순서는 위에서부터</a:t>
            </a:r>
            <a:endParaRPr lang="en-US" altLang="ko-KR" dirty="0" smtClean="0"/>
          </a:p>
          <a:p>
            <a:r>
              <a:rPr lang="ko-KR" altLang="en-US" dirty="0" smtClean="0"/>
              <a:t>버튼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좌우버튼</a:t>
            </a:r>
            <a:endParaRPr lang="en-US" altLang="ko-KR" dirty="0" smtClean="0"/>
          </a:p>
          <a:p>
            <a:r>
              <a:rPr lang="en-US" altLang="ko-KR" dirty="0" smtClean="0"/>
              <a:t>-&gt; </a:t>
            </a:r>
            <a:r>
              <a:rPr lang="ko-KR" altLang="en-US" dirty="0" err="1" smtClean="0"/>
              <a:t>워닝</a:t>
            </a:r>
            <a:r>
              <a:rPr lang="ko-KR" altLang="en-US" dirty="0" smtClean="0"/>
              <a:t> 필터</a:t>
            </a:r>
            <a:r>
              <a:rPr lang="en-US" altLang="ko-KR" dirty="0" smtClean="0"/>
              <a:t>(</a:t>
            </a:r>
            <a:r>
              <a:rPr lang="ko-KR" altLang="en-US" dirty="0" smtClean="0"/>
              <a:t>화면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-&gt; </a:t>
            </a:r>
            <a:r>
              <a:rPr lang="ko-KR" altLang="en-US" dirty="0" err="1" smtClean="0"/>
              <a:t>인게임</a:t>
            </a:r>
            <a:r>
              <a:rPr lang="ko-KR" altLang="en-US" dirty="0" smtClean="0"/>
              <a:t> 화면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화면중앙에 </a:t>
            </a:r>
            <a:endParaRPr lang="en-US" altLang="ko-KR" dirty="0" smtClean="0"/>
          </a:p>
          <a:p>
            <a:r>
              <a:rPr lang="ko-KR" altLang="en-US" dirty="0" err="1" smtClean="0"/>
              <a:t>워닝</a:t>
            </a:r>
            <a:r>
              <a:rPr lang="ko-KR" altLang="en-US" dirty="0" smtClean="0"/>
              <a:t> 표시 깜빡깜빡</a:t>
            </a:r>
            <a:endParaRPr lang="en-US" altLang="ko-KR" dirty="0" smtClean="0"/>
          </a:p>
          <a:p>
            <a:r>
              <a:rPr lang="ko-KR" altLang="en-US" dirty="0" err="1" smtClean="0"/>
              <a:t>워닝화면</a:t>
            </a:r>
            <a:r>
              <a:rPr lang="ko-KR" altLang="en-US" dirty="0" smtClean="0"/>
              <a:t> 사라짐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23" name="직사각형 22"/>
          <p:cNvSpPr/>
          <p:nvPr/>
        </p:nvSpPr>
        <p:spPr>
          <a:xfrm>
            <a:off x="857224" y="2000240"/>
            <a:ext cx="2857520" cy="43577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928662" y="2071678"/>
            <a:ext cx="2714644" cy="421484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928662" y="2071678"/>
            <a:ext cx="2714644" cy="4214842"/>
          </a:xfrm>
          <a:prstGeom prst="rect">
            <a:avLst/>
          </a:prstGeom>
          <a:solidFill>
            <a:schemeClr val="accent2">
              <a:lumMod val="60000"/>
              <a:lumOff val="40000"/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3214678" y="2143116"/>
            <a:ext cx="357190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2928926" y="4857760"/>
            <a:ext cx="571504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1071538" y="4857760"/>
            <a:ext cx="571504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2071670" y="5500702"/>
            <a:ext cx="357190" cy="4286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071538" y="2928934"/>
            <a:ext cx="357190" cy="1785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연결선 42"/>
          <p:cNvCxnSpPr/>
          <p:nvPr/>
        </p:nvCxnSpPr>
        <p:spPr>
          <a:xfrm rot="5400000">
            <a:off x="2108183" y="5321313"/>
            <a:ext cx="214314" cy="1588"/>
          </a:xfrm>
          <a:prstGeom prst="line">
            <a:avLst/>
          </a:prstGeom>
          <a:ln w="50800"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 rot="5400000">
            <a:off x="2108183" y="4964123"/>
            <a:ext cx="214314" cy="1588"/>
          </a:xfrm>
          <a:prstGeom prst="line">
            <a:avLst/>
          </a:prstGeom>
          <a:ln w="50800"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 rot="5400000">
            <a:off x="2251059" y="5321313"/>
            <a:ext cx="214314" cy="1588"/>
          </a:xfrm>
          <a:prstGeom prst="line">
            <a:avLst/>
          </a:prstGeom>
          <a:ln w="50800"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 rot="5400000">
            <a:off x="2251059" y="4964123"/>
            <a:ext cx="214314" cy="1588"/>
          </a:xfrm>
          <a:prstGeom prst="line">
            <a:avLst/>
          </a:prstGeom>
          <a:ln w="50800"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1071538" y="2143116"/>
            <a:ext cx="357190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폭발 2 49"/>
          <p:cNvSpPr/>
          <p:nvPr/>
        </p:nvSpPr>
        <p:spPr>
          <a:xfrm>
            <a:off x="1643042" y="3500438"/>
            <a:ext cx="1214446" cy="928694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화살표 연결선 50"/>
          <p:cNvCxnSpPr/>
          <p:nvPr/>
        </p:nvCxnSpPr>
        <p:spPr>
          <a:xfrm>
            <a:off x="2285984" y="2500306"/>
            <a:ext cx="2428892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>
            <a:off x="2285984" y="4000504"/>
            <a:ext cx="2428892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3143240" y="4286256"/>
            <a:ext cx="357190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3143240" y="3786190"/>
            <a:ext cx="357190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3143240" y="3357562"/>
            <a:ext cx="357190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2910" y="274638"/>
            <a:ext cx="8043890" cy="939784"/>
          </a:xfrm>
        </p:spPr>
        <p:txBody>
          <a:bodyPr/>
          <a:lstStyle/>
          <a:p>
            <a:pPr algn="l"/>
            <a:r>
              <a:rPr lang="en-US" altLang="ko-KR" dirty="0" smtClean="0"/>
              <a:t>UI </a:t>
            </a:r>
            <a:r>
              <a:rPr lang="ko-KR" altLang="en-US" dirty="0" smtClean="0"/>
              <a:t>설계 구조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57224" y="2000240"/>
            <a:ext cx="2857520" cy="43577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928662" y="2071678"/>
            <a:ext cx="2714644" cy="421484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02076" y="1285860"/>
            <a:ext cx="408797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700" dirty="0" err="1" smtClean="0"/>
              <a:t>인게임</a:t>
            </a:r>
            <a:r>
              <a:rPr lang="ko-KR" altLang="en-US" sz="2700" dirty="0" smtClean="0"/>
              <a:t> 모드</a:t>
            </a:r>
            <a:r>
              <a:rPr lang="en-US" altLang="ko-KR" sz="2700" dirty="0" smtClean="0"/>
              <a:t>: </a:t>
            </a:r>
            <a:r>
              <a:rPr lang="ko-KR" altLang="en-US" sz="2700" dirty="0" smtClean="0"/>
              <a:t>보스 </a:t>
            </a:r>
            <a:r>
              <a:rPr lang="ko-KR" altLang="en-US" sz="2700" dirty="0" err="1" smtClean="0"/>
              <a:t>등장시</a:t>
            </a:r>
            <a:endParaRPr lang="ko-KR" altLang="en-US" sz="2700" dirty="0"/>
          </a:p>
        </p:txBody>
      </p:sp>
      <p:sp>
        <p:nvSpPr>
          <p:cNvPr id="26" name="TextBox 25"/>
          <p:cNvSpPr txBox="1"/>
          <p:nvPr/>
        </p:nvSpPr>
        <p:spPr>
          <a:xfrm>
            <a:off x="5205275" y="24288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 smtClean="0"/>
          </a:p>
        </p:txBody>
      </p:sp>
      <p:sp>
        <p:nvSpPr>
          <p:cNvPr id="14" name="직사각형 13"/>
          <p:cNvSpPr/>
          <p:nvPr/>
        </p:nvSpPr>
        <p:spPr>
          <a:xfrm>
            <a:off x="3214678" y="2143116"/>
            <a:ext cx="357190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928926" y="4857760"/>
            <a:ext cx="571504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071538" y="4857760"/>
            <a:ext cx="571504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5214942" y="2214554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보스 </a:t>
            </a:r>
            <a:r>
              <a:rPr lang="ko-KR" altLang="en-US" dirty="0" err="1" smtClean="0"/>
              <a:t>등장시</a:t>
            </a:r>
            <a:r>
              <a:rPr lang="ko-KR" altLang="en-US" dirty="0" smtClean="0"/>
              <a:t> 보스 </a:t>
            </a:r>
            <a:r>
              <a:rPr lang="ko-KR" altLang="en-US" dirty="0" err="1" smtClean="0"/>
              <a:t>체력바</a:t>
            </a:r>
            <a:endParaRPr lang="en-US" altLang="ko-KR" dirty="0" smtClean="0"/>
          </a:p>
        </p:txBody>
      </p:sp>
      <p:sp>
        <p:nvSpPr>
          <p:cNvPr id="37" name="직사각형 36"/>
          <p:cNvSpPr/>
          <p:nvPr/>
        </p:nvSpPr>
        <p:spPr>
          <a:xfrm>
            <a:off x="2071670" y="5500702"/>
            <a:ext cx="357190" cy="4286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1071538" y="2928934"/>
            <a:ext cx="357190" cy="1785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/>
          <p:cNvCxnSpPr/>
          <p:nvPr/>
        </p:nvCxnSpPr>
        <p:spPr>
          <a:xfrm rot="5400000">
            <a:off x="2108183" y="5321313"/>
            <a:ext cx="214314" cy="1588"/>
          </a:xfrm>
          <a:prstGeom prst="line">
            <a:avLst/>
          </a:prstGeom>
          <a:ln w="50800"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rot="5400000">
            <a:off x="2108183" y="4964123"/>
            <a:ext cx="214314" cy="1588"/>
          </a:xfrm>
          <a:prstGeom prst="line">
            <a:avLst/>
          </a:prstGeom>
          <a:ln w="50800"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rot="5400000">
            <a:off x="2251059" y="5321313"/>
            <a:ext cx="214314" cy="1588"/>
          </a:xfrm>
          <a:prstGeom prst="line">
            <a:avLst/>
          </a:prstGeom>
          <a:ln w="50800"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rot="5400000">
            <a:off x="2251059" y="4964123"/>
            <a:ext cx="214314" cy="1588"/>
          </a:xfrm>
          <a:prstGeom prst="line">
            <a:avLst/>
          </a:prstGeom>
          <a:ln w="50800"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1071538" y="2143116"/>
            <a:ext cx="357190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1500166" y="2357430"/>
            <a:ext cx="1643074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2285984" y="2500306"/>
            <a:ext cx="2428892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1857356" y="2786058"/>
            <a:ext cx="857256" cy="7858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화살표 연결선 45"/>
          <p:cNvCxnSpPr/>
          <p:nvPr/>
        </p:nvCxnSpPr>
        <p:spPr>
          <a:xfrm>
            <a:off x="2285984" y="3071810"/>
            <a:ext cx="2428892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214942" y="2857496"/>
            <a:ext cx="21948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보스 기준위치</a:t>
            </a:r>
            <a:endParaRPr lang="en-US" altLang="ko-KR" dirty="0" smtClean="0"/>
          </a:p>
          <a:p>
            <a:r>
              <a:rPr lang="ko-KR" altLang="en-US" dirty="0" smtClean="0"/>
              <a:t>이동할 수도 있으나</a:t>
            </a:r>
            <a:endParaRPr lang="en-US" altLang="ko-KR" dirty="0" smtClean="0"/>
          </a:p>
          <a:p>
            <a:r>
              <a:rPr lang="ko-KR" altLang="en-US" dirty="0" smtClean="0"/>
              <a:t>일단 기준위치임</a:t>
            </a:r>
            <a:endParaRPr lang="en-US" altLang="ko-KR" dirty="0" smtClean="0"/>
          </a:p>
        </p:txBody>
      </p:sp>
      <p:sp>
        <p:nvSpPr>
          <p:cNvPr id="24" name="직사각형 23"/>
          <p:cNvSpPr/>
          <p:nvPr/>
        </p:nvSpPr>
        <p:spPr>
          <a:xfrm>
            <a:off x="3143240" y="4286256"/>
            <a:ext cx="357190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3143240" y="3786190"/>
            <a:ext cx="357190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3143240" y="3357562"/>
            <a:ext cx="357190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2910" y="274638"/>
            <a:ext cx="8043890" cy="939784"/>
          </a:xfrm>
        </p:spPr>
        <p:txBody>
          <a:bodyPr/>
          <a:lstStyle/>
          <a:p>
            <a:pPr algn="l"/>
            <a:r>
              <a:rPr lang="en-US" altLang="ko-KR" dirty="0" smtClean="0"/>
              <a:t>UI </a:t>
            </a:r>
            <a:r>
              <a:rPr lang="ko-KR" altLang="en-US" dirty="0" smtClean="0"/>
              <a:t>설계 구조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57224" y="2000240"/>
            <a:ext cx="2857520" cy="43577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928662" y="2071678"/>
            <a:ext cx="2714644" cy="421484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02076" y="1285860"/>
            <a:ext cx="361990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700" dirty="0" err="1" smtClean="0"/>
              <a:t>인게임</a:t>
            </a:r>
            <a:r>
              <a:rPr lang="ko-KR" altLang="en-US" sz="2700" dirty="0" smtClean="0"/>
              <a:t> 모드</a:t>
            </a:r>
            <a:r>
              <a:rPr lang="en-US" altLang="ko-KR" sz="2700" dirty="0" smtClean="0"/>
              <a:t>: </a:t>
            </a:r>
            <a:r>
              <a:rPr lang="ko-KR" altLang="en-US" sz="2700" dirty="0" err="1" smtClean="0"/>
              <a:t>일시정지</a:t>
            </a:r>
            <a:endParaRPr lang="ko-KR" altLang="en-US" sz="2700" dirty="0"/>
          </a:p>
        </p:txBody>
      </p:sp>
      <p:sp>
        <p:nvSpPr>
          <p:cNvPr id="26" name="TextBox 25"/>
          <p:cNvSpPr txBox="1"/>
          <p:nvPr/>
        </p:nvSpPr>
        <p:spPr>
          <a:xfrm>
            <a:off x="5205275" y="24288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 smtClean="0"/>
          </a:p>
        </p:txBody>
      </p:sp>
      <p:sp>
        <p:nvSpPr>
          <p:cNvPr id="16" name="직사각형 15"/>
          <p:cNvSpPr/>
          <p:nvPr/>
        </p:nvSpPr>
        <p:spPr>
          <a:xfrm>
            <a:off x="2928926" y="4857760"/>
            <a:ext cx="571504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071538" y="4857760"/>
            <a:ext cx="571504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2071670" y="5500702"/>
            <a:ext cx="357190" cy="4286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1071538" y="2928934"/>
            <a:ext cx="357190" cy="1785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/>
          <p:cNvCxnSpPr/>
          <p:nvPr/>
        </p:nvCxnSpPr>
        <p:spPr>
          <a:xfrm rot="5400000">
            <a:off x="2108183" y="5321313"/>
            <a:ext cx="214314" cy="1588"/>
          </a:xfrm>
          <a:prstGeom prst="line">
            <a:avLst/>
          </a:prstGeom>
          <a:ln w="50800"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rot="5400000">
            <a:off x="2108183" y="4964123"/>
            <a:ext cx="214314" cy="1588"/>
          </a:xfrm>
          <a:prstGeom prst="line">
            <a:avLst/>
          </a:prstGeom>
          <a:ln w="50800"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rot="5400000">
            <a:off x="2251059" y="5321313"/>
            <a:ext cx="214314" cy="1588"/>
          </a:xfrm>
          <a:prstGeom prst="line">
            <a:avLst/>
          </a:prstGeom>
          <a:ln w="50800"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rot="5400000">
            <a:off x="2251059" y="4964123"/>
            <a:ext cx="214314" cy="1588"/>
          </a:xfrm>
          <a:prstGeom prst="line">
            <a:avLst/>
          </a:prstGeom>
          <a:ln w="50800"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1071538" y="2143116"/>
            <a:ext cx="357190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1500166" y="2357430"/>
            <a:ext cx="1643074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1857356" y="2786058"/>
            <a:ext cx="857256" cy="7858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3143240" y="4286256"/>
            <a:ext cx="357190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3143240" y="3786190"/>
            <a:ext cx="357190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3143240" y="3357562"/>
            <a:ext cx="357190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928662" y="2071678"/>
            <a:ext cx="2714644" cy="4214842"/>
          </a:xfrm>
          <a:prstGeom prst="rect">
            <a:avLst/>
          </a:prstGeom>
          <a:solidFill>
            <a:srgbClr val="D9D9D9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214678" y="2143116"/>
            <a:ext cx="357190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1142976" y="3286124"/>
            <a:ext cx="2276492" cy="1714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1357290" y="3500438"/>
            <a:ext cx="1857388" cy="35719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계속하기</a:t>
            </a:r>
            <a:endParaRPr lang="ko-KR" altLang="en-US" sz="1600" dirty="0"/>
          </a:p>
        </p:txBody>
      </p:sp>
      <p:sp>
        <p:nvSpPr>
          <p:cNvPr id="49" name="직사각형 48"/>
          <p:cNvSpPr/>
          <p:nvPr/>
        </p:nvSpPr>
        <p:spPr>
          <a:xfrm>
            <a:off x="1357290" y="4000504"/>
            <a:ext cx="1857388" cy="35719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대기실로</a:t>
            </a:r>
            <a:endParaRPr lang="ko-KR" altLang="en-US" sz="1600" dirty="0"/>
          </a:p>
        </p:txBody>
      </p:sp>
      <p:sp>
        <p:nvSpPr>
          <p:cNvPr id="50" name="직사각형 49"/>
          <p:cNvSpPr/>
          <p:nvPr/>
        </p:nvSpPr>
        <p:spPr>
          <a:xfrm>
            <a:off x="1357290" y="4500570"/>
            <a:ext cx="1857388" cy="35719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종료하기</a:t>
            </a:r>
            <a:endParaRPr lang="ko-KR" altLang="en-US" sz="1600" dirty="0"/>
          </a:p>
        </p:txBody>
      </p:sp>
      <p:sp>
        <p:nvSpPr>
          <p:cNvPr id="52" name="직사각형 51"/>
          <p:cNvSpPr/>
          <p:nvPr/>
        </p:nvSpPr>
        <p:spPr>
          <a:xfrm>
            <a:off x="3143240" y="5143512"/>
            <a:ext cx="357190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2910" y="274638"/>
            <a:ext cx="8043890" cy="939784"/>
          </a:xfrm>
        </p:spPr>
        <p:txBody>
          <a:bodyPr/>
          <a:lstStyle/>
          <a:p>
            <a:pPr algn="l"/>
            <a:r>
              <a:rPr lang="en-US" altLang="ko-KR" dirty="0" smtClean="0"/>
              <a:t>UI </a:t>
            </a:r>
            <a:r>
              <a:rPr lang="ko-KR" altLang="en-US" dirty="0" smtClean="0"/>
              <a:t>설계 구조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57224" y="2000240"/>
            <a:ext cx="2857520" cy="43577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928662" y="2071678"/>
            <a:ext cx="2714644" cy="421484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메인 일러스트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00298" y="4714884"/>
            <a:ext cx="1143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 smtClean="0"/>
              <a:t>게임시작</a:t>
            </a:r>
            <a:endParaRPr lang="en-US" altLang="ko-KR" dirty="0" smtClean="0"/>
          </a:p>
          <a:p>
            <a:pPr algn="r"/>
            <a:r>
              <a:rPr lang="ko-KR" altLang="en-US" dirty="0" smtClean="0"/>
              <a:t>끝내기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142976" y="2500306"/>
            <a:ext cx="2000264" cy="135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214942" y="4857760"/>
            <a:ext cx="32816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메뉴의 내용은 추가될 수 있음</a:t>
            </a:r>
            <a:endParaRPr lang="en-US" altLang="ko-KR" dirty="0" smtClean="0"/>
          </a:p>
          <a:p>
            <a:r>
              <a:rPr lang="ko-KR" altLang="en-US" dirty="0" err="1" smtClean="0"/>
              <a:t>이런식의</a:t>
            </a:r>
            <a:r>
              <a:rPr lang="ko-KR" altLang="en-US" dirty="0" smtClean="0"/>
              <a:t> 레이아웃임을 뜻함</a:t>
            </a:r>
            <a:endParaRPr lang="en-US" altLang="ko-KR" dirty="0" smtClean="0"/>
          </a:p>
          <a:p>
            <a:r>
              <a:rPr lang="ko-KR" altLang="en-US" dirty="0" smtClean="0"/>
              <a:t>오른쪽 아래 위치함은</a:t>
            </a:r>
            <a:endParaRPr lang="en-US" altLang="ko-KR" dirty="0" smtClean="0"/>
          </a:p>
          <a:p>
            <a:r>
              <a:rPr lang="ko-KR" altLang="en-US" dirty="0" smtClean="0"/>
              <a:t>누르기 </a:t>
            </a:r>
            <a:r>
              <a:rPr lang="ko-KR" altLang="en-US" dirty="0" err="1" smtClean="0"/>
              <a:t>편하라고</a:t>
            </a:r>
            <a:r>
              <a:rPr lang="ko-KR" altLang="en-US" dirty="0" smtClean="0"/>
              <a:t> 위치시킴</a:t>
            </a:r>
            <a:r>
              <a:rPr lang="en-US" altLang="ko-KR" dirty="0" smtClean="0"/>
              <a:t>.</a:t>
            </a:r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3500430" y="5072074"/>
            <a:ext cx="1335934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002076" y="1285860"/>
            <a:ext cx="156966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700" dirty="0" err="1" smtClean="0"/>
              <a:t>메인화면</a:t>
            </a:r>
            <a:endParaRPr lang="ko-KR" altLang="en-US" sz="27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2910" y="274638"/>
            <a:ext cx="8043890" cy="939784"/>
          </a:xfrm>
        </p:spPr>
        <p:txBody>
          <a:bodyPr/>
          <a:lstStyle/>
          <a:p>
            <a:pPr algn="l"/>
            <a:r>
              <a:rPr lang="en-US" altLang="ko-KR" dirty="0" smtClean="0"/>
              <a:t>UI </a:t>
            </a:r>
            <a:r>
              <a:rPr lang="ko-KR" altLang="en-US" dirty="0" smtClean="0"/>
              <a:t>설계 구조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57224" y="2000240"/>
            <a:ext cx="2857520" cy="43577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928662" y="2071678"/>
            <a:ext cx="2714644" cy="421484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메인 일러스트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142976" y="3286124"/>
            <a:ext cx="2276492" cy="1714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1357290" y="3500438"/>
            <a:ext cx="1857388" cy="35719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/>
              <a:t>호스팅</a:t>
            </a:r>
            <a:endParaRPr lang="ko-KR" altLang="en-US" sz="1000" dirty="0"/>
          </a:p>
        </p:txBody>
      </p:sp>
      <p:sp>
        <p:nvSpPr>
          <p:cNvPr id="28" name="직사각형 27"/>
          <p:cNvSpPr/>
          <p:nvPr/>
        </p:nvSpPr>
        <p:spPr>
          <a:xfrm>
            <a:off x="1357290" y="4000504"/>
            <a:ext cx="1857388" cy="35719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/>
              <a:t>연결하기</a:t>
            </a:r>
            <a:endParaRPr lang="ko-KR" altLang="en-US" sz="1000" dirty="0"/>
          </a:p>
        </p:txBody>
      </p:sp>
      <p:sp>
        <p:nvSpPr>
          <p:cNvPr id="29" name="직사각형 28"/>
          <p:cNvSpPr/>
          <p:nvPr/>
        </p:nvSpPr>
        <p:spPr>
          <a:xfrm>
            <a:off x="1357290" y="4500570"/>
            <a:ext cx="1857388" cy="35719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나가기</a:t>
            </a:r>
            <a:endParaRPr lang="ko-KR" alt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5214942" y="4000504"/>
            <a:ext cx="2938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클라이언트로서 접속할 때</a:t>
            </a:r>
            <a:r>
              <a:rPr lang="en-US" altLang="ko-KR" dirty="0" smtClean="0"/>
              <a:t>.</a:t>
            </a:r>
          </a:p>
        </p:txBody>
      </p:sp>
      <p:cxnSp>
        <p:nvCxnSpPr>
          <p:cNvPr id="31" name="직선 화살표 연결선 30"/>
          <p:cNvCxnSpPr/>
          <p:nvPr/>
        </p:nvCxnSpPr>
        <p:spPr>
          <a:xfrm>
            <a:off x="3071802" y="4214818"/>
            <a:ext cx="2000264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>
            <a:off x="3071802" y="3714752"/>
            <a:ext cx="2000264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214942" y="3559734"/>
            <a:ext cx="3512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자신이 서버로서 </a:t>
            </a:r>
            <a:r>
              <a:rPr lang="ko-KR" altLang="en-US" dirty="0" err="1" smtClean="0"/>
              <a:t>호스팅을</a:t>
            </a:r>
            <a:r>
              <a:rPr lang="ko-KR" altLang="en-US" dirty="0" smtClean="0"/>
              <a:t> 할 때</a:t>
            </a:r>
            <a:endParaRPr lang="en-US" altLang="ko-KR" dirty="0" smtClean="0"/>
          </a:p>
        </p:txBody>
      </p:sp>
      <p:cxnSp>
        <p:nvCxnSpPr>
          <p:cNvPr id="35" name="직선 화살표 연결선 34"/>
          <p:cNvCxnSpPr/>
          <p:nvPr/>
        </p:nvCxnSpPr>
        <p:spPr>
          <a:xfrm>
            <a:off x="3071802" y="4713296"/>
            <a:ext cx="2000264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214942" y="4488428"/>
            <a:ext cx="1702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팝업창</a:t>
            </a:r>
            <a:r>
              <a:rPr lang="ko-KR" altLang="en-US" dirty="0" smtClean="0"/>
              <a:t> 나가기</a:t>
            </a:r>
            <a:r>
              <a:rPr lang="en-US" altLang="ko-KR" dirty="0" smtClean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2910" y="274638"/>
            <a:ext cx="8043890" cy="939784"/>
          </a:xfrm>
        </p:spPr>
        <p:txBody>
          <a:bodyPr/>
          <a:lstStyle/>
          <a:p>
            <a:pPr algn="l"/>
            <a:r>
              <a:rPr lang="en-US" altLang="ko-KR" dirty="0" smtClean="0"/>
              <a:t>UI </a:t>
            </a:r>
            <a:r>
              <a:rPr lang="ko-KR" altLang="en-US" dirty="0" smtClean="0"/>
              <a:t>설계 구조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57224" y="2000240"/>
            <a:ext cx="2857520" cy="43577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928662" y="2071678"/>
            <a:ext cx="2714644" cy="421484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메인 일러스트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00298" y="4714884"/>
            <a:ext cx="1143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 smtClean="0"/>
              <a:t>게임시작</a:t>
            </a:r>
            <a:endParaRPr lang="en-US" altLang="ko-KR" dirty="0" smtClean="0"/>
          </a:p>
          <a:p>
            <a:pPr algn="r"/>
            <a:r>
              <a:rPr lang="ko-KR" altLang="en-US" dirty="0" smtClean="0"/>
              <a:t>끝내기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002076" y="1285860"/>
            <a:ext cx="156966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700" dirty="0" err="1" smtClean="0"/>
              <a:t>메인화면</a:t>
            </a:r>
            <a:endParaRPr lang="ko-KR" altLang="en-US" sz="2700" dirty="0"/>
          </a:p>
        </p:txBody>
      </p:sp>
      <p:sp>
        <p:nvSpPr>
          <p:cNvPr id="14" name="직사각형 13"/>
          <p:cNvSpPr/>
          <p:nvPr/>
        </p:nvSpPr>
        <p:spPr>
          <a:xfrm>
            <a:off x="1142976" y="3286124"/>
            <a:ext cx="2276492" cy="1714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1357290" y="3500438"/>
            <a:ext cx="1857388" cy="35719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/>
              <a:t>호스팅</a:t>
            </a:r>
            <a:endParaRPr lang="ko-KR" altLang="en-US" sz="1000" dirty="0"/>
          </a:p>
        </p:txBody>
      </p:sp>
      <p:sp>
        <p:nvSpPr>
          <p:cNvPr id="28" name="직사각형 27"/>
          <p:cNvSpPr/>
          <p:nvPr/>
        </p:nvSpPr>
        <p:spPr>
          <a:xfrm>
            <a:off x="1357290" y="4000504"/>
            <a:ext cx="1857388" cy="35719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/>
              <a:t>연결하기</a:t>
            </a:r>
            <a:endParaRPr lang="ko-KR" altLang="en-US" sz="1000" dirty="0"/>
          </a:p>
        </p:txBody>
      </p:sp>
      <p:sp>
        <p:nvSpPr>
          <p:cNvPr id="29" name="직사각형 28"/>
          <p:cNvSpPr/>
          <p:nvPr/>
        </p:nvSpPr>
        <p:spPr>
          <a:xfrm>
            <a:off x="1357290" y="4500570"/>
            <a:ext cx="1857388" cy="35719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나가기</a:t>
            </a:r>
            <a:endParaRPr lang="ko-KR" altLang="en-US" sz="1000" dirty="0"/>
          </a:p>
        </p:txBody>
      </p:sp>
      <p:sp>
        <p:nvSpPr>
          <p:cNvPr id="34" name="TextBox 33"/>
          <p:cNvSpPr txBox="1"/>
          <p:nvPr/>
        </p:nvSpPr>
        <p:spPr>
          <a:xfrm>
            <a:off x="5214942" y="3429000"/>
            <a:ext cx="27382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네트워크 상 이름</a:t>
            </a:r>
            <a:endParaRPr lang="en-US" altLang="ko-KR" dirty="0" smtClean="0"/>
          </a:p>
          <a:p>
            <a:r>
              <a:rPr lang="ko-KR" altLang="en-US" dirty="0" smtClean="0"/>
              <a:t>호스트 </a:t>
            </a:r>
            <a:r>
              <a:rPr lang="ko-KR" altLang="en-US" dirty="0" err="1" smtClean="0"/>
              <a:t>아이피</a:t>
            </a:r>
            <a:r>
              <a:rPr lang="ko-KR" altLang="en-US" dirty="0" smtClean="0"/>
              <a:t> 번호 입력</a:t>
            </a:r>
            <a:endParaRPr lang="en-US" altLang="ko-KR" dirty="0" smtClean="0"/>
          </a:p>
          <a:p>
            <a:r>
              <a:rPr lang="ko-KR" altLang="en-US" dirty="0" smtClean="0"/>
              <a:t>호스트 포트 번호 입력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연결하기 나가기 수행</a:t>
            </a:r>
            <a:r>
              <a:rPr lang="en-US" altLang="ko-KR" dirty="0" smtClean="0"/>
              <a:t>.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142976" y="3286124"/>
            <a:ext cx="2276492" cy="2000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1857356" y="3857628"/>
            <a:ext cx="1357322" cy="2143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텍스트 필드</a:t>
            </a:r>
            <a:endParaRPr lang="ko-KR" altLang="en-US" sz="1000" dirty="0"/>
          </a:p>
        </p:txBody>
      </p:sp>
      <p:sp>
        <p:nvSpPr>
          <p:cNvPr id="40" name="직사각형 39"/>
          <p:cNvSpPr/>
          <p:nvPr/>
        </p:nvSpPr>
        <p:spPr>
          <a:xfrm>
            <a:off x="1857356" y="4214818"/>
            <a:ext cx="1357322" cy="2143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텍스트 필드</a:t>
            </a:r>
            <a:endParaRPr lang="ko-KR" altLang="en-US" sz="1000" dirty="0"/>
          </a:p>
        </p:txBody>
      </p:sp>
      <p:sp>
        <p:nvSpPr>
          <p:cNvPr id="41" name="직사각형 40"/>
          <p:cNvSpPr/>
          <p:nvPr/>
        </p:nvSpPr>
        <p:spPr>
          <a:xfrm>
            <a:off x="1357290" y="4643446"/>
            <a:ext cx="785818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연결하기</a:t>
            </a:r>
            <a:endParaRPr lang="ko-KR" altLang="en-US" sz="1000" dirty="0"/>
          </a:p>
        </p:txBody>
      </p:sp>
      <p:sp>
        <p:nvSpPr>
          <p:cNvPr id="42" name="TextBox 41"/>
          <p:cNvSpPr txBox="1"/>
          <p:nvPr/>
        </p:nvSpPr>
        <p:spPr>
          <a:xfrm>
            <a:off x="1357290" y="3835603"/>
            <a:ext cx="357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IP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285852" y="4143380"/>
            <a:ext cx="6429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Port</a:t>
            </a:r>
            <a:endParaRPr lang="ko-KR" altLang="en-US" sz="1400" dirty="0"/>
          </a:p>
        </p:txBody>
      </p:sp>
      <p:sp>
        <p:nvSpPr>
          <p:cNvPr id="48" name="직사각형 47"/>
          <p:cNvSpPr/>
          <p:nvPr/>
        </p:nvSpPr>
        <p:spPr>
          <a:xfrm>
            <a:off x="2428860" y="4643446"/>
            <a:ext cx="785818" cy="2857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나가기</a:t>
            </a:r>
            <a:endParaRPr lang="ko-KR" altLang="en-US" sz="1000" dirty="0"/>
          </a:p>
        </p:txBody>
      </p:sp>
      <p:cxnSp>
        <p:nvCxnSpPr>
          <p:cNvPr id="35" name="직선 화살표 연결선 34"/>
          <p:cNvCxnSpPr/>
          <p:nvPr/>
        </p:nvCxnSpPr>
        <p:spPr>
          <a:xfrm>
            <a:off x="3071802" y="4713296"/>
            <a:ext cx="2000264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>
            <a:off x="3071802" y="3643314"/>
            <a:ext cx="2000264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1857356" y="3500438"/>
            <a:ext cx="1357322" cy="2143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텍스트 필드</a:t>
            </a:r>
            <a:endParaRPr lang="ko-KR" altLang="en-US" sz="1000" dirty="0"/>
          </a:p>
        </p:txBody>
      </p:sp>
      <p:sp>
        <p:nvSpPr>
          <p:cNvPr id="39" name="TextBox 38"/>
          <p:cNvSpPr txBox="1"/>
          <p:nvPr/>
        </p:nvSpPr>
        <p:spPr>
          <a:xfrm>
            <a:off x="1214414" y="3478413"/>
            <a:ext cx="6429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name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2910" y="274638"/>
            <a:ext cx="8043890" cy="939784"/>
          </a:xfrm>
        </p:spPr>
        <p:txBody>
          <a:bodyPr/>
          <a:lstStyle/>
          <a:p>
            <a:pPr algn="l"/>
            <a:r>
              <a:rPr lang="en-US" altLang="ko-KR" dirty="0" smtClean="0"/>
              <a:t>UI </a:t>
            </a:r>
            <a:r>
              <a:rPr lang="ko-KR" altLang="en-US" dirty="0" smtClean="0"/>
              <a:t>설계 구조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57224" y="2000240"/>
            <a:ext cx="2857520" cy="43577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928662" y="2071678"/>
            <a:ext cx="2714644" cy="421484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142976" y="2357430"/>
            <a:ext cx="2286016" cy="3714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3071802" y="2857496"/>
            <a:ext cx="1836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002076" y="1285860"/>
            <a:ext cx="122341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700" dirty="0" smtClean="0"/>
              <a:t>대기실</a:t>
            </a:r>
            <a:endParaRPr lang="ko-KR" altLang="en-US" sz="2700" dirty="0"/>
          </a:p>
        </p:txBody>
      </p:sp>
      <p:sp>
        <p:nvSpPr>
          <p:cNvPr id="9" name="직사각형 8"/>
          <p:cNvSpPr/>
          <p:nvPr/>
        </p:nvSpPr>
        <p:spPr>
          <a:xfrm>
            <a:off x="1285852" y="3357562"/>
            <a:ext cx="2000264" cy="164307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유저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1      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Ready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  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유저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2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Not Ready     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428860" y="5500702"/>
            <a:ext cx="857256" cy="4381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시작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285852" y="5500702"/>
            <a:ext cx="857256" cy="4381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ysClr val="windowText" lastClr="000000"/>
                </a:solidFill>
              </a:rPr>
              <a:t>나가기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43042" y="2631040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??</a:t>
            </a:r>
            <a:r>
              <a:rPr lang="ko-KR" altLang="en-US" dirty="0" smtClean="0"/>
              <a:t>의 대기실</a:t>
            </a:r>
            <a:endParaRPr lang="ko-KR" altLang="en-US" dirty="0"/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3071802" y="3714752"/>
            <a:ext cx="1836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214942" y="2643182"/>
            <a:ext cx="3118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호스트의 </a:t>
            </a:r>
            <a:r>
              <a:rPr lang="ko-KR" altLang="en-US" dirty="0" err="1" smtClean="0"/>
              <a:t>아이피를</a:t>
            </a:r>
            <a:r>
              <a:rPr lang="ko-KR" altLang="en-US" dirty="0" smtClean="0"/>
              <a:t> 보여준다</a:t>
            </a:r>
            <a:endParaRPr lang="en-US" altLang="ko-KR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5250742" y="3500438"/>
            <a:ext cx="24465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들어온 유저의 </a:t>
            </a:r>
            <a:r>
              <a:rPr lang="ko-KR" altLang="en-US" dirty="0" smtClean="0"/>
              <a:t>목록과</a:t>
            </a:r>
            <a:endParaRPr lang="en-US" altLang="ko-KR" dirty="0" smtClean="0"/>
          </a:p>
          <a:p>
            <a:r>
              <a:rPr lang="en-US" altLang="ko-KR" dirty="0" smtClean="0"/>
              <a:t>,</a:t>
            </a:r>
            <a:r>
              <a:rPr lang="ko-KR" altLang="en-US" dirty="0" smtClean="0"/>
              <a:t>준비 </a:t>
            </a:r>
            <a:r>
              <a:rPr lang="ko-KR" altLang="en-US" dirty="0" err="1" smtClean="0"/>
              <a:t>상태를보여준다</a:t>
            </a:r>
            <a:r>
              <a:rPr lang="en-US" altLang="ko-KR" dirty="0" smtClean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2910" y="274638"/>
            <a:ext cx="8043890" cy="939784"/>
          </a:xfrm>
        </p:spPr>
        <p:txBody>
          <a:bodyPr/>
          <a:lstStyle/>
          <a:p>
            <a:pPr algn="l"/>
            <a:r>
              <a:rPr lang="en-US" altLang="ko-KR" dirty="0" smtClean="0"/>
              <a:t>UI </a:t>
            </a:r>
            <a:r>
              <a:rPr lang="ko-KR" altLang="en-US" dirty="0" smtClean="0"/>
              <a:t>설계 구조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57224" y="2000240"/>
            <a:ext cx="2857520" cy="43577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928662" y="2071678"/>
            <a:ext cx="2714644" cy="421484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02076" y="1285860"/>
            <a:ext cx="211307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700" dirty="0" err="1" smtClean="0"/>
              <a:t>인게임</a:t>
            </a:r>
            <a:r>
              <a:rPr lang="ko-KR" altLang="en-US" sz="2700" dirty="0" smtClean="0"/>
              <a:t> 모드</a:t>
            </a:r>
            <a:r>
              <a:rPr lang="en-US" altLang="ko-KR" sz="2700" dirty="0" smtClean="0"/>
              <a:t>:</a:t>
            </a:r>
            <a:endParaRPr lang="ko-KR" altLang="en-US" sz="2700" dirty="0"/>
          </a:p>
        </p:txBody>
      </p:sp>
      <p:sp>
        <p:nvSpPr>
          <p:cNvPr id="26" name="TextBox 25"/>
          <p:cNvSpPr txBox="1"/>
          <p:nvPr/>
        </p:nvSpPr>
        <p:spPr>
          <a:xfrm>
            <a:off x="5205275" y="24288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 smtClean="0"/>
          </a:p>
        </p:txBody>
      </p:sp>
      <p:sp>
        <p:nvSpPr>
          <p:cNvPr id="14" name="직사각형 13"/>
          <p:cNvSpPr/>
          <p:nvPr/>
        </p:nvSpPr>
        <p:spPr>
          <a:xfrm>
            <a:off x="3214678" y="2143116"/>
            <a:ext cx="357190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928926" y="4857760"/>
            <a:ext cx="571504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071538" y="4857760"/>
            <a:ext cx="571504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1500166" y="5143512"/>
            <a:ext cx="3193322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3428992" y="2357430"/>
            <a:ext cx="1264496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214942" y="2071678"/>
            <a:ext cx="37433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일시정지</a:t>
            </a:r>
            <a:r>
              <a:rPr lang="ko-KR" altLang="en-US" dirty="0" smtClean="0"/>
              <a:t> 버튼 </a:t>
            </a:r>
            <a:endParaRPr lang="en-US" altLang="ko-KR" dirty="0" smtClean="0"/>
          </a:p>
          <a:p>
            <a:r>
              <a:rPr lang="ko-KR" altLang="en-US" dirty="0" smtClean="0"/>
              <a:t>누를 시 어떤 상황에서든 </a:t>
            </a:r>
            <a:r>
              <a:rPr lang="ko-KR" altLang="en-US" dirty="0" err="1" smtClean="0"/>
              <a:t>일시정지</a:t>
            </a:r>
            <a:endParaRPr lang="en-US" altLang="ko-KR" dirty="0" smtClean="0"/>
          </a:p>
          <a:p>
            <a:r>
              <a:rPr lang="ko-KR" altLang="en-US" dirty="0" smtClean="0"/>
              <a:t>화면을 최상위에 띄우게 됨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2071670" y="5500702"/>
            <a:ext cx="357190" cy="4286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1071538" y="2928934"/>
            <a:ext cx="357190" cy="1785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화살표 연결선 38"/>
          <p:cNvCxnSpPr/>
          <p:nvPr/>
        </p:nvCxnSpPr>
        <p:spPr>
          <a:xfrm>
            <a:off x="1214414" y="3786190"/>
            <a:ext cx="3500462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214942" y="3357562"/>
            <a:ext cx="19704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Hp </a:t>
            </a:r>
            <a:r>
              <a:rPr lang="ko-KR" altLang="en-US" dirty="0" smtClean="0"/>
              <a:t>및 방어막 바 </a:t>
            </a:r>
            <a:endParaRPr lang="en-US" altLang="ko-KR" dirty="0" smtClean="0"/>
          </a:p>
          <a:p>
            <a:r>
              <a:rPr lang="ko-KR" altLang="en-US" dirty="0" smtClean="0"/>
              <a:t>진한 투명색</a:t>
            </a:r>
            <a:endParaRPr lang="en-US" altLang="ko-KR" dirty="0" smtClean="0"/>
          </a:p>
        </p:txBody>
      </p:sp>
      <p:sp>
        <p:nvSpPr>
          <p:cNvPr id="42" name="직사각형 41"/>
          <p:cNvSpPr/>
          <p:nvPr/>
        </p:nvSpPr>
        <p:spPr>
          <a:xfrm>
            <a:off x="1714480" y="2571744"/>
            <a:ext cx="357190" cy="4286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2428860" y="2571744"/>
            <a:ext cx="357190" cy="4286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1071538" y="2143116"/>
            <a:ext cx="357190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연결선 44"/>
          <p:cNvCxnSpPr/>
          <p:nvPr/>
        </p:nvCxnSpPr>
        <p:spPr>
          <a:xfrm rot="5400000">
            <a:off x="1820843" y="3249611"/>
            <a:ext cx="214314" cy="1588"/>
          </a:xfrm>
          <a:prstGeom prst="line">
            <a:avLst/>
          </a:prstGeom>
          <a:ln w="50800"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 rot="5400000">
            <a:off x="2536811" y="3249611"/>
            <a:ext cx="214314" cy="1588"/>
          </a:xfrm>
          <a:prstGeom prst="line">
            <a:avLst/>
          </a:prstGeom>
          <a:ln w="50800"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 rot="5400000">
            <a:off x="2108183" y="5321313"/>
            <a:ext cx="214314" cy="1588"/>
          </a:xfrm>
          <a:prstGeom prst="line">
            <a:avLst/>
          </a:prstGeom>
          <a:ln w="50800"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rot="5400000">
            <a:off x="2536811" y="3606801"/>
            <a:ext cx="214314" cy="1588"/>
          </a:xfrm>
          <a:prstGeom prst="line">
            <a:avLst/>
          </a:prstGeom>
          <a:ln w="50800"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rot="5400000">
            <a:off x="2536811" y="4035429"/>
            <a:ext cx="214314" cy="1588"/>
          </a:xfrm>
          <a:prstGeom prst="line">
            <a:avLst/>
          </a:prstGeom>
          <a:ln w="50800"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 rot="5400000">
            <a:off x="2108183" y="4964123"/>
            <a:ext cx="214314" cy="1588"/>
          </a:xfrm>
          <a:prstGeom prst="line">
            <a:avLst/>
          </a:prstGeom>
          <a:ln w="50800"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 rot="5400000">
            <a:off x="2251059" y="5321313"/>
            <a:ext cx="214314" cy="1588"/>
          </a:xfrm>
          <a:prstGeom prst="line">
            <a:avLst/>
          </a:prstGeom>
          <a:ln w="50800"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 rot="5400000">
            <a:off x="2251059" y="4964123"/>
            <a:ext cx="214314" cy="1588"/>
          </a:xfrm>
          <a:prstGeom prst="line">
            <a:avLst/>
          </a:prstGeom>
          <a:ln w="50800"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3143240" y="4286256"/>
            <a:ext cx="357190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3143240" y="3786190"/>
            <a:ext cx="357190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3143240" y="3286124"/>
            <a:ext cx="357190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1928794" y="2143116"/>
            <a:ext cx="357190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2285984" y="2143116"/>
            <a:ext cx="357190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2643174" y="2143116"/>
            <a:ext cx="357190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2910" y="274638"/>
            <a:ext cx="8043890" cy="939784"/>
          </a:xfrm>
        </p:spPr>
        <p:txBody>
          <a:bodyPr/>
          <a:lstStyle/>
          <a:p>
            <a:pPr algn="l"/>
            <a:r>
              <a:rPr lang="en-US" altLang="ko-KR" dirty="0" smtClean="0"/>
              <a:t>UI </a:t>
            </a:r>
            <a:r>
              <a:rPr lang="ko-KR" altLang="en-US" dirty="0" smtClean="0"/>
              <a:t>설계 구조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57224" y="2000240"/>
            <a:ext cx="2857520" cy="43577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928662" y="2071678"/>
            <a:ext cx="2714644" cy="421484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02076" y="1285860"/>
            <a:ext cx="211307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700" dirty="0" err="1" smtClean="0"/>
              <a:t>인게임</a:t>
            </a:r>
            <a:r>
              <a:rPr lang="ko-KR" altLang="en-US" sz="2700" dirty="0" smtClean="0"/>
              <a:t> 모드</a:t>
            </a:r>
            <a:r>
              <a:rPr lang="en-US" altLang="ko-KR" sz="2700" dirty="0" smtClean="0"/>
              <a:t>:</a:t>
            </a:r>
            <a:endParaRPr lang="ko-KR" altLang="en-US" sz="2700" dirty="0"/>
          </a:p>
        </p:txBody>
      </p:sp>
      <p:sp>
        <p:nvSpPr>
          <p:cNvPr id="26" name="TextBox 25"/>
          <p:cNvSpPr txBox="1"/>
          <p:nvPr/>
        </p:nvSpPr>
        <p:spPr>
          <a:xfrm>
            <a:off x="5357818" y="3071810"/>
            <a:ext cx="18149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배경화면</a:t>
            </a:r>
            <a:endParaRPr lang="en-US" altLang="ko-KR" dirty="0" smtClean="0"/>
          </a:p>
          <a:p>
            <a:r>
              <a:rPr lang="ko-KR" altLang="en-US" smtClean="0"/>
              <a:t>고유 기체 스킬 </a:t>
            </a:r>
            <a:endParaRPr lang="en-US" altLang="ko-KR" dirty="0" smtClean="0"/>
          </a:p>
        </p:txBody>
      </p:sp>
      <p:sp>
        <p:nvSpPr>
          <p:cNvPr id="14" name="직사각형 13"/>
          <p:cNvSpPr/>
          <p:nvPr/>
        </p:nvSpPr>
        <p:spPr>
          <a:xfrm>
            <a:off x="3214678" y="2143116"/>
            <a:ext cx="357190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928926" y="4857760"/>
            <a:ext cx="571504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071538" y="4857760"/>
            <a:ext cx="571504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2071670" y="5500702"/>
            <a:ext cx="357190" cy="4286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1071538" y="2928934"/>
            <a:ext cx="357190" cy="1785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500166" y="2285992"/>
            <a:ext cx="357190" cy="4286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2643174" y="2285992"/>
            <a:ext cx="357190" cy="4286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/>
          <p:cNvCxnSpPr/>
          <p:nvPr/>
        </p:nvCxnSpPr>
        <p:spPr>
          <a:xfrm rot="5400000">
            <a:off x="1607323" y="2964653"/>
            <a:ext cx="214314" cy="1588"/>
          </a:xfrm>
          <a:prstGeom prst="line">
            <a:avLst/>
          </a:prstGeom>
          <a:ln w="50800"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rot="5400000">
            <a:off x="2679687" y="2963859"/>
            <a:ext cx="214314" cy="1588"/>
          </a:xfrm>
          <a:prstGeom prst="line">
            <a:avLst/>
          </a:prstGeom>
          <a:ln w="50800"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rot="5400000">
            <a:off x="2108183" y="5321313"/>
            <a:ext cx="214314" cy="1588"/>
          </a:xfrm>
          <a:prstGeom prst="line">
            <a:avLst/>
          </a:prstGeom>
          <a:ln w="50800"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rot="5400000">
            <a:off x="2679687" y="3392487"/>
            <a:ext cx="214314" cy="1588"/>
          </a:xfrm>
          <a:prstGeom prst="line">
            <a:avLst/>
          </a:prstGeom>
          <a:ln w="50800"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rot="5400000">
            <a:off x="2679687" y="3963991"/>
            <a:ext cx="214314" cy="1588"/>
          </a:xfrm>
          <a:prstGeom prst="line">
            <a:avLst/>
          </a:prstGeom>
          <a:ln w="50800"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rot="5400000">
            <a:off x="2108183" y="4964123"/>
            <a:ext cx="214314" cy="1588"/>
          </a:xfrm>
          <a:prstGeom prst="line">
            <a:avLst/>
          </a:prstGeom>
          <a:ln w="50800"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rot="5400000">
            <a:off x="2251059" y="5321313"/>
            <a:ext cx="214314" cy="1588"/>
          </a:xfrm>
          <a:prstGeom prst="line">
            <a:avLst/>
          </a:prstGeom>
          <a:ln w="50800"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rot="5400000">
            <a:off x="2251059" y="4964123"/>
            <a:ext cx="214314" cy="1588"/>
          </a:xfrm>
          <a:prstGeom prst="line">
            <a:avLst/>
          </a:prstGeom>
          <a:ln w="50800"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1071538" y="2143116"/>
            <a:ext cx="357190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화살표 연결선 40"/>
          <p:cNvCxnSpPr/>
          <p:nvPr/>
        </p:nvCxnSpPr>
        <p:spPr>
          <a:xfrm>
            <a:off x="2214546" y="3214686"/>
            <a:ext cx="2428892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3143240" y="4286256"/>
            <a:ext cx="357190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3143240" y="3786190"/>
            <a:ext cx="357190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3143240" y="3357562"/>
            <a:ext cx="357190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화살표 연결선 43"/>
          <p:cNvCxnSpPr/>
          <p:nvPr/>
        </p:nvCxnSpPr>
        <p:spPr>
          <a:xfrm>
            <a:off x="3214678" y="4000504"/>
            <a:ext cx="142876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357818" y="3857628"/>
            <a:ext cx="305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추가 스킬 </a:t>
            </a:r>
            <a:r>
              <a:rPr lang="ko-KR" altLang="en-US" dirty="0" smtClean="0"/>
              <a:t>버튼</a:t>
            </a:r>
            <a:endParaRPr lang="en-US" altLang="ko-KR" dirty="0" smtClean="0"/>
          </a:p>
        </p:txBody>
      </p:sp>
      <p:cxnSp>
        <p:nvCxnSpPr>
          <p:cNvPr id="45" name="직선 화살표 연결선 44"/>
          <p:cNvCxnSpPr/>
          <p:nvPr/>
        </p:nvCxnSpPr>
        <p:spPr>
          <a:xfrm>
            <a:off x="3228326" y="3541382"/>
            <a:ext cx="142876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2910" y="274638"/>
            <a:ext cx="8043890" cy="939784"/>
          </a:xfrm>
        </p:spPr>
        <p:txBody>
          <a:bodyPr/>
          <a:lstStyle/>
          <a:p>
            <a:pPr algn="l"/>
            <a:r>
              <a:rPr lang="en-US" altLang="ko-KR" dirty="0" smtClean="0"/>
              <a:t>UI </a:t>
            </a:r>
            <a:r>
              <a:rPr lang="ko-KR" altLang="en-US" dirty="0" smtClean="0"/>
              <a:t>설계 구조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57224" y="2000240"/>
            <a:ext cx="2857520" cy="43577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928662" y="2071678"/>
            <a:ext cx="2714644" cy="421484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02076" y="1285860"/>
            <a:ext cx="211307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700" dirty="0" err="1" smtClean="0"/>
              <a:t>인게임</a:t>
            </a:r>
            <a:r>
              <a:rPr lang="ko-KR" altLang="en-US" sz="2700" dirty="0" smtClean="0"/>
              <a:t> 모드</a:t>
            </a:r>
            <a:r>
              <a:rPr lang="en-US" altLang="ko-KR" sz="2700" dirty="0" smtClean="0"/>
              <a:t>:</a:t>
            </a:r>
            <a:endParaRPr lang="ko-KR" altLang="en-US" sz="2700" dirty="0"/>
          </a:p>
        </p:txBody>
      </p:sp>
      <p:sp>
        <p:nvSpPr>
          <p:cNvPr id="26" name="TextBox 25"/>
          <p:cNvSpPr txBox="1"/>
          <p:nvPr/>
        </p:nvSpPr>
        <p:spPr>
          <a:xfrm>
            <a:off x="5205275" y="24288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 smtClean="0"/>
          </a:p>
        </p:txBody>
      </p:sp>
      <p:sp>
        <p:nvSpPr>
          <p:cNvPr id="14" name="직사각형 13"/>
          <p:cNvSpPr/>
          <p:nvPr/>
        </p:nvSpPr>
        <p:spPr>
          <a:xfrm>
            <a:off x="3214678" y="2143116"/>
            <a:ext cx="357190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928926" y="4857760"/>
            <a:ext cx="571504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071538" y="4857760"/>
            <a:ext cx="571504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5214942" y="2214554"/>
            <a:ext cx="366158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보이지 않는 좌우 버튼</a:t>
            </a:r>
            <a:endParaRPr lang="en-US" altLang="ko-KR" dirty="0" smtClean="0"/>
          </a:p>
          <a:p>
            <a:r>
              <a:rPr lang="ko-KR" altLang="en-US" dirty="0" smtClean="0"/>
              <a:t>각 버튼들 보다는 아래에 있음</a:t>
            </a:r>
            <a:endParaRPr lang="en-US" altLang="ko-KR" dirty="0" smtClean="0"/>
          </a:p>
          <a:p>
            <a:r>
              <a:rPr lang="ko-KR" altLang="en-US" dirty="0" smtClean="0"/>
              <a:t>버튼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좌우버튼 </a:t>
            </a:r>
            <a:r>
              <a:rPr lang="en-US" altLang="ko-KR" dirty="0" smtClean="0"/>
              <a:t>-&gt; </a:t>
            </a:r>
            <a:r>
              <a:rPr lang="ko-KR" altLang="en-US" dirty="0" err="1" smtClean="0"/>
              <a:t>인게임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화면 좌우를 나누어서</a:t>
            </a:r>
            <a:endParaRPr lang="en-US" altLang="ko-KR" dirty="0" smtClean="0"/>
          </a:p>
          <a:p>
            <a:r>
              <a:rPr lang="ko-KR" altLang="en-US" dirty="0" smtClean="0"/>
              <a:t>캐릭터 객체가 좌우로 </a:t>
            </a:r>
            <a:r>
              <a:rPr lang="ko-KR" altLang="en-US" dirty="0" err="1" smtClean="0"/>
              <a:t>움직이게함</a:t>
            </a:r>
            <a:endParaRPr lang="en-US" altLang="ko-KR" dirty="0" smtClean="0"/>
          </a:p>
        </p:txBody>
      </p:sp>
      <p:sp>
        <p:nvSpPr>
          <p:cNvPr id="37" name="직사각형 36"/>
          <p:cNvSpPr/>
          <p:nvPr/>
        </p:nvSpPr>
        <p:spPr>
          <a:xfrm>
            <a:off x="2071670" y="5500702"/>
            <a:ext cx="357190" cy="4286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1071538" y="2928934"/>
            <a:ext cx="357190" cy="1785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500166" y="2285992"/>
            <a:ext cx="357190" cy="4286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2643174" y="2285992"/>
            <a:ext cx="357190" cy="4286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/>
          <p:cNvCxnSpPr/>
          <p:nvPr/>
        </p:nvCxnSpPr>
        <p:spPr>
          <a:xfrm rot="5400000">
            <a:off x="1607323" y="2964653"/>
            <a:ext cx="214314" cy="1588"/>
          </a:xfrm>
          <a:prstGeom prst="line">
            <a:avLst/>
          </a:prstGeom>
          <a:ln w="50800"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rot="5400000">
            <a:off x="2679687" y="2963859"/>
            <a:ext cx="214314" cy="1588"/>
          </a:xfrm>
          <a:prstGeom prst="line">
            <a:avLst/>
          </a:prstGeom>
          <a:ln w="50800"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rot="5400000">
            <a:off x="2108183" y="5321313"/>
            <a:ext cx="214314" cy="1588"/>
          </a:xfrm>
          <a:prstGeom prst="line">
            <a:avLst/>
          </a:prstGeom>
          <a:ln w="50800"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rot="5400000">
            <a:off x="2679687" y="3392487"/>
            <a:ext cx="214314" cy="1588"/>
          </a:xfrm>
          <a:prstGeom prst="line">
            <a:avLst/>
          </a:prstGeom>
          <a:ln w="50800"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rot="5400000">
            <a:off x="2679687" y="3963991"/>
            <a:ext cx="214314" cy="1588"/>
          </a:xfrm>
          <a:prstGeom prst="line">
            <a:avLst/>
          </a:prstGeom>
          <a:ln w="50800"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rot="5400000">
            <a:off x="2108183" y="4964123"/>
            <a:ext cx="214314" cy="1588"/>
          </a:xfrm>
          <a:prstGeom prst="line">
            <a:avLst/>
          </a:prstGeom>
          <a:ln w="50800"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rot="5400000">
            <a:off x="2251059" y="5321313"/>
            <a:ext cx="214314" cy="1588"/>
          </a:xfrm>
          <a:prstGeom prst="line">
            <a:avLst/>
          </a:prstGeom>
          <a:ln w="50800"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rot="5400000">
            <a:off x="2251059" y="4964123"/>
            <a:ext cx="214314" cy="1588"/>
          </a:xfrm>
          <a:prstGeom prst="line">
            <a:avLst/>
          </a:prstGeom>
          <a:ln w="50800"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1071538" y="2143116"/>
            <a:ext cx="357190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928662" y="2071678"/>
            <a:ext cx="1357322" cy="4214842"/>
          </a:xfrm>
          <a:prstGeom prst="rect">
            <a:avLst/>
          </a:prstGeom>
          <a:solidFill>
            <a:srgbClr val="D9D9D9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143240" y="4286256"/>
            <a:ext cx="357190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3143240" y="3786190"/>
            <a:ext cx="357190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3143240" y="3357562"/>
            <a:ext cx="357190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2285984" y="2071678"/>
            <a:ext cx="1357322" cy="4214842"/>
          </a:xfrm>
          <a:prstGeom prst="rect">
            <a:avLst/>
          </a:prstGeom>
          <a:solidFill>
            <a:srgbClr val="D9D9D9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1714480" y="2571744"/>
            <a:ext cx="3000396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2910" y="274638"/>
            <a:ext cx="8043890" cy="939784"/>
          </a:xfrm>
        </p:spPr>
        <p:txBody>
          <a:bodyPr/>
          <a:lstStyle/>
          <a:p>
            <a:pPr algn="l"/>
            <a:r>
              <a:rPr lang="en-US" altLang="ko-KR" dirty="0" smtClean="0"/>
              <a:t>UI </a:t>
            </a:r>
            <a:r>
              <a:rPr lang="ko-KR" altLang="en-US" dirty="0" smtClean="0"/>
              <a:t>설계 구조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57224" y="2000240"/>
            <a:ext cx="2857520" cy="43577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928662" y="2071678"/>
            <a:ext cx="2714644" cy="421484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02076" y="1285860"/>
            <a:ext cx="211307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700" dirty="0" err="1" smtClean="0"/>
              <a:t>인게임</a:t>
            </a:r>
            <a:r>
              <a:rPr lang="ko-KR" altLang="en-US" sz="2700" dirty="0" smtClean="0"/>
              <a:t> 모드</a:t>
            </a:r>
            <a:r>
              <a:rPr lang="en-US" altLang="ko-KR" sz="2700" dirty="0" smtClean="0"/>
              <a:t>:</a:t>
            </a:r>
            <a:endParaRPr lang="ko-KR" altLang="en-US" sz="2700" dirty="0"/>
          </a:p>
        </p:txBody>
      </p:sp>
      <p:sp>
        <p:nvSpPr>
          <p:cNvPr id="26" name="TextBox 25"/>
          <p:cNvSpPr txBox="1"/>
          <p:nvPr/>
        </p:nvSpPr>
        <p:spPr>
          <a:xfrm>
            <a:off x="5205275" y="24288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 smtClean="0"/>
          </a:p>
        </p:txBody>
      </p:sp>
      <p:sp>
        <p:nvSpPr>
          <p:cNvPr id="14" name="직사각형 13"/>
          <p:cNvSpPr/>
          <p:nvPr/>
        </p:nvSpPr>
        <p:spPr>
          <a:xfrm>
            <a:off x="3214678" y="2143116"/>
            <a:ext cx="357190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928926" y="4857760"/>
            <a:ext cx="571504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071538" y="4857760"/>
            <a:ext cx="571504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214942" y="5148876"/>
            <a:ext cx="32147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유저</a:t>
            </a:r>
            <a:endParaRPr lang="en-US" altLang="ko-KR" dirty="0" smtClean="0"/>
          </a:p>
          <a:p>
            <a:r>
              <a:rPr lang="ko-KR" altLang="en-US" dirty="0" smtClean="0"/>
              <a:t>손위치를 고려하여 위치선정</a:t>
            </a:r>
            <a:endParaRPr lang="en-US" altLang="ko-KR" dirty="0" smtClean="0"/>
          </a:p>
          <a:p>
            <a:r>
              <a:rPr lang="ko-KR" altLang="en-US" dirty="0" smtClean="0"/>
              <a:t>움직임은 좌우로만 가능</a:t>
            </a:r>
            <a:endParaRPr lang="en-US" altLang="ko-KR" dirty="0" smtClean="0"/>
          </a:p>
        </p:txBody>
      </p:sp>
      <p:sp>
        <p:nvSpPr>
          <p:cNvPr id="36" name="TextBox 35"/>
          <p:cNvSpPr txBox="1"/>
          <p:nvPr/>
        </p:nvSpPr>
        <p:spPr>
          <a:xfrm>
            <a:off x="5214942" y="2214554"/>
            <a:ext cx="36615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적</a:t>
            </a:r>
            <a:endParaRPr lang="en-US" altLang="ko-KR" dirty="0" smtClean="0"/>
          </a:p>
          <a:p>
            <a:r>
              <a:rPr lang="ko-KR" altLang="en-US" dirty="0" smtClean="0"/>
              <a:t>적은 </a:t>
            </a:r>
            <a:r>
              <a:rPr lang="ko-KR" altLang="en-US" dirty="0" err="1" smtClean="0"/>
              <a:t>여러위치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여러종류의</a:t>
            </a:r>
            <a:r>
              <a:rPr lang="ko-KR" altLang="en-US" dirty="0" smtClean="0"/>
              <a:t> 아이템</a:t>
            </a:r>
            <a:endParaRPr lang="en-US" altLang="ko-KR" dirty="0" smtClean="0"/>
          </a:p>
          <a:p>
            <a:r>
              <a:rPr lang="ko-KR" altLang="en-US" dirty="0" smtClean="0"/>
              <a:t>미사일이 존재함</a:t>
            </a:r>
            <a:endParaRPr lang="en-US" altLang="ko-KR" dirty="0" smtClean="0"/>
          </a:p>
        </p:txBody>
      </p:sp>
      <p:sp>
        <p:nvSpPr>
          <p:cNvPr id="37" name="직사각형 36"/>
          <p:cNvSpPr/>
          <p:nvPr/>
        </p:nvSpPr>
        <p:spPr>
          <a:xfrm>
            <a:off x="2071670" y="5500702"/>
            <a:ext cx="357190" cy="4286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1071538" y="2928934"/>
            <a:ext cx="357190" cy="1785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500166" y="2285992"/>
            <a:ext cx="357190" cy="4286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2643174" y="2285992"/>
            <a:ext cx="357190" cy="4286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/>
          <p:cNvCxnSpPr/>
          <p:nvPr/>
        </p:nvCxnSpPr>
        <p:spPr>
          <a:xfrm rot="5400000">
            <a:off x="1607323" y="2964653"/>
            <a:ext cx="214314" cy="1588"/>
          </a:xfrm>
          <a:prstGeom prst="line">
            <a:avLst/>
          </a:prstGeom>
          <a:ln w="50800"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rot="5400000">
            <a:off x="2679687" y="2963859"/>
            <a:ext cx="214314" cy="1588"/>
          </a:xfrm>
          <a:prstGeom prst="line">
            <a:avLst/>
          </a:prstGeom>
          <a:ln w="50800"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rot="5400000">
            <a:off x="2108183" y="5321313"/>
            <a:ext cx="214314" cy="1588"/>
          </a:xfrm>
          <a:prstGeom prst="line">
            <a:avLst/>
          </a:prstGeom>
          <a:ln w="50800"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rot="5400000">
            <a:off x="2679687" y="3392487"/>
            <a:ext cx="214314" cy="1588"/>
          </a:xfrm>
          <a:prstGeom prst="line">
            <a:avLst/>
          </a:prstGeom>
          <a:ln w="50800"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rot="5400000">
            <a:off x="2679687" y="3963991"/>
            <a:ext cx="214314" cy="1588"/>
          </a:xfrm>
          <a:prstGeom prst="line">
            <a:avLst/>
          </a:prstGeom>
          <a:ln w="50800"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rot="5400000">
            <a:off x="2108183" y="4964123"/>
            <a:ext cx="214314" cy="1588"/>
          </a:xfrm>
          <a:prstGeom prst="line">
            <a:avLst/>
          </a:prstGeom>
          <a:ln w="50800"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rot="5400000">
            <a:off x="2251059" y="5321313"/>
            <a:ext cx="214314" cy="1588"/>
          </a:xfrm>
          <a:prstGeom prst="line">
            <a:avLst/>
          </a:prstGeom>
          <a:ln w="50800"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rot="5400000">
            <a:off x="2251059" y="4964123"/>
            <a:ext cx="214314" cy="1588"/>
          </a:xfrm>
          <a:prstGeom prst="line">
            <a:avLst/>
          </a:prstGeom>
          <a:ln w="50800" cap="rnd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1071538" y="2143116"/>
            <a:ext cx="357190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1714480" y="2428868"/>
            <a:ext cx="3000396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>
            <a:off x="2285984" y="5641990"/>
            <a:ext cx="2428892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3143240" y="4286256"/>
            <a:ext cx="357190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3143240" y="3786190"/>
            <a:ext cx="357190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3143240" y="3357562"/>
            <a:ext cx="357190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1405</TotalTime>
  <Words>260</Words>
  <Application>Microsoft Office PowerPoint</Application>
  <PresentationFormat>화면 슬라이드 쇼(4:3)</PresentationFormat>
  <Paragraphs>102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차례</vt:lpstr>
      <vt:lpstr>UI 설계 구조</vt:lpstr>
      <vt:lpstr>UI 설계 구조</vt:lpstr>
      <vt:lpstr>UI 설계 구조</vt:lpstr>
      <vt:lpstr>UI 설계 구조</vt:lpstr>
      <vt:lpstr>UI 설계 구조</vt:lpstr>
      <vt:lpstr>UI 설계 구조</vt:lpstr>
      <vt:lpstr>UI 설계 구조</vt:lpstr>
      <vt:lpstr>UI 설계 구조</vt:lpstr>
      <vt:lpstr>UI 설계 구조</vt:lpstr>
      <vt:lpstr>UI 설계 구조</vt:lpstr>
      <vt:lpstr>UI 설계 구조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차례</dc:title>
  <dc:creator>Microsoft Corporation</dc:creator>
  <cp:lastModifiedBy>Mon</cp:lastModifiedBy>
  <cp:revision>188</cp:revision>
  <dcterms:created xsi:type="dcterms:W3CDTF">2006-10-05T04:04:58Z</dcterms:created>
  <dcterms:modified xsi:type="dcterms:W3CDTF">2020-09-06T08:46:34Z</dcterms:modified>
</cp:coreProperties>
</file>