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manifest.com/app-development/11-examples-progressive-web-app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 took POC instead of MVP, because there is no way one can create an MVP in 2 weeks.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Latest study also finds a new product called Progressive Web Application (like AliExpress, Twitter Lite, etc.), considering that that normal user is sick of downloading native apps and prefers to just browse through internet. (reference -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https://themanifest.com/app-development/11-examples-progressive-web-apps</a:t>
            </a:r>
            <a:r>
              <a:rPr lang="en-GB"/>
              <a:t>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screen should not freeze for more than a threshold time ~200ms (Not sure if this is the exact value)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Ionic for front end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Multiple services - Login - trips - Bookings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 could be used eventually, whenever the backend needs more detailed improvement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irtable.com/" TargetMode="External"/><Relationship Id="rId4" Type="http://schemas.openxmlformats.org/officeDocument/2006/relationships/hyperlink" Target="https://www.mongodb.com/cloud/stit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(POC)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web based implementation of the idea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with user stories as pointers for development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Minimum amount of functionality-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Enter search parameters (travelling from point A to point B)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Choose/select a ride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Book a ride (including payment?)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Start a ride (communicate with driver/traveller)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Finish a ride (Destination reached confirmation)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Feedback (for other passengers/driver) </a:t>
            </a:r>
            <a:r>
              <a:rPr lang="en-GB">
                <a:solidFill>
                  <a:srgbClr val="FF0000"/>
                </a:solidFill>
              </a:rPr>
              <a:t>(Minimum Amount? - </a:t>
            </a:r>
            <a:r>
              <a:rPr lang="en-GB">
                <a:solidFill>
                  <a:schemeClr val="dk1"/>
                </a:solidFill>
              </a:rPr>
              <a:t>yeah, maybe not really minimum here, will edit it out.</a:t>
            </a:r>
            <a:r>
              <a:rPr lang="en-GB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Schematic</a:t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590375" y="1779600"/>
            <a:ext cx="1449600" cy="8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 - What user sees</a:t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3714075" y="1300977"/>
            <a:ext cx="4730400" cy="2102029"/>
            <a:chOff x="3452475" y="964275"/>
            <a:chExt cx="4730400" cy="1912500"/>
          </a:xfrm>
        </p:grpSpPr>
        <p:sp>
          <p:nvSpPr>
            <p:cNvPr id="69" name="Shape 69"/>
            <p:cNvSpPr/>
            <p:nvPr/>
          </p:nvSpPr>
          <p:spPr>
            <a:xfrm>
              <a:off x="3452475" y="964275"/>
              <a:ext cx="4730400" cy="191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0000" lIns="91425" spcFirstLastPara="1" rIns="91425" wrap="square" tIns="900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925575" y="1407175"/>
              <a:ext cx="1570200" cy="875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Web Server (Business Layer)</a:t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121275" y="1407181"/>
              <a:ext cx="1989000" cy="875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Web Database </a:t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(Data Layer)</a:t>
              </a:r>
              <a:endParaRPr/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3653800" y="1064925"/>
              <a:ext cx="12684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Backend</a:t>
              </a:r>
              <a:endParaRPr>
                <a:solidFill>
                  <a:schemeClr val="dk1"/>
                </a:solidFill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" name="Shape 73"/>
          <p:cNvCxnSpPr>
            <a:stCxn id="70" idx="3"/>
            <a:endCxn id="71" idx="1"/>
          </p:cNvCxnSpPr>
          <p:nvPr/>
        </p:nvCxnSpPr>
        <p:spPr>
          <a:xfrm>
            <a:off x="5757375" y="2269009"/>
            <a:ext cx="6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5737575" y="2423650"/>
            <a:ext cx="613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5" name="Shape 75"/>
          <p:cNvCxnSpPr/>
          <p:nvPr/>
        </p:nvCxnSpPr>
        <p:spPr>
          <a:xfrm>
            <a:off x="3341775" y="863625"/>
            <a:ext cx="0" cy="3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3351750" y="1829925"/>
            <a:ext cx="3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Shape 77"/>
          <p:cNvCxnSpPr/>
          <p:nvPr/>
        </p:nvCxnSpPr>
        <p:spPr>
          <a:xfrm>
            <a:off x="3351825" y="2957250"/>
            <a:ext cx="3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Shape 78"/>
          <p:cNvCxnSpPr/>
          <p:nvPr/>
        </p:nvCxnSpPr>
        <p:spPr>
          <a:xfrm flipH="1">
            <a:off x="3039975" y="2167125"/>
            <a:ext cx="3120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Shape 79"/>
          <p:cNvCxnSpPr/>
          <p:nvPr/>
        </p:nvCxnSpPr>
        <p:spPr>
          <a:xfrm flipH="1" rot="10800000">
            <a:off x="3059925" y="2403525"/>
            <a:ext cx="282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Shape 80"/>
          <p:cNvSpPr txBox="1"/>
          <p:nvPr/>
        </p:nvSpPr>
        <p:spPr>
          <a:xfrm>
            <a:off x="2146200" y="4084575"/>
            <a:ext cx="24258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Middle database, so that front-end processes are working independently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849925" y="3839775"/>
            <a:ext cx="3873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Why do you point out the layers here when you say you want to mix it all up on slide 5? </a:t>
            </a:r>
            <a:endParaRPr>
              <a:solidFill>
                <a:srgbClr val="FF0000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So that one still tries to maintain the generality, in spite of the special case of mixing in the end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Html, CSS, javascript - (To be done by Waseem)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UI such that it is similar to the paper prototype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variables in the UI will be interacting with the backend via a Business layer.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Although the flow of operation in UI shall be independent of the time taken for the backend process (connection to server etc)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/ Data Layer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to be used/implemented -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User Class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Path/transport Class (will include functions to optimize path)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Network Class (handle User’s friends data)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Login Class (every user to enter/exit out of the system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this case, </a:t>
            </a:r>
            <a:r>
              <a:rPr lang="en-GB">
                <a:solidFill>
                  <a:srgbClr val="FF0000"/>
                </a:solidFill>
              </a:rPr>
              <a:t>the business layer and data layer will be put together</a:t>
            </a:r>
            <a:r>
              <a:rPr lang="en-GB"/>
              <a:t>, given that it is a </a:t>
            </a:r>
            <a:r>
              <a:rPr lang="en-GB">
                <a:solidFill>
                  <a:srgbClr val="FF0000"/>
                </a:solidFill>
              </a:rPr>
              <a:t>simple</a:t>
            </a:r>
            <a:r>
              <a:rPr lang="en-GB"/>
              <a:t> web based application of a proof of concept.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for Business &amp; Data layer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Collection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AirTable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https://airtable.com/</a:t>
            </a:r>
            <a:r>
              <a:rPr lang="en-GB"/>
              <a:t> - Can create a simple table like UI with Map widgets to show the POC, where a user can enter his/her travel details resulting in the desired outcome)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MongoDB stitch(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https://www.mongodb.com/cloud/stitch</a:t>
            </a:r>
            <a:r>
              <a:rPr lang="en-GB"/>
              <a:t>) - its an online cloud database with an API, which can be connected to the required front-end.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MongoDB stitch - requires Front 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AirTable takes care of everything - Frontend + Backend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IBM Cloud - Cloudant - setup Database, Containers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PythonFlask - for setting up the connection between containers and Front-End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Ionic, Front-end - Waseem - Need to learn skills ( HTML, CSS, Javascript)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Backend research - Shehjar - PythonFlask, IBM Cloud (Cloudant)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Inform Zubair about the backend architecture, divide tasks.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