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E53A-0213-2A18-20DF-CEB08DF4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562" y="0"/>
            <a:ext cx="9981754" cy="3558181"/>
          </a:xfrm>
        </p:spPr>
        <p:txBody>
          <a:bodyPr/>
          <a:lstStyle/>
          <a:p>
            <a:r>
              <a:rPr lang="en-GB" sz="7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WEB DISINGING</a:t>
            </a:r>
            <a:br>
              <a:rPr lang="en-GB" sz="72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sz="7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  ASSIGNMENT </a:t>
            </a:r>
            <a:endParaRPr lang="en-US" sz="7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BE54-CF9E-B58E-E985-6EE40241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9439" y="3903578"/>
            <a:ext cx="8825658" cy="17886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 </a:t>
            </a:r>
            <a:r>
              <a:rPr lang="en-GB" sz="3100" b="1">
                <a:solidFill>
                  <a:schemeClr val="accent1"/>
                </a:solidFill>
              </a:rPr>
              <a:t>DONE BY:</a:t>
            </a:r>
          </a:p>
          <a:p>
            <a:r>
              <a:rPr lang="en-GB" sz="3100" b="1">
                <a:solidFill>
                  <a:schemeClr val="accent1"/>
                </a:solidFill>
              </a:rPr>
              <a:t>      S.AMEERUN SHEHNAS</a:t>
            </a:r>
          </a:p>
          <a:p>
            <a:r>
              <a:rPr lang="en-GB" sz="3100">
                <a:solidFill>
                  <a:schemeClr val="accent1"/>
                </a:solidFill>
              </a:rPr>
              <a:t>      </a:t>
            </a:r>
            <a:r>
              <a:rPr lang="en-GB" sz="3100" b="1">
                <a:solidFill>
                  <a:schemeClr val="accent1"/>
                </a:solidFill>
              </a:rPr>
              <a:t>21COAE008</a:t>
            </a:r>
            <a:endParaRPr lang="en-US" sz="3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6C23-7358-D4ED-0FAA-1A812582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>
                <a:solidFill>
                  <a:schemeClr val="accent2">
                    <a:lumMod val="75000"/>
                  </a:schemeClr>
                </a:solidFill>
              </a:rPr>
              <a:t>LISTS TAGS :</a:t>
            </a:r>
            <a:endParaRPr lang="en-US" sz="4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BE6F-0F7E-6692-2B19-383B94DD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52" y="2808482"/>
            <a:ext cx="12766027" cy="3416300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tx1"/>
                </a:solidFill>
              </a:rPr>
              <a:t>&lt;ul&gt;.       Defines an unordered list
&lt;ol&gt;	   Defines an ordered list
&lt;li&gt;	        Defines a list item
&lt;dl&gt;	   Defines a description list
&lt;dt&gt;	   Defines a term/name in a description list
&lt;dd&gt;      Defines a description of a term/name in a description list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6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16D6-2DF6-3374-B1B7-1ADFA171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>
                <a:solidFill>
                  <a:schemeClr val="accent2">
                    <a:lumMod val="75000"/>
                  </a:schemeClr>
                </a:solidFill>
              </a:rPr>
              <a:t>TABLES TAGS :</a:t>
            </a:r>
            <a:endParaRPr lang="en-US" sz="4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2602-EA0B-EB64-109A-6ED0EC19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95362" cy="4027237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tx1"/>
                </a:solidFill>
              </a:rPr>
              <a:t>&lt;table&gt;	      Defines a table
&lt;caption&gt;     Defines a table caption
&lt;th&gt;	           Defines a header cell in a table
&lt;tr&gt;	                Defines a row in a table
&lt;td&gt;	          Defines a cell in a table
&lt;thead&gt;	    Groups the header content in a table
&lt;tbody&gt;	    Groups the body content in a table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2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FAAC-7174-D25A-070F-BEDB6CD0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>
                <a:solidFill>
                  <a:schemeClr val="accent2">
                    <a:lumMod val="75000"/>
                  </a:schemeClr>
                </a:solidFill>
              </a:rPr>
              <a:t>STYLES AND SEMANTICS TAGS :</a:t>
            </a:r>
            <a:endParaRPr lang="en-US" sz="4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3D5B-D04F-03F0-CE0D-B0A7BE0F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>
                <a:solidFill>
                  <a:schemeClr val="tx1"/>
                </a:solidFill>
              </a:rPr>
              <a:t>&lt;style&gt;	Defines style information for a document
&lt;div&gt;	      Defines a section in a document
&lt;span&gt;	Defines a section in a document
&lt;header&gt;	Defines a header for a document or section
&lt;footer&gt;	Defines a footer for a document or section
&lt;main&gt;	Specifies the main content of a document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1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A40E-5243-F5CE-2FDA-AA53235B3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1797" y="1897028"/>
            <a:ext cx="8825658" cy="1971396"/>
          </a:xfrm>
        </p:spPr>
        <p:txBody>
          <a:bodyPr/>
          <a:lstStyle/>
          <a:p>
            <a:r>
              <a:rPr lang="en-GB" sz="9600" b="1">
                <a:solidFill>
                  <a:schemeClr val="accent1"/>
                </a:solidFill>
              </a:rPr>
              <a:t>THANK </a:t>
            </a:r>
            <a:br>
              <a:rPr lang="en-GB" sz="9600" b="1">
                <a:solidFill>
                  <a:schemeClr val="accent1"/>
                </a:solidFill>
              </a:rPr>
            </a:br>
            <a:r>
              <a:rPr lang="en-GB" sz="9600" b="1">
                <a:solidFill>
                  <a:schemeClr val="accent1"/>
                </a:solidFill>
              </a:rPr>
              <a:t>        YOU </a:t>
            </a:r>
            <a:endParaRPr lang="en-US" sz="9600" b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6E24-594C-3598-878C-942CFA3BA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797" y="5080397"/>
            <a:ext cx="8825658" cy="861420"/>
          </a:xfrm>
        </p:spPr>
        <p:txBody>
          <a:bodyPr>
            <a:normAutofit/>
          </a:bodyPr>
          <a:lstStyle/>
          <a:p>
            <a:r>
              <a:rPr lang="en-GB" sz="2000" b="1">
                <a:solidFill>
                  <a:schemeClr val="accent2">
                    <a:lumMod val="75000"/>
                  </a:schemeClr>
                </a:solidFill>
              </a:rPr>
              <a:t>Reference: W3 SCHOOLS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5ECE-72B9-7421-0538-517FE8C0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20" y="1011739"/>
            <a:ext cx="4941046" cy="2786177"/>
          </a:xfrm>
        </p:spPr>
        <p:txBody>
          <a:bodyPr/>
          <a:lstStyle/>
          <a:p>
            <a:r>
              <a:rPr lang="en-GB" sz="4800" b="1">
                <a:solidFill>
                  <a:schemeClr val="accent2"/>
                </a:solidFill>
              </a:rPr>
              <a:t>TYPES OF TAGS </a:t>
            </a:r>
            <a:br>
              <a:rPr lang="en-GB" sz="4800" b="1">
                <a:solidFill>
                  <a:schemeClr val="accent2"/>
                </a:solidFill>
              </a:rPr>
            </a:br>
            <a:r>
              <a:rPr lang="en-GB" sz="4800" b="1">
                <a:solidFill>
                  <a:schemeClr val="accent2"/>
                </a:solidFill>
              </a:rPr>
              <a:t>   IN - HTML</a:t>
            </a:r>
            <a:endParaRPr lang="en-US" sz="4800" b="1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6F9C-FC96-CD26-9162-AFF21DFF0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3F2F7E-F06D-9E5A-1CE6-307C0139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559" y="1937880"/>
            <a:ext cx="4762500" cy="323208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8039004-EA15-11EB-0831-AF6FF2153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20" y="3553924"/>
            <a:ext cx="4076620" cy="25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4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6EE1-7DA8-94E1-7DC0-36F5A57E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BASIC TAGS :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E688B-59A6-8EE2-13D2-70655804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095" y="2468032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chemeClr val="tx1"/>
                </a:solidFill>
              </a:rPr>
              <a:t>      Tag	                                      Description</a:t>
            </a:r>
          </a:p>
          <a:p>
            <a:pPr marL="0" indent="0">
              <a:buNone/>
            </a:pPr>
            <a:r>
              <a:rPr lang="en-GB" sz="2400" b="1">
                <a:solidFill>
                  <a:schemeClr val="tx1"/>
                </a:solidFill>
              </a:rPr>
              <a:t>
&lt;!DOCTYPE&gt; 	Defines the document type
&lt;html&gt;	           Defines an HTML document
&lt;head&gt;       	     Contains metadata/information for the         .                          document
&lt;title&gt;	                Defines a title for the document
&lt;body&gt;	           Defines the document’s body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9642-4337-83D2-5DE5-4DE4EC76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BASIC TAGS: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CA31-6BC5-1EBA-802C-894E582A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796" y="2973359"/>
            <a:ext cx="10056695" cy="3884641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chemeClr val="tx1"/>
                </a:solidFill>
              </a:rPr>
              <a:t>&lt;h1&gt; to &lt;h6&gt;    	   Defines HTML headings
&lt;p&gt;	                     Defines a paragraph
&lt;br&gt;	                     Inserts a single line break
&lt;hr&gt;	                     Defines a thematic change in the  .    .                              content
&lt;!--...</a:t>
            </a:r>
            <a:r>
              <a:rPr lang="en-GB" sz="2800" b="1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GB" sz="2800" b="1">
                <a:solidFill>
                  <a:schemeClr val="tx1"/>
                </a:solidFill>
              </a:rPr>
              <a:t>	                Defines a comment</a:t>
            </a:r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6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C993-DFD9-CE72-8AED-61353B88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FORMATTNG TAGS :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5D3A-977C-94B7-F1BB-B9788790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461" y="2646278"/>
            <a:ext cx="10012135" cy="3416300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tx1"/>
                </a:solidFill>
              </a:rPr>
              <a:t>Abbr&gt;       	Defines an abbreviation or an acronym
&lt;address&gt;	Defines contact information for the author/owner .   .                      of a document/article
&lt;b&gt;.          	Defines bold text
&lt;bdi&gt;	           Isolates a part of text that might be formatted in a .     .                      different direction from other text outside it
&lt;bdo&gt;	          Overrides the current text direction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3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12C6-ADD2-55BF-DFFA-DE8D26A8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75000"/>
                  </a:schemeClr>
                </a:solidFill>
              </a:rPr>
              <a:t>FORMS AND INPUT :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107D-0BEE-80B0-35D7-475CAAFC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10169" cy="3416300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chemeClr val="tx1"/>
                </a:solidFill>
              </a:rPr>
              <a:t>&lt;form&gt;	Defines an HTML form for user input
&lt;input&gt;	Defines an input control
&lt;textarea&gt;	Defines a multiline input control (text area)
&lt;button&gt;	Defines a clickable button
&lt;select&gt;	Defines a drop-down list</a:t>
            </a:r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C1F3-DD1D-94DD-5C25-AC11B96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>
                <a:solidFill>
                  <a:schemeClr val="accent2">
                    <a:lumMod val="75000"/>
                  </a:schemeClr>
                </a:solidFill>
              </a:rPr>
              <a:t>IMAGE TAGS:</a:t>
            </a:r>
            <a:endParaRPr lang="en-US" sz="4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7FD5-0579-C486-0AD0-303BF4FA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82" y="2789989"/>
            <a:ext cx="11320418" cy="4068011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tx1"/>
                </a:solidFill>
              </a:rPr>
              <a:t>&lt;img&gt;    	     Defines an image
&lt;map&gt;	     Defines a client-side image map
&lt;area&gt;	     Defines an area inside an image map
&lt;canvas&gt; 	Used to draw graphics, on the fly, via scripting   .    .  . .   .                       .                      (usually JavaScript)
&lt;figcaption&gt;	Defines a caption for a &lt;figure&gt; element
&lt;figure&gt;	      Specifies self-contained content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1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25B5-B9D6-714B-24F0-07795E94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>
                <a:solidFill>
                  <a:schemeClr val="accent2">
                    <a:lumMod val="75000"/>
                  </a:schemeClr>
                </a:solidFill>
              </a:rPr>
              <a:t>AUDIO / VIDEO  TAGS :</a:t>
            </a:r>
            <a:endParaRPr lang="en-US" sz="4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C085-6BBB-C293-1B46-74E3436C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28" y="2701535"/>
            <a:ext cx="10338246" cy="3416300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tx1"/>
                </a:solidFill>
              </a:rPr>
              <a:t>&lt;audio&gt;	Defines sound content
&lt;source&gt;	Defines multiple media resources for media elements .   .                 (&lt;video&gt;, &lt;audio&gt; and &lt;picture&gt;)
&lt;track&gt;	Defines text tracks for media elements (&lt;video&gt; and .   . .                &lt;audio&gt;)
&lt;video&gt;	Defines a video or movie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4508-8FDC-3DD7-8E04-BC7C26C4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>
                <a:solidFill>
                  <a:schemeClr val="accent2">
                    <a:lumMod val="75000"/>
                  </a:schemeClr>
                </a:solidFill>
              </a:rPr>
              <a:t>LINKS  TAGS :</a:t>
            </a:r>
            <a:endParaRPr lang="en-US" sz="4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1CA4-5F85-18F2-B4EC-D6ECF912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14099" cy="3416300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chemeClr val="tx1"/>
                </a:solidFill>
              </a:rPr>
              <a:t>&lt;a&gt;	         Defines a hyperlink
&lt;link&gt;     	Defines the relationship between a      .                     .                  document and an external resource (most .     .                  used to link to style sheets)
&lt;nav&gt;	     Defines navigation links</a:t>
            </a:r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1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TF10001029</vt:lpstr>
      <vt:lpstr>WEB DISINGING    ASSIGNMENT </vt:lpstr>
      <vt:lpstr>TYPES OF TAGS     IN - HTML</vt:lpstr>
      <vt:lpstr>BASIC TAGS :</vt:lpstr>
      <vt:lpstr>BASIC TAGS:</vt:lpstr>
      <vt:lpstr>FORMATTNG TAGS :</vt:lpstr>
      <vt:lpstr>FORMS AND INPUT :</vt:lpstr>
      <vt:lpstr>IMAGE TAGS:</vt:lpstr>
      <vt:lpstr>AUDIO / VIDEO  TAGS :</vt:lpstr>
      <vt:lpstr>LINKS  TAGS :</vt:lpstr>
      <vt:lpstr>LISTS TAGS :</vt:lpstr>
      <vt:lpstr>TABLES TAGS :</vt:lpstr>
      <vt:lpstr>STYLES AND SEMANTICS TAGS :</vt:lpstr>
      <vt:lpstr>THANK        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DISINGING    ASSIGNMENT </dc:title>
  <dc:creator>919042315165</dc:creator>
  <cp:lastModifiedBy>919042315165</cp:lastModifiedBy>
  <cp:revision>4</cp:revision>
  <dcterms:created xsi:type="dcterms:W3CDTF">2022-08-14T18:01:23Z</dcterms:created>
  <dcterms:modified xsi:type="dcterms:W3CDTF">2022-08-16T14:11:41Z</dcterms:modified>
</cp:coreProperties>
</file>