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Asap" panose="020B060402020202020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Libre Bodoni" panose="020B0604020202020204" charset="0"/>
      <p:regular r:id="rId55"/>
      <p:bold r:id="rId56"/>
      <p:italic r:id="rId57"/>
      <p:boldItalic r:id="rId58"/>
    </p:embeddedFont>
    <p:embeddedFont>
      <p:font typeface="Libre Bodoni Medium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30AB85-D73F-4188-9D0B-6417CE735CAC}">
  <a:tblStyle styleId="{7430AB85-D73F-4188-9D0B-6417CE735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hnee ." userId="7caa420f3f608f28" providerId="LiveId" clId="{5FD694C2-E2E0-4B14-9740-458C0F18BDF7}"/>
    <pc:docChg chg="custSel modSld">
      <pc:chgData name="shehnee ." userId="7caa420f3f608f28" providerId="LiveId" clId="{5FD694C2-E2E0-4B14-9740-458C0F18BDF7}" dt="2024-01-23T13:03:36.214" v="1" actId="478"/>
      <pc:docMkLst>
        <pc:docMk/>
      </pc:docMkLst>
      <pc:sldChg chg="addSp delSp modSp mod">
        <pc:chgData name="shehnee ." userId="7caa420f3f608f28" providerId="LiveId" clId="{5FD694C2-E2E0-4B14-9740-458C0F18BDF7}" dt="2024-01-23T13:03:36.214" v="1" actId="478"/>
        <pc:sldMkLst>
          <pc:docMk/>
          <pc:sldMk cId="0" sldId="256"/>
        </pc:sldMkLst>
        <pc:spChg chg="add del mod">
          <ac:chgData name="shehnee ." userId="7caa420f3f608f28" providerId="LiveId" clId="{5FD694C2-E2E0-4B14-9740-458C0F18BDF7}" dt="2024-01-23T13:03:36.214" v="1" actId="478"/>
          <ac:spMkLst>
            <pc:docMk/>
            <pc:sldMk cId="0" sldId="256"/>
            <ac:spMk id="3" creationId="{472A1174-50D4-8FAE-3DEF-FB3633FF14E1}"/>
          </ac:spMkLst>
        </pc:spChg>
        <pc:spChg chg="del">
          <ac:chgData name="shehnee ." userId="7caa420f3f608f28" providerId="LiveId" clId="{5FD694C2-E2E0-4B14-9740-458C0F18BDF7}" dt="2024-01-23T13:03:32.134" v="0" actId="478"/>
          <ac:spMkLst>
            <pc:docMk/>
            <pc:sldMk cId="0" sldId="256"/>
            <ac:spMk id="10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4f8d9e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4f8d9e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655655ef91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655655ef91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655655ef9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655655ef91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655655ef9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655655ef91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655655ef91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655655ef91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655655ef91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655655ef91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655655ef91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655655ef91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655655ef91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655655ef91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655655ef91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655655ef91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654b8217c0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654b8217c0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ac9ea60cec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2ac9ea60cec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ac9ea60ce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ac9ea60ce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of goals allig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654b8217c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654b8217c0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654b8217c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654b8217c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654b8217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654b8217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654b8217c0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654b8217c0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654b8217c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2654b8217c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654b8217c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654b8217c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654b8217c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654b8217c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654b8217c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654b8217c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654b8217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654b8217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654b8217c0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654b8217c0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8ba8b33e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8ba8b33e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654b8217c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654b8217c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654b8217c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654b8217c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654b8217c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654b8217c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654b8217c0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654b8217c0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of goals allig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45f38c9ad5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45f38c9ad5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654b8217c0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654b8217c0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of goals allig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2654b8217c0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2654b8217c0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146cc11af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146cc11af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654b8217c0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2654b8217c0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654b8217c0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2654b8217c0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654b8217c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654b8217c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2654b8217c0_1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2654b8217c0_1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6553efc17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6553efc17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2654b8217c0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2654b8217c0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2654b8217c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2654b8217c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6553efc17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6553efc17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e8ba8b33e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e8ba8b33e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654b8217c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654b8217c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654b8217c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654b8217c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655655ef9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655655ef9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655655ef91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655655ef91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242" y="-14584"/>
            <a:ext cx="2310969" cy="2187617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Libre Bodoni"/>
              <a:buNone/>
              <a:defRPr sz="5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251817" y="400699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10800" y="0"/>
            <a:ext cx="1633200" cy="1802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93492" y="3410258"/>
            <a:ext cx="1535700" cy="19506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474675" y="3811675"/>
            <a:ext cx="1129625" cy="1115550"/>
            <a:chOff x="623875" y="3501825"/>
            <a:chExt cx="1129625" cy="1115550"/>
          </a:xfrm>
        </p:grpSpPr>
        <p:sp>
          <p:nvSpPr>
            <p:cNvPr id="16" name="Google Shape;16;p2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6640" y="1126"/>
            <a:ext cx="991618" cy="1062338"/>
            <a:chOff x="5368525" y="1294325"/>
            <a:chExt cx="1227250" cy="1314775"/>
          </a:xfrm>
        </p:grpSpPr>
        <p:sp>
          <p:nvSpPr>
            <p:cNvPr id="28" name="Google Shape;28;p2"/>
            <p:cNvSpPr/>
            <p:nvPr/>
          </p:nvSpPr>
          <p:spPr>
            <a:xfrm>
              <a:off x="5368525" y="1294325"/>
              <a:ext cx="1227250" cy="1314775"/>
            </a:xfrm>
            <a:custGeom>
              <a:avLst/>
              <a:gdLst/>
              <a:ahLst/>
              <a:cxnLst/>
              <a:rect l="l" t="t" r="r" b="b"/>
              <a:pathLst>
                <a:path w="49090" h="52591" fill="none" extrusionOk="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88750" y="1307125"/>
              <a:ext cx="1096300" cy="1229650"/>
            </a:xfrm>
            <a:custGeom>
              <a:avLst/>
              <a:gdLst/>
              <a:ahLst/>
              <a:cxnLst/>
              <a:rect l="l" t="t" r="r" b="b"/>
              <a:pathLst>
                <a:path w="43852" h="49186" fill="none" extrusionOk="0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89325" y="2184725"/>
              <a:ext cx="38725" cy="31925"/>
            </a:xfrm>
            <a:custGeom>
              <a:avLst/>
              <a:gdLst/>
              <a:ahLst/>
              <a:cxnLst/>
              <a:rect l="l" t="t" r="r" b="b"/>
              <a:pathLst>
                <a:path w="1549" h="1277" extrusionOk="0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-6650" y="3715975"/>
            <a:ext cx="1746675" cy="1445450"/>
            <a:chOff x="763475" y="1235400"/>
            <a:chExt cx="1746675" cy="1445450"/>
          </a:xfrm>
        </p:grpSpPr>
        <p:sp>
          <p:nvSpPr>
            <p:cNvPr id="32" name="Google Shape;32;p2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7075" y="2803712"/>
            <a:ext cx="289655" cy="212480"/>
          </a:xfrm>
          <a:custGeom>
            <a:avLst/>
            <a:gdLst/>
            <a:ahLst/>
            <a:cxnLst/>
            <a:rect l="l" t="t" r="r" b="b"/>
            <a:pathLst>
              <a:path w="7619" h="5589" extrusionOk="0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765939">
            <a:off x="333689" y="3209417"/>
            <a:ext cx="424664" cy="420321"/>
          </a:xfrm>
          <a:custGeom>
            <a:avLst/>
            <a:gdLst/>
            <a:ahLst/>
            <a:cxnLst/>
            <a:rect l="l" t="t" r="r" b="b"/>
            <a:pathLst>
              <a:path w="7501" h="7424" extrusionOk="0">
                <a:moveTo>
                  <a:pt x="3361" y="0"/>
                </a:moveTo>
                <a:cubicBezTo>
                  <a:pt x="2676" y="0"/>
                  <a:pt x="2022" y="344"/>
                  <a:pt x="1500" y="801"/>
                </a:cubicBezTo>
                <a:cubicBezTo>
                  <a:pt x="595" y="1623"/>
                  <a:pt x="36" y="2825"/>
                  <a:pt x="12" y="4052"/>
                </a:cubicBezTo>
                <a:cubicBezTo>
                  <a:pt x="0" y="4421"/>
                  <a:pt x="48" y="4790"/>
                  <a:pt x="143" y="5147"/>
                </a:cubicBezTo>
                <a:cubicBezTo>
                  <a:pt x="534" y="6484"/>
                  <a:pt x="1907" y="7423"/>
                  <a:pt x="3303" y="7423"/>
                </a:cubicBezTo>
                <a:cubicBezTo>
                  <a:pt x="3436" y="7423"/>
                  <a:pt x="3570" y="7415"/>
                  <a:pt x="3703" y="7397"/>
                </a:cubicBezTo>
                <a:cubicBezTo>
                  <a:pt x="7501" y="6921"/>
                  <a:pt x="7477" y="2456"/>
                  <a:pt x="4834" y="551"/>
                </a:cubicBezTo>
                <a:cubicBezTo>
                  <a:pt x="4465" y="289"/>
                  <a:pt x="4048" y="75"/>
                  <a:pt x="3608" y="15"/>
                </a:cubicBezTo>
                <a:cubicBezTo>
                  <a:pt x="3525" y="5"/>
                  <a:pt x="3443" y="0"/>
                  <a:pt x="3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57813" y="29716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56138" y="25454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042225" y="0"/>
            <a:ext cx="2101775" cy="1341250"/>
            <a:chOff x="4946725" y="3223150"/>
            <a:chExt cx="2101775" cy="1341250"/>
          </a:xfrm>
        </p:grpSpPr>
        <p:sp>
          <p:nvSpPr>
            <p:cNvPr id="43" name="Google Shape;43;p2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 flipH="1">
            <a:off x="8335482" y="4088275"/>
            <a:ext cx="689368" cy="618657"/>
          </a:xfrm>
          <a:custGeom>
            <a:avLst/>
            <a:gdLst/>
            <a:ahLst/>
            <a:cxnLst/>
            <a:rect l="l" t="t" r="r" b="b"/>
            <a:pathLst>
              <a:path w="7883" h="7074" extrusionOk="0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 flipH="1">
            <a:off x="77382" y="1089025"/>
            <a:ext cx="689368" cy="618657"/>
          </a:xfrm>
          <a:custGeom>
            <a:avLst/>
            <a:gdLst/>
            <a:ahLst/>
            <a:cxnLst/>
            <a:rect l="l" t="t" r="r" b="b"/>
            <a:pathLst>
              <a:path w="7883" h="7074" extrusionOk="0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11"/>
          <p:cNvGrpSpPr/>
          <p:nvPr/>
        </p:nvGrpSpPr>
        <p:grpSpPr>
          <a:xfrm rot="10800000" flipH="1">
            <a:off x="7071392" y="3762325"/>
            <a:ext cx="2101775" cy="1341250"/>
            <a:chOff x="4946725" y="3223150"/>
            <a:chExt cx="2101775" cy="1341250"/>
          </a:xfrm>
        </p:grpSpPr>
        <p:sp>
          <p:nvSpPr>
            <p:cNvPr id="292" name="Google Shape;292;p11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1"/>
          <p:cNvGrpSpPr/>
          <p:nvPr/>
        </p:nvGrpSpPr>
        <p:grpSpPr>
          <a:xfrm>
            <a:off x="0" y="224325"/>
            <a:ext cx="1746675" cy="1445450"/>
            <a:chOff x="763475" y="1235400"/>
            <a:chExt cx="1746675" cy="1445450"/>
          </a:xfrm>
        </p:grpSpPr>
        <p:sp>
          <p:nvSpPr>
            <p:cNvPr id="314" name="Google Shape;314;p11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1"/>
          <p:cNvSpPr/>
          <p:nvPr/>
        </p:nvSpPr>
        <p:spPr>
          <a:xfrm rot="10800000">
            <a:off x="7808700" y="-1"/>
            <a:ext cx="1335300" cy="1466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7598250" y="1825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5400000" flipH="1">
            <a:off x="256161" y="3748408"/>
            <a:ext cx="1137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>
            <a:off x="-7" y="4002750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11"/>
          <p:cNvGrpSpPr/>
          <p:nvPr/>
        </p:nvGrpSpPr>
        <p:grpSpPr>
          <a:xfrm flipH="1">
            <a:off x="7199525" y="176375"/>
            <a:ext cx="972750" cy="956100"/>
            <a:chOff x="8099625" y="4181100"/>
            <a:chExt cx="972750" cy="956100"/>
          </a:xfrm>
        </p:grpSpPr>
        <p:sp>
          <p:nvSpPr>
            <p:cNvPr id="325" name="Google Shape;325;p11"/>
            <p:cNvSpPr/>
            <p:nvPr/>
          </p:nvSpPr>
          <p:spPr>
            <a:xfrm>
              <a:off x="8606700" y="4450675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756450" y="418110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8422188" y="4267088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8881900" y="4592438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815975" y="4824875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8487350" y="4905400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329525" y="471115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8099625" y="4849950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3645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1284000" y="3042639"/>
            <a:ext cx="65760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559464" y="1148650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4684774" y="2705857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559464" y="1651668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1556785" y="2352475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787850" y="2705857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1556762" y="2859881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1559464" y="3556275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794337" y="3886283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1556761" y="4061478"/>
            <a:ext cx="302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5456465" y="1148650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87536" y="1496029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5456465" y="1651681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5453760" y="2352475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6" hasCustomPrompt="1"/>
          </p:nvPr>
        </p:nvSpPr>
        <p:spPr>
          <a:xfrm>
            <a:off x="790612" y="1496029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17"/>
          </p:nvPr>
        </p:nvSpPr>
        <p:spPr>
          <a:xfrm>
            <a:off x="5453687" y="2859881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18"/>
          </p:nvPr>
        </p:nvSpPr>
        <p:spPr>
          <a:xfrm>
            <a:off x="5456465" y="3556275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19" hasCustomPrompt="1"/>
          </p:nvPr>
        </p:nvSpPr>
        <p:spPr>
          <a:xfrm>
            <a:off x="4687536" y="3873458"/>
            <a:ext cx="692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20"/>
          </p:nvPr>
        </p:nvSpPr>
        <p:spPr>
          <a:xfrm>
            <a:off x="5453686" y="4061478"/>
            <a:ext cx="3030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/>
          <p:nvPr/>
        </p:nvSpPr>
        <p:spPr>
          <a:xfrm rot="10800000">
            <a:off x="-860775" y="-14584"/>
            <a:ext cx="1354500" cy="1752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650275" y="3410800"/>
            <a:ext cx="1354500" cy="1752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6917701" y="0"/>
            <a:ext cx="2234045" cy="878948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8785050" y="532300"/>
            <a:ext cx="184575" cy="254125"/>
          </a:xfrm>
          <a:custGeom>
            <a:avLst/>
            <a:gdLst/>
            <a:ahLst/>
            <a:cxnLst/>
            <a:rect l="l" t="t" r="r" b="b"/>
            <a:pathLst>
              <a:path w="7383" h="10165" extrusionOk="0">
                <a:moveTo>
                  <a:pt x="4212" y="0"/>
                </a:moveTo>
                <a:cubicBezTo>
                  <a:pt x="3444" y="0"/>
                  <a:pt x="2709" y="427"/>
                  <a:pt x="2215" y="1028"/>
                </a:cubicBezTo>
                <a:cubicBezTo>
                  <a:pt x="1667" y="1683"/>
                  <a:pt x="1370" y="2504"/>
                  <a:pt x="1131" y="3338"/>
                </a:cubicBezTo>
                <a:cubicBezTo>
                  <a:pt x="643" y="5100"/>
                  <a:pt x="0" y="7517"/>
                  <a:pt x="1239" y="9136"/>
                </a:cubicBezTo>
                <a:lnTo>
                  <a:pt x="1227" y="9136"/>
                </a:lnTo>
                <a:cubicBezTo>
                  <a:pt x="1752" y="9820"/>
                  <a:pt x="2612" y="10164"/>
                  <a:pt x="3481" y="10164"/>
                </a:cubicBezTo>
                <a:cubicBezTo>
                  <a:pt x="3911" y="10164"/>
                  <a:pt x="4344" y="10080"/>
                  <a:pt x="4739" y="9910"/>
                </a:cubicBezTo>
                <a:cubicBezTo>
                  <a:pt x="5918" y="9386"/>
                  <a:pt x="6727" y="8231"/>
                  <a:pt x="7049" y="6981"/>
                </a:cubicBezTo>
                <a:cubicBezTo>
                  <a:pt x="7382" y="5731"/>
                  <a:pt x="7263" y="4409"/>
                  <a:pt x="6977" y="3147"/>
                </a:cubicBezTo>
                <a:cubicBezTo>
                  <a:pt x="6811" y="2457"/>
                  <a:pt x="6596" y="1754"/>
                  <a:pt x="6192" y="1171"/>
                </a:cubicBezTo>
                <a:cubicBezTo>
                  <a:pt x="5787" y="575"/>
                  <a:pt x="5168" y="111"/>
                  <a:pt x="4465" y="16"/>
                </a:cubicBezTo>
                <a:cubicBezTo>
                  <a:pt x="4381" y="5"/>
                  <a:pt x="4296" y="0"/>
                  <a:pt x="4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8500125" y="661500"/>
            <a:ext cx="190475" cy="139725"/>
          </a:xfrm>
          <a:custGeom>
            <a:avLst/>
            <a:gdLst/>
            <a:ahLst/>
            <a:cxnLst/>
            <a:rect l="l" t="t" r="r" b="b"/>
            <a:pathLst>
              <a:path w="7619" h="5589" extrusionOk="0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8360613" y="291202"/>
            <a:ext cx="289660" cy="296556"/>
          </a:xfrm>
          <a:custGeom>
            <a:avLst/>
            <a:gdLst/>
            <a:ahLst/>
            <a:cxnLst/>
            <a:rect l="l" t="t" r="r" b="b"/>
            <a:pathLst>
              <a:path w="8359" h="8558" extrusionOk="0">
                <a:moveTo>
                  <a:pt x="4034" y="1"/>
                </a:moveTo>
                <a:cubicBezTo>
                  <a:pt x="2734" y="1"/>
                  <a:pt x="1488" y="1001"/>
                  <a:pt x="858" y="2200"/>
                </a:cubicBezTo>
                <a:cubicBezTo>
                  <a:pt x="84" y="3665"/>
                  <a:pt x="1" y="5474"/>
                  <a:pt x="620" y="7010"/>
                </a:cubicBezTo>
                <a:cubicBezTo>
                  <a:pt x="1066" y="8116"/>
                  <a:pt x="2125" y="8557"/>
                  <a:pt x="3289" y="8557"/>
                </a:cubicBezTo>
                <a:cubicBezTo>
                  <a:pt x="4732" y="8557"/>
                  <a:pt x="6335" y="7880"/>
                  <a:pt x="7132" y="6951"/>
                </a:cubicBezTo>
                <a:cubicBezTo>
                  <a:pt x="8204" y="5701"/>
                  <a:pt x="8359" y="3748"/>
                  <a:pt x="7513" y="2343"/>
                </a:cubicBezTo>
                <a:cubicBezTo>
                  <a:pt x="7109" y="1676"/>
                  <a:pt x="6525" y="1141"/>
                  <a:pt x="5894" y="700"/>
                </a:cubicBezTo>
                <a:cubicBezTo>
                  <a:pt x="5525" y="438"/>
                  <a:pt x="5132" y="212"/>
                  <a:pt x="4703" y="93"/>
                </a:cubicBezTo>
                <a:cubicBezTo>
                  <a:pt x="4481" y="30"/>
                  <a:pt x="4257" y="1"/>
                  <a:pt x="4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8219649" y="4324805"/>
            <a:ext cx="932106" cy="818695"/>
            <a:chOff x="3575725" y="3248450"/>
            <a:chExt cx="1110575" cy="975450"/>
          </a:xfrm>
        </p:grpSpPr>
        <p:sp>
          <p:nvSpPr>
            <p:cNvPr id="363" name="Google Shape;363;p13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3114600" y="2362075"/>
            <a:ext cx="44640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title" idx="2" hasCustomPrompt="1"/>
          </p:nvPr>
        </p:nvSpPr>
        <p:spPr>
          <a:xfrm>
            <a:off x="6204425" y="1274317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8" name="Google Shape;368;p14"/>
          <p:cNvSpPr txBox="1">
            <a:spLocks noGrp="1"/>
          </p:cNvSpPr>
          <p:nvPr>
            <p:ph type="subTitle" idx="1"/>
          </p:nvPr>
        </p:nvSpPr>
        <p:spPr>
          <a:xfrm>
            <a:off x="3114600" y="3462174"/>
            <a:ext cx="4464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4"/>
          <p:cNvSpPr/>
          <p:nvPr/>
        </p:nvSpPr>
        <p:spPr>
          <a:xfrm rot="5400000">
            <a:off x="73200" y="3591724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721905" y="448351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 rot="-7361883">
            <a:off x="371984" y="3074734"/>
            <a:ext cx="1004345" cy="991737"/>
            <a:chOff x="623875" y="3501825"/>
            <a:chExt cx="1129625" cy="1115550"/>
          </a:xfrm>
        </p:grpSpPr>
        <p:sp>
          <p:nvSpPr>
            <p:cNvPr id="372" name="Google Shape;372;p14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 rot="10800000" flipH="1">
            <a:off x="8466525" y="0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4"/>
          <p:cNvGrpSpPr/>
          <p:nvPr/>
        </p:nvGrpSpPr>
        <p:grpSpPr>
          <a:xfrm rot="10800000">
            <a:off x="-43625" y="71645"/>
            <a:ext cx="2101775" cy="1341250"/>
            <a:chOff x="4946725" y="3223150"/>
            <a:chExt cx="2101775" cy="1341250"/>
          </a:xfrm>
        </p:grpSpPr>
        <p:sp>
          <p:nvSpPr>
            <p:cNvPr id="385" name="Google Shape;385;p14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4"/>
          <p:cNvGrpSpPr/>
          <p:nvPr/>
        </p:nvGrpSpPr>
        <p:grpSpPr>
          <a:xfrm rot="10800000">
            <a:off x="7455525" y="4215500"/>
            <a:ext cx="1655900" cy="875425"/>
            <a:chOff x="1680550" y="2806125"/>
            <a:chExt cx="1655900" cy="875425"/>
          </a:xfrm>
        </p:grpSpPr>
        <p:sp>
          <p:nvSpPr>
            <p:cNvPr id="407" name="Google Shape;407;p14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/>
          <p:nvPr/>
        </p:nvSpPr>
        <p:spPr>
          <a:xfrm rot="5400000" flipH="1">
            <a:off x="79161" y="3571408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-7" y="4002750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 flipH="1">
            <a:off x="7652400" y="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 flipH="1">
            <a:off x="6600480" y="-2030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rot="-3438117" flipH="1">
            <a:off x="7231484" y="490864"/>
            <a:ext cx="1004345" cy="991737"/>
            <a:chOff x="623875" y="3501825"/>
            <a:chExt cx="1129625" cy="1115550"/>
          </a:xfrm>
        </p:grpSpPr>
        <p:sp>
          <p:nvSpPr>
            <p:cNvPr id="415" name="Google Shape;415;p15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15"/>
          <p:cNvGrpSpPr/>
          <p:nvPr/>
        </p:nvGrpSpPr>
        <p:grpSpPr>
          <a:xfrm rot="5400000" flipH="1">
            <a:off x="108167" y="-93596"/>
            <a:ext cx="1373725" cy="1575500"/>
            <a:chOff x="3306050" y="1157725"/>
            <a:chExt cx="1373725" cy="1575500"/>
          </a:xfrm>
        </p:grpSpPr>
        <p:sp>
          <p:nvSpPr>
            <p:cNvPr id="427" name="Google Shape;427;p15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5"/>
          <p:cNvGrpSpPr/>
          <p:nvPr/>
        </p:nvGrpSpPr>
        <p:grpSpPr>
          <a:xfrm flipH="1">
            <a:off x="7364750" y="3698050"/>
            <a:ext cx="1746675" cy="1445450"/>
            <a:chOff x="763475" y="1235400"/>
            <a:chExt cx="1746675" cy="1445450"/>
          </a:xfrm>
        </p:grpSpPr>
        <p:sp>
          <p:nvSpPr>
            <p:cNvPr id="436" name="Google Shape;436;p15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5"/>
          <p:cNvSpPr/>
          <p:nvPr/>
        </p:nvSpPr>
        <p:spPr>
          <a:xfrm rot="10800000" flipH="1">
            <a:off x="264281" y="4325635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5"/>
          <p:cNvSpPr/>
          <p:nvPr/>
        </p:nvSpPr>
        <p:spPr>
          <a:xfrm rot="9039692" flipH="1">
            <a:off x="472060" y="397915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5"/>
          <p:cNvSpPr/>
          <p:nvPr/>
        </p:nvSpPr>
        <p:spPr>
          <a:xfrm rot="-9620968" flipH="1">
            <a:off x="800871" y="4226756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5"/>
          <p:cNvSpPr txBox="1">
            <a:spLocks noGrp="1"/>
          </p:cNvSpPr>
          <p:nvPr>
            <p:ph type="title"/>
          </p:nvPr>
        </p:nvSpPr>
        <p:spPr>
          <a:xfrm>
            <a:off x="1901900" y="2573068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6" name="Google Shape;446;p15"/>
          <p:cNvSpPr txBox="1">
            <a:spLocks noGrp="1"/>
          </p:cNvSpPr>
          <p:nvPr>
            <p:ph type="title" idx="2" hasCustomPrompt="1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15"/>
          <p:cNvSpPr txBox="1">
            <a:spLocks noGrp="1"/>
          </p:cNvSpPr>
          <p:nvPr>
            <p:ph type="subTitle" idx="1"/>
          </p:nvPr>
        </p:nvSpPr>
        <p:spPr>
          <a:xfrm>
            <a:off x="1901900" y="3128958"/>
            <a:ext cx="5405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/>
          <p:nvPr/>
        </p:nvSpPr>
        <p:spPr>
          <a:xfrm flipH="1">
            <a:off x="6288692" y="-7292"/>
            <a:ext cx="2862600" cy="2462451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rot="10800000" flipH="1">
            <a:off x="6853096" y="146195"/>
            <a:ext cx="1526511" cy="136585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-5400000">
            <a:off x="7111350" y="3138850"/>
            <a:ext cx="1650300" cy="2415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-5400000">
            <a:off x="-899989" y="861484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16"/>
          <p:cNvGrpSpPr/>
          <p:nvPr/>
        </p:nvGrpSpPr>
        <p:grpSpPr>
          <a:xfrm>
            <a:off x="158725" y="154258"/>
            <a:ext cx="985850" cy="708025"/>
            <a:chOff x="158725" y="154258"/>
            <a:chExt cx="985850" cy="708025"/>
          </a:xfrm>
        </p:grpSpPr>
        <p:sp>
          <p:nvSpPr>
            <p:cNvPr id="454" name="Google Shape;454;p16"/>
            <p:cNvSpPr/>
            <p:nvPr/>
          </p:nvSpPr>
          <p:spPr>
            <a:xfrm rot="10800000" flipH="1">
              <a:off x="747775" y="490833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 rot="10800000" flipH="1">
              <a:off x="957050" y="280983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 rot="10800000" flipH="1">
              <a:off x="628425" y="154258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 rot="10800000" flipH="1">
              <a:off x="482275" y="472183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 rot="10800000" flipH="1">
              <a:off x="158725" y="681908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 rot="10800000" flipH="1">
              <a:off x="260225" y="311933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6"/>
          <p:cNvGrpSpPr/>
          <p:nvPr/>
        </p:nvGrpSpPr>
        <p:grpSpPr>
          <a:xfrm rot="-1787720" flipH="1">
            <a:off x="6772464" y="629542"/>
            <a:ext cx="1736238" cy="814119"/>
            <a:chOff x="503325" y="3713675"/>
            <a:chExt cx="1736250" cy="814125"/>
          </a:xfrm>
        </p:grpSpPr>
        <p:sp>
          <p:nvSpPr>
            <p:cNvPr id="461" name="Google Shape;461;p16"/>
            <p:cNvSpPr/>
            <p:nvPr/>
          </p:nvSpPr>
          <p:spPr>
            <a:xfrm>
              <a:off x="503325" y="3713675"/>
              <a:ext cx="1711850" cy="814125"/>
            </a:xfrm>
            <a:custGeom>
              <a:avLst/>
              <a:gdLst/>
              <a:ahLst/>
              <a:cxnLst/>
              <a:rect l="l" t="t" r="r" b="b"/>
              <a:pathLst>
                <a:path w="68474" h="32565" fill="none" extrusionOk="0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522975" y="3914900"/>
              <a:ext cx="1716600" cy="267625"/>
            </a:xfrm>
            <a:custGeom>
              <a:avLst/>
              <a:gdLst/>
              <a:ahLst/>
              <a:cxnLst/>
              <a:rect l="l" t="t" r="r" b="b"/>
              <a:pathLst>
                <a:path w="68664" h="10705" fill="none" extrusionOk="0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16"/>
          <p:cNvGrpSpPr/>
          <p:nvPr/>
        </p:nvGrpSpPr>
        <p:grpSpPr>
          <a:xfrm rot="10800000">
            <a:off x="-20619" y="3982492"/>
            <a:ext cx="1863224" cy="1189018"/>
            <a:chOff x="4946725" y="3223150"/>
            <a:chExt cx="2101775" cy="1341250"/>
          </a:xfrm>
        </p:grpSpPr>
        <p:sp>
          <p:nvSpPr>
            <p:cNvPr id="464" name="Google Shape;464;p16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6"/>
          <p:cNvGrpSpPr/>
          <p:nvPr/>
        </p:nvGrpSpPr>
        <p:grpSpPr>
          <a:xfrm flipH="1">
            <a:off x="7390025" y="3698050"/>
            <a:ext cx="1746675" cy="1445450"/>
            <a:chOff x="763475" y="1235400"/>
            <a:chExt cx="1746675" cy="1445450"/>
          </a:xfrm>
        </p:grpSpPr>
        <p:sp>
          <p:nvSpPr>
            <p:cNvPr id="486" name="Google Shape;486;p16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16"/>
          <p:cNvSpPr txBox="1">
            <a:spLocks noGrp="1"/>
          </p:cNvSpPr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16"/>
          <p:cNvSpPr txBox="1">
            <a:spLocks noGrp="1"/>
          </p:cNvSpPr>
          <p:nvPr>
            <p:ph type="title" idx="2" hasCustomPrompt="1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16"/>
          <p:cNvSpPr txBox="1">
            <a:spLocks noGrp="1"/>
          </p:cNvSpPr>
          <p:nvPr>
            <p:ph type="subTitle" idx="1"/>
          </p:nvPr>
        </p:nvSpPr>
        <p:spPr>
          <a:xfrm>
            <a:off x="1075750" y="3308352"/>
            <a:ext cx="45969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 flipH="1">
            <a:off x="2853950" y="2785849"/>
            <a:ext cx="460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087950" y="1646600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8" name="Google Shape;498;p17"/>
          <p:cNvSpPr txBox="1">
            <a:spLocks noGrp="1"/>
          </p:cNvSpPr>
          <p:nvPr>
            <p:ph type="subTitle" idx="1"/>
          </p:nvPr>
        </p:nvSpPr>
        <p:spPr>
          <a:xfrm flipH="1">
            <a:off x="2853950" y="3308350"/>
            <a:ext cx="4608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7"/>
          <p:cNvSpPr/>
          <p:nvPr/>
        </p:nvSpPr>
        <p:spPr>
          <a:xfrm flipH="1">
            <a:off x="1669" y="3114600"/>
            <a:ext cx="1287000" cy="20289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7"/>
          <p:cNvSpPr/>
          <p:nvPr/>
        </p:nvSpPr>
        <p:spPr>
          <a:xfrm rot="5400000" flipH="1">
            <a:off x="-947152" y="2082059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17"/>
          <p:cNvGrpSpPr/>
          <p:nvPr/>
        </p:nvGrpSpPr>
        <p:grpSpPr>
          <a:xfrm rot="-8838117" flipH="1">
            <a:off x="269836" y="1685531"/>
            <a:ext cx="1004345" cy="991737"/>
            <a:chOff x="623875" y="3501825"/>
            <a:chExt cx="1129625" cy="1115550"/>
          </a:xfrm>
        </p:grpSpPr>
        <p:sp>
          <p:nvSpPr>
            <p:cNvPr id="502" name="Google Shape;502;p17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7"/>
          <p:cNvSpPr/>
          <p:nvPr/>
        </p:nvSpPr>
        <p:spPr>
          <a:xfrm rot="10800000">
            <a:off x="5386950" y="-14584"/>
            <a:ext cx="3757050" cy="500825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17"/>
          <p:cNvGrpSpPr/>
          <p:nvPr/>
        </p:nvGrpSpPr>
        <p:grpSpPr>
          <a:xfrm>
            <a:off x="7770275" y="3553404"/>
            <a:ext cx="1373725" cy="1575500"/>
            <a:chOff x="3306050" y="1157725"/>
            <a:chExt cx="1373725" cy="1575500"/>
          </a:xfrm>
        </p:grpSpPr>
        <p:sp>
          <p:nvSpPr>
            <p:cNvPr id="515" name="Google Shape;515;p17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17"/>
          <p:cNvGrpSpPr/>
          <p:nvPr/>
        </p:nvGrpSpPr>
        <p:grpSpPr>
          <a:xfrm rot="10800000" flipH="1">
            <a:off x="1211325" y="0"/>
            <a:ext cx="1746675" cy="1445450"/>
            <a:chOff x="763475" y="1235400"/>
            <a:chExt cx="1746675" cy="1445450"/>
          </a:xfrm>
        </p:grpSpPr>
        <p:sp>
          <p:nvSpPr>
            <p:cNvPr id="524" name="Google Shape;524;p17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/>
          <p:nvPr/>
        </p:nvSpPr>
        <p:spPr>
          <a:xfrm rot="10800000" flipH="1">
            <a:off x="7784875" y="167751"/>
            <a:ext cx="1274661" cy="74322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7598250" y="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8"/>
          <p:cNvSpPr/>
          <p:nvPr/>
        </p:nvSpPr>
        <p:spPr>
          <a:xfrm rot="10800000">
            <a:off x="-11987" y="-7292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18"/>
          <p:cNvGrpSpPr/>
          <p:nvPr/>
        </p:nvGrpSpPr>
        <p:grpSpPr>
          <a:xfrm>
            <a:off x="72608" y="4329917"/>
            <a:ext cx="751864" cy="747525"/>
            <a:chOff x="72608" y="4329917"/>
            <a:chExt cx="751864" cy="747525"/>
          </a:xfrm>
        </p:grpSpPr>
        <p:sp>
          <p:nvSpPr>
            <p:cNvPr id="536" name="Google Shape;536;p18"/>
            <p:cNvSpPr/>
            <p:nvPr/>
          </p:nvSpPr>
          <p:spPr>
            <a:xfrm rot="-5937786" flipH="1">
              <a:off x="465448" y="4877564"/>
              <a:ext cx="187527" cy="185602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 rot="-5937786" flipH="1">
              <a:off x="576837" y="4593255"/>
              <a:ext cx="230403" cy="23180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 rot="-5937786" flipH="1">
              <a:off x="102447" y="4873239"/>
              <a:ext cx="156602" cy="194252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 rot="-5937786" flipH="1">
              <a:off x="139490" y="4344966"/>
              <a:ext cx="184627" cy="180377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 rot="-5937786" flipH="1">
              <a:off x="247650" y="4628888"/>
              <a:ext cx="158227" cy="160527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18"/>
          <p:cNvSpPr/>
          <p:nvPr/>
        </p:nvSpPr>
        <p:spPr>
          <a:xfrm rot="10800000" flipH="1">
            <a:off x="3934675" y="4770891"/>
            <a:ext cx="1274661" cy="1140509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"/>
          <p:cNvSpPr/>
          <p:nvPr/>
        </p:nvSpPr>
        <p:spPr>
          <a:xfrm>
            <a:off x="0" y="4819921"/>
            <a:ext cx="3757050" cy="33009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9"/>
          <p:cNvSpPr/>
          <p:nvPr/>
        </p:nvSpPr>
        <p:spPr>
          <a:xfrm rot="-5400000" flipH="1">
            <a:off x="7756200" y="-250200"/>
            <a:ext cx="1137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6250493" y="-729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19"/>
          <p:cNvGrpSpPr/>
          <p:nvPr/>
        </p:nvGrpSpPr>
        <p:grpSpPr>
          <a:xfrm>
            <a:off x="219713" y="133350"/>
            <a:ext cx="1004350" cy="797900"/>
            <a:chOff x="219713" y="133350"/>
            <a:chExt cx="1004350" cy="797900"/>
          </a:xfrm>
        </p:grpSpPr>
        <p:sp>
          <p:nvSpPr>
            <p:cNvPr id="547" name="Google Shape;547;p19"/>
            <p:cNvSpPr/>
            <p:nvPr/>
          </p:nvSpPr>
          <p:spPr>
            <a:xfrm>
              <a:off x="1026988" y="4319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842413" y="133350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712588" y="576475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478550" y="347300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307613" y="133350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219713" y="46430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87113" y="77072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8032088" y="4143953"/>
            <a:ext cx="1110575" cy="975450"/>
            <a:chOff x="3575725" y="3248450"/>
            <a:chExt cx="1110575" cy="975450"/>
          </a:xfrm>
        </p:grpSpPr>
        <p:sp>
          <p:nvSpPr>
            <p:cNvPr id="555" name="Google Shape;555;p19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/>
          <p:nvPr/>
        </p:nvSpPr>
        <p:spPr>
          <a:xfrm rot="10800000">
            <a:off x="-27300" y="-14708"/>
            <a:ext cx="721800" cy="13785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 rot="5400000">
            <a:off x="-795691" y="902580"/>
            <a:ext cx="2089671" cy="552911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 rot="-5400000" flipH="1">
            <a:off x="7686188" y="3674339"/>
            <a:ext cx="753149" cy="2188524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 rot="10800000" flipH="1">
            <a:off x="8079656" y="4128373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 rot="9039692" flipH="1">
            <a:off x="8267460" y="380980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 rot="-9620968" flipH="1">
            <a:off x="8655321" y="4057406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20"/>
          <p:cNvGrpSpPr/>
          <p:nvPr/>
        </p:nvGrpSpPr>
        <p:grpSpPr>
          <a:xfrm rot="-5400000">
            <a:off x="7669375" y="-85537"/>
            <a:ext cx="1373725" cy="1575500"/>
            <a:chOff x="3306050" y="1157725"/>
            <a:chExt cx="1373725" cy="1575500"/>
          </a:xfrm>
        </p:grpSpPr>
        <p:sp>
          <p:nvSpPr>
            <p:cNvPr id="566" name="Google Shape;566;p20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0"/>
          <p:cNvSpPr/>
          <p:nvPr/>
        </p:nvSpPr>
        <p:spPr>
          <a:xfrm rot="10800000" flipH="1">
            <a:off x="249202" y="4186256"/>
            <a:ext cx="423824" cy="379219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/>
          <p:nvPr/>
        </p:nvSpPr>
        <p:spPr>
          <a:xfrm rot="9039692" flipH="1">
            <a:off x="94410" y="4654740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"/>
          <p:cNvSpPr/>
          <p:nvPr/>
        </p:nvSpPr>
        <p:spPr>
          <a:xfrm rot="-9620968" flipH="1">
            <a:off x="413096" y="4840268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 hasCustomPrompt="1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1490700" y="3174549"/>
            <a:ext cx="4545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"/>
          </p:nvPr>
        </p:nvSpPr>
        <p:spPr>
          <a:xfrm>
            <a:off x="1490700" y="2716350"/>
            <a:ext cx="4545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6288692" y="2716349"/>
            <a:ext cx="2862600" cy="2462451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853096" y="3659460"/>
            <a:ext cx="1526511" cy="136585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5400000" flipH="1">
            <a:off x="6820742" y="-353942"/>
            <a:ext cx="1983900" cy="26772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5400000" flipH="1">
            <a:off x="-886654" y="3123375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347825" y="3839275"/>
            <a:ext cx="1126350" cy="1080250"/>
            <a:chOff x="7297550" y="3091850"/>
            <a:chExt cx="1126350" cy="1080250"/>
          </a:xfrm>
        </p:grpSpPr>
        <p:sp>
          <p:nvSpPr>
            <p:cNvPr id="73" name="Google Shape;73;p3"/>
            <p:cNvSpPr/>
            <p:nvPr/>
          </p:nvSpPr>
          <p:spPr>
            <a:xfrm>
              <a:off x="7886600" y="3485575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175050" y="3307975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879125" y="3091850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233425" y="3646100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095875" y="3859775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767250" y="3940300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621100" y="3659925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58800" y="32007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297550" y="3464075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99050" y="3853900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10800000">
            <a:off x="7564300" y="372500"/>
            <a:ext cx="1655900" cy="875425"/>
            <a:chOff x="1680550" y="2806125"/>
            <a:chExt cx="1655900" cy="875425"/>
          </a:xfrm>
        </p:grpSpPr>
        <p:sp>
          <p:nvSpPr>
            <p:cNvPr id="84" name="Google Shape;84;p3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3"/>
          <p:cNvGrpSpPr/>
          <p:nvPr/>
        </p:nvGrpSpPr>
        <p:grpSpPr>
          <a:xfrm rot="5400000">
            <a:off x="6677763" y="3750100"/>
            <a:ext cx="1736250" cy="814125"/>
            <a:chOff x="503325" y="3713675"/>
            <a:chExt cx="1736250" cy="814125"/>
          </a:xfrm>
        </p:grpSpPr>
        <p:sp>
          <p:nvSpPr>
            <p:cNvPr id="87" name="Google Shape;87;p3"/>
            <p:cNvSpPr/>
            <p:nvPr/>
          </p:nvSpPr>
          <p:spPr>
            <a:xfrm>
              <a:off x="503325" y="3713675"/>
              <a:ext cx="1711850" cy="814125"/>
            </a:xfrm>
            <a:custGeom>
              <a:avLst/>
              <a:gdLst/>
              <a:ahLst/>
              <a:cxnLst/>
              <a:rect l="l" t="t" r="r" b="b"/>
              <a:pathLst>
                <a:path w="68474" h="32565" fill="none" extrusionOk="0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22975" y="3914900"/>
              <a:ext cx="1716600" cy="267625"/>
            </a:xfrm>
            <a:custGeom>
              <a:avLst/>
              <a:gdLst/>
              <a:ahLst/>
              <a:cxnLst/>
              <a:rect l="l" t="t" r="r" b="b"/>
              <a:pathLst>
                <a:path w="68664" h="10705" fill="none" extrusionOk="0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>
            <a:off x="-20619" y="-2"/>
            <a:ext cx="1863224" cy="1189018"/>
            <a:chOff x="4946725" y="3223150"/>
            <a:chExt cx="2101775" cy="1341250"/>
          </a:xfrm>
        </p:grpSpPr>
        <p:sp>
          <p:nvSpPr>
            <p:cNvPr id="90" name="Google Shape;90;p3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/>
          <p:nvPr/>
        </p:nvSpPr>
        <p:spPr>
          <a:xfrm rot="5400000">
            <a:off x="364950" y="3979338"/>
            <a:ext cx="1588800" cy="231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1"/>
          <p:cNvSpPr/>
          <p:nvPr/>
        </p:nvSpPr>
        <p:spPr>
          <a:xfrm flipH="1">
            <a:off x="7706574" y="-7292"/>
            <a:ext cx="1445831" cy="1332660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1"/>
          <p:cNvSpPr/>
          <p:nvPr/>
        </p:nvSpPr>
        <p:spPr>
          <a:xfrm rot="10800000">
            <a:off x="-6513" y="349485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2" name="Google Shape;582;p21"/>
          <p:cNvGrpSpPr/>
          <p:nvPr/>
        </p:nvGrpSpPr>
        <p:grpSpPr>
          <a:xfrm rot="-5400000">
            <a:off x="8030570" y="-24593"/>
            <a:ext cx="783251" cy="1016811"/>
            <a:chOff x="8159226" y="4035013"/>
            <a:chExt cx="783251" cy="1016811"/>
          </a:xfrm>
        </p:grpSpPr>
        <p:sp>
          <p:nvSpPr>
            <p:cNvPr id="583" name="Google Shape;583;p21"/>
            <p:cNvSpPr/>
            <p:nvPr/>
          </p:nvSpPr>
          <p:spPr>
            <a:xfrm rot="-3438117" flipH="1">
              <a:off x="8288660" y="4499192"/>
              <a:ext cx="201158" cy="31111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 rot="-3438117" flipH="1">
              <a:off x="8185095" y="4297369"/>
              <a:ext cx="175219" cy="157222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 rot="-3438117" flipH="1">
              <a:off x="8188029" y="4865364"/>
              <a:ext cx="169351" cy="124217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 rot="-3438117" flipH="1">
              <a:off x="8433124" y="4854599"/>
              <a:ext cx="166728" cy="165001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 rot="-3438117" flipH="1">
              <a:off x="8639128" y="4653996"/>
              <a:ext cx="204848" cy="20607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 rot="-3438117" flipH="1">
              <a:off x="8536060" y="4390048"/>
              <a:ext cx="139232" cy="172691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 rot="-3438117" flipH="1">
              <a:off x="8520567" y="4067220"/>
              <a:ext cx="164149" cy="16035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 rot="-3438117" flipH="1">
              <a:off x="8774096" y="4324576"/>
              <a:ext cx="140677" cy="142709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21"/>
          <p:cNvGrpSpPr/>
          <p:nvPr/>
        </p:nvGrpSpPr>
        <p:grpSpPr>
          <a:xfrm>
            <a:off x="8034550" y="4168050"/>
            <a:ext cx="1110575" cy="975450"/>
            <a:chOff x="3575725" y="3248450"/>
            <a:chExt cx="1110575" cy="975450"/>
          </a:xfrm>
        </p:grpSpPr>
        <p:sp>
          <p:nvSpPr>
            <p:cNvPr id="592" name="Google Shape;592;p21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21"/>
          <p:cNvSpPr/>
          <p:nvPr/>
        </p:nvSpPr>
        <p:spPr>
          <a:xfrm>
            <a:off x="58725" y="87625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1"/>
          <p:cNvGrpSpPr/>
          <p:nvPr/>
        </p:nvGrpSpPr>
        <p:grpSpPr>
          <a:xfrm rot="10800000" flipH="1">
            <a:off x="-52614" y="431999"/>
            <a:ext cx="1655900" cy="875425"/>
            <a:chOff x="1680550" y="2806125"/>
            <a:chExt cx="1655900" cy="875425"/>
          </a:xfrm>
        </p:grpSpPr>
        <p:sp>
          <p:nvSpPr>
            <p:cNvPr id="596" name="Google Shape;596;p21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2"/>
          <p:cNvSpPr/>
          <p:nvPr/>
        </p:nvSpPr>
        <p:spPr>
          <a:xfrm rot="10800000" flipH="1">
            <a:off x="6" y="-10"/>
            <a:ext cx="1110600" cy="12195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 flipH="1">
            <a:off x="-7248" y="-5923"/>
            <a:ext cx="1285600" cy="1379416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 flipH="1">
            <a:off x="7390017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22"/>
          <p:cNvGrpSpPr/>
          <p:nvPr/>
        </p:nvGrpSpPr>
        <p:grpSpPr>
          <a:xfrm rot="-3438117" flipH="1">
            <a:off x="7761196" y="439439"/>
            <a:ext cx="1004345" cy="991737"/>
            <a:chOff x="623875" y="3501825"/>
            <a:chExt cx="1129625" cy="1115550"/>
          </a:xfrm>
        </p:grpSpPr>
        <p:sp>
          <p:nvSpPr>
            <p:cNvPr id="604" name="Google Shape;604;p22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2"/>
          <p:cNvSpPr/>
          <p:nvPr/>
        </p:nvSpPr>
        <p:spPr>
          <a:xfrm rot="10800000" flipH="1">
            <a:off x="90373" y="4704245"/>
            <a:ext cx="368035" cy="32938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2"/>
          <p:cNvSpPr/>
          <p:nvPr/>
        </p:nvSpPr>
        <p:spPr>
          <a:xfrm rot="9039692" flipH="1">
            <a:off x="212885" y="425735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2"/>
          <p:cNvSpPr/>
          <p:nvPr/>
        </p:nvSpPr>
        <p:spPr>
          <a:xfrm rot="-9620968" flipH="1">
            <a:off x="516821" y="4653331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2"/>
          <p:cNvSpPr/>
          <p:nvPr/>
        </p:nvSpPr>
        <p:spPr>
          <a:xfrm rot="10800000" flipH="1">
            <a:off x="8625698" y="4741724"/>
            <a:ext cx="326237" cy="29190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2"/>
          <p:cNvSpPr/>
          <p:nvPr/>
        </p:nvSpPr>
        <p:spPr>
          <a:xfrm rot="9039692" flipH="1">
            <a:off x="8606510" y="4329552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2"/>
          <p:cNvSpPr/>
          <p:nvPr/>
        </p:nvSpPr>
        <p:spPr>
          <a:xfrm rot="-9620968" flipH="1">
            <a:off x="8365771" y="4581131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1_1_1_1_1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3"/>
          <p:cNvSpPr/>
          <p:nvPr/>
        </p:nvSpPr>
        <p:spPr>
          <a:xfrm rot="5400000" flipH="1">
            <a:off x="-39199" y="15358"/>
            <a:ext cx="1137600" cy="109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>
            <a:off x="7780650" y="-50"/>
            <a:ext cx="1363352" cy="1462841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>
            <a:off x="3021650" y="4918525"/>
            <a:ext cx="3100693" cy="224971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23"/>
          <p:cNvGrpSpPr/>
          <p:nvPr/>
        </p:nvGrpSpPr>
        <p:grpSpPr>
          <a:xfrm>
            <a:off x="0" y="8650"/>
            <a:ext cx="1746675" cy="1445450"/>
            <a:chOff x="763475" y="1235400"/>
            <a:chExt cx="1746675" cy="1445450"/>
          </a:xfrm>
        </p:grpSpPr>
        <p:sp>
          <p:nvSpPr>
            <p:cNvPr id="627" name="Google Shape;627;p23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3"/>
          <p:cNvSpPr/>
          <p:nvPr/>
        </p:nvSpPr>
        <p:spPr>
          <a:xfrm>
            <a:off x="8344718" y="323138"/>
            <a:ext cx="640076" cy="57271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 txBox="1">
            <a:spLocks noGrp="1"/>
          </p:cNvSpPr>
          <p:nvPr>
            <p:ph type="title"/>
          </p:nvPr>
        </p:nvSpPr>
        <p:spPr>
          <a:xfrm>
            <a:off x="720000" y="454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4"/>
          <p:cNvSpPr txBox="1">
            <a:spLocks noGrp="1"/>
          </p:cNvSpPr>
          <p:nvPr>
            <p:ph type="title"/>
          </p:nvPr>
        </p:nvSpPr>
        <p:spPr>
          <a:xfrm>
            <a:off x="1458150" y="2966790"/>
            <a:ext cx="6227700" cy="49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7" name="Google Shape;637;p24"/>
          <p:cNvSpPr txBox="1">
            <a:spLocks noGrp="1"/>
          </p:cNvSpPr>
          <p:nvPr>
            <p:ph type="subTitle" idx="1"/>
          </p:nvPr>
        </p:nvSpPr>
        <p:spPr>
          <a:xfrm>
            <a:off x="1458150" y="1699591"/>
            <a:ext cx="6227700" cy="12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8" name="Google Shape;638;p24"/>
          <p:cNvSpPr/>
          <p:nvPr/>
        </p:nvSpPr>
        <p:spPr>
          <a:xfrm rot="-5400000" flipH="1">
            <a:off x="7156350" y="-359550"/>
            <a:ext cx="1628100" cy="2347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-174" y="2523775"/>
            <a:ext cx="1491600" cy="2621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4"/>
          <p:cNvSpPr/>
          <p:nvPr/>
        </p:nvSpPr>
        <p:spPr>
          <a:xfrm rot="5400000" flipH="1">
            <a:off x="-954801" y="2081934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4"/>
          <p:cNvGrpSpPr/>
          <p:nvPr/>
        </p:nvGrpSpPr>
        <p:grpSpPr>
          <a:xfrm rot="-8838117" flipH="1">
            <a:off x="354292" y="1339356"/>
            <a:ext cx="1004345" cy="991737"/>
            <a:chOff x="623875" y="3501825"/>
            <a:chExt cx="1129625" cy="1115550"/>
          </a:xfrm>
        </p:grpSpPr>
        <p:sp>
          <p:nvSpPr>
            <p:cNvPr id="642" name="Google Shape;642;p24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24"/>
          <p:cNvSpPr/>
          <p:nvPr/>
        </p:nvSpPr>
        <p:spPr>
          <a:xfrm rot="-5400000">
            <a:off x="7686188" y="-732270"/>
            <a:ext cx="753149" cy="2188524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24"/>
          <p:cNvGrpSpPr/>
          <p:nvPr/>
        </p:nvGrpSpPr>
        <p:grpSpPr>
          <a:xfrm rot="-2573076">
            <a:off x="381" y="4372147"/>
            <a:ext cx="1655842" cy="875394"/>
            <a:chOff x="1680550" y="2806125"/>
            <a:chExt cx="1655900" cy="875425"/>
          </a:xfrm>
        </p:grpSpPr>
        <p:sp>
          <p:nvSpPr>
            <p:cNvPr id="655" name="Google Shape;655;p24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7397337" y="3690200"/>
            <a:ext cx="1746675" cy="1445450"/>
            <a:chOff x="763475" y="1235400"/>
            <a:chExt cx="1746675" cy="1445450"/>
          </a:xfrm>
        </p:grpSpPr>
        <p:sp>
          <p:nvSpPr>
            <p:cNvPr id="658" name="Google Shape;658;p24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4"/>
          <p:cNvSpPr/>
          <p:nvPr/>
        </p:nvSpPr>
        <p:spPr>
          <a:xfrm>
            <a:off x="7994056" y="481214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1760308">
            <a:off x="7683385" y="814361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-1179032">
            <a:off x="8003046" y="1094858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5"/>
          <p:cNvSpPr>
            <a:spLocks noGrp="1"/>
          </p:cNvSpPr>
          <p:nvPr>
            <p:ph type="pic" idx="2"/>
          </p:nvPr>
        </p:nvSpPr>
        <p:spPr>
          <a:xfrm>
            <a:off x="1184637" y="1323300"/>
            <a:ext cx="2143800" cy="24969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9" name="Google Shape;669;p25"/>
          <p:cNvSpPr txBox="1">
            <a:spLocks noGrp="1"/>
          </p:cNvSpPr>
          <p:nvPr>
            <p:ph type="subTitle" idx="1"/>
          </p:nvPr>
        </p:nvSpPr>
        <p:spPr>
          <a:xfrm>
            <a:off x="3804692" y="2662854"/>
            <a:ext cx="4633800" cy="8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0" name="Google Shape;670;p25"/>
          <p:cNvSpPr txBox="1">
            <a:spLocks noGrp="1"/>
          </p:cNvSpPr>
          <p:nvPr>
            <p:ph type="title"/>
          </p:nvPr>
        </p:nvSpPr>
        <p:spPr>
          <a:xfrm>
            <a:off x="3802792" y="1636446"/>
            <a:ext cx="46338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5"/>
          <p:cNvSpPr/>
          <p:nvPr/>
        </p:nvSpPr>
        <p:spPr>
          <a:xfrm rot="-5400000" flipH="1">
            <a:off x="7576200" y="3587994"/>
            <a:ext cx="806100" cy="231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-6500" y="-14584"/>
            <a:ext cx="1445831" cy="1332660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5"/>
          <p:cNvSpPr/>
          <p:nvPr/>
        </p:nvSpPr>
        <p:spPr>
          <a:xfrm rot="10800000" flipH="1">
            <a:off x="7599375" y="349485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5"/>
          <p:cNvGrpSpPr/>
          <p:nvPr/>
        </p:nvGrpSpPr>
        <p:grpSpPr>
          <a:xfrm rot="5400000" flipH="1">
            <a:off x="324792" y="-24593"/>
            <a:ext cx="783251" cy="1016811"/>
            <a:chOff x="8159226" y="4035013"/>
            <a:chExt cx="783251" cy="1016811"/>
          </a:xfrm>
        </p:grpSpPr>
        <p:sp>
          <p:nvSpPr>
            <p:cNvPr id="675" name="Google Shape;675;p25"/>
            <p:cNvSpPr/>
            <p:nvPr/>
          </p:nvSpPr>
          <p:spPr>
            <a:xfrm rot="-3438117" flipH="1">
              <a:off x="8288660" y="4499192"/>
              <a:ext cx="201158" cy="31111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 rot="-3438117" flipH="1">
              <a:off x="8185095" y="4297369"/>
              <a:ext cx="175219" cy="157222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 rot="-3438117" flipH="1">
              <a:off x="8188029" y="4865364"/>
              <a:ext cx="169351" cy="124217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 rot="-3438117" flipH="1">
              <a:off x="8433124" y="4854599"/>
              <a:ext cx="166728" cy="165001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 rot="-3438117" flipH="1">
              <a:off x="8639128" y="4653996"/>
              <a:ext cx="204848" cy="20607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 rot="-3438117" flipH="1">
              <a:off x="8536060" y="4390048"/>
              <a:ext cx="139232" cy="172691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 rot="-3438117" flipH="1">
              <a:off x="8520567" y="4067220"/>
              <a:ext cx="164149" cy="16035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 rot="-3438117" flipH="1">
              <a:off x="8774096" y="4324576"/>
              <a:ext cx="140677" cy="142709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5"/>
          <p:cNvGrpSpPr/>
          <p:nvPr/>
        </p:nvGrpSpPr>
        <p:grpSpPr>
          <a:xfrm flipH="1">
            <a:off x="-21097" y="4175342"/>
            <a:ext cx="1110575" cy="975450"/>
            <a:chOff x="3575725" y="3248450"/>
            <a:chExt cx="1110575" cy="975450"/>
          </a:xfrm>
        </p:grpSpPr>
        <p:sp>
          <p:nvSpPr>
            <p:cNvPr id="684" name="Google Shape;684;p25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 flipH="1">
            <a:off x="8194337" y="87625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 rot="10800000">
            <a:off x="7531315" y="431999"/>
            <a:ext cx="1655900" cy="875425"/>
            <a:chOff x="1680550" y="2806125"/>
            <a:chExt cx="1655900" cy="875425"/>
          </a:xfrm>
        </p:grpSpPr>
        <p:sp>
          <p:nvSpPr>
            <p:cNvPr id="688" name="Google Shape;688;p25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6"/>
          <p:cNvSpPr txBox="1">
            <a:spLocks noGrp="1"/>
          </p:cNvSpPr>
          <p:nvPr>
            <p:ph type="subTitle" idx="1"/>
          </p:nvPr>
        </p:nvSpPr>
        <p:spPr>
          <a:xfrm>
            <a:off x="850275" y="2216300"/>
            <a:ext cx="3246300" cy="14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2" name="Google Shape;692;p26"/>
          <p:cNvSpPr/>
          <p:nvPr/>
        </p:nvSpPr>
        <p:spPr>
          <a:xfrm rot="5400000">
            <a:off x="783819" y="3587994"/>
            <a:ext cx="806100" cy="231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6"/>
          <p:cNvSpPr/>
          <p:nvPr/>
        </p:nvSpPr>
        <p:spPr>
          <a:xfrm flipH="1">
            <a:off x="7726788" y="-14584"/>
            <a:ext cx="1445831" cy="1332660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6"/>
          <p:cNvSpPr/>
          <p:nvPr/>
        </p:nvSpPr>
        <p:spPr>
          <a:xfrm rot="10800000">
            <a:off x="20994" y="349485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695;p26"/>
          <p:cNvGrpSpPr/>
          <p:nvPr/>
        </p:nvGrpSpPr>
        <p:grpSpPr>
          <a:xfrm rot="-5400000">
            <a:off x="8058077" y="-24593"/>
            <a:ext cx="783251" cy="1016811"/>
            <a:chOff x="8159226" y="4035013"/>
            <a:chExt cx="783251" cy="1016811"/>
          </a:xfrm>
        </p:grpSpPr>
        <p:sp>
          <p:nvSpPr>
            <p:cNvPr id="696" name="Google Shape;696;p26"/>
            <p:cNvSpPr/>
            <p:nvPr/>
          </p:nvSpPr>
          <p:spPr>
            <a:xfrm rot="-3438117" flipH="1">
              <a:off x="8288660" y="4499192"/>
              <a:ext cx="201158" cy="31111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 rot="-3438117" flipH="1">
              <a:off x="8185095" y="4297369"/>
              <a:ext cx="175219" cy="157222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 rot="-3438117" flipH="1">
              <a:off x="8188029" y="4865364"/>
              <a:ext cx="169351" cy="124217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 rot="-3438117" flipH="1">
              <a:off x="8433124" y="4854599"/>
              <a:ext cx="166728" cy="165001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 rot="-3438117" flipH="1">
              <a:off x="8639128" y="4653996"/>
              <a:ext cx="204848" cy="20607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 rot="-3438117" flipH="1">
              <a:off x="8536060" y="4390048"/>
              <a:ext cx="139232" cy="172691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 rot="-3438117" flipH="1">
              <a:off x="8520567" y="4067220"/>
              <a:ext cx="164149" cy="16035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 rot="-3438117" flipH="1">
              <a:off x="8774096" y="4324576"/>
              <a:ext cx="140677" cy="142709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26"/>
          <p:cNvGrpSpPr/>
          <p:nvPr/>
        </p:nvGrpSpPr>
        <p:grpSpPr>
          <a:xfrm>
            <a:off x="8076640" y="4175342"/>
            <a:ext cx="1110575" cy="975450"/>
            <a:chOff x="3575725" y="3248450"/>
            <a:chExt cx="1110575" cy="975450"/>
          </a:xfrm>
        </p:grpSpPr>
        <p:sp>
          <p:nvSpPr>
            <p:cNvPr id="705" name="Google Shape;705;p26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6"/>
          <p:cNvSpPr/>
          <p:nvPr/>
        </p:nvSpPr>
        <p:spPr>
          <a:xfrm>
            <a:off x="86232" y="87625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26"/>
          <p:cNvGrpSpPr/>
          <p:nvPr/>
        </p:nvGrpSpPr>
        <p:grpSpPr>
          <a:xfrm rot="10800000" flipH="1">
            <a:off x="-21097" y="431999"/>
            <a:ext cx="1655900" cy="875425"/>
            <a:chOff x="1680550" y="2806125"/>
            <a:chExt cx="1655900" cy="875425"/>
          </a:xfrm>
        </p:grpSpPr>
        <p:sp>
          <p:nvSpPr>
            <p:cNvPr id="709" name="Google Shape;709;p26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"/>
          <p:cNvSpPr/>
          <p:nvPr/>
        </p:nvSpPr>
        <p:spPr>
          <a:xfrm rot="10800000" flipH="1">
            <a:off x="317675" y="14200"/>
            <a:ext cx="970500" cy="96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7"/>
          <p:cNvSpPr/>
          <p:nvPr/>
        </p:nvSpPr>
        <p:spPr>
          <a:xfrm flipH="1">
            <a:off x="8074450" y="4181100"/>
            <a:ext cx="970500" cy="96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7"/>
          <p:cNvSpPr/>
          <p:nvPr/>
        </p:nvSpPr>
        <p:spPr>
          <a:xfrm flipH="1">
            <a:off x="-24458" y="-14584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7"/>
          <p:cNvSpPr/>
          <p:nvPr/>
        </p:nvSpPr>
        <p:spPr>
          <a:xfrm flipH="1">
            <a:off x="8074450" y="136113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7"/>
          <p:cNvSpPr/>
          <p:nvPr/>
        </p:nvSpPr>
        <p:spPr>
          <a:xfrm rot="5400000">
            <a:off x="7549142" y="3549634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27"/>
          <p:cNvGrpSpPr/>
          <p:nvPr/>
        </p:nvGrpSpPr>
        <p:grpSpPr>
          <a:xfrm flipH="1">
            <a:off x="235525" y="4082125"/>
            <a:ext cx="972750" cy="956100"/>
            <a:chOff x="8099625" y="4181100"/>
            <a:chExt cx="972750" cy="956100"/>
          </a:xfrm>
        </p:grpSpPr>
        <p:sp>
          <p:nvSpPr>
            <p:cNvPr id="719" name="Google Shape;719;p27"/>
            <p:cNvSpPr/>
            <p:nvPr/>
          </p:nvSpPr>
          <p:spPr>
            <a:xfrm>
              <a:off x="8606700" y="4450675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756450" y="418110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422188" y="4267088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8881900" y="4592438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8815975" y="4824875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8487350" y="4905400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8329525" y="471115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8099625" y="4849950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27"/>
          <p:cNvGrpSpPr/>
          <p:nvPr/>
        </p:nvGrpSpPr>
        <p:grpSpPr>
          <a:xfrm rot="10800000" flipH="1">
            <a:off x="8033425" y="7675"/>
            <a:ext cx="1110575" cy="975450"/>
            <a:chOff x="3575725" y="3248450"/>
            <a:chExt cx="1110575" cy="975450"/>
          </a:xfrm>
        </p:grpSpPr>
        <p:sp>
          <p:nvSpPr>
            <p:cNvPr id="728" name="Google Shape;728;p27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" name="Google Shape;730;p27"/>
          <p:cNvSpPr txBox="1">
            <a:spLocks noGrp="1"/>
          </p:cNvSpPr>
          <p:nvPr>
            <p:ph type="subTitle" idx="1"/>
          </p:nvPr>
        </p:nvSpPr>
        <p:spPr>
          <a:xfrm>
            <a:off x="5068389" y="3226090"/>
            <a:ext cx="2874300" cy="44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1" name="Google Shape;731;p27"/>
          <p:cNvSpPr txBox="1">
            <a:spLocks noGrp="1"/>
          </p:cNvSpPr>
          <p:nvPr>
            <p:ph type="subTitle" idx="2"/>
          </p:nvPr>
        </p:nvSpPr>
        <p:spPr>
          <a:xfrm>
            <a:off x="1209372" y="3226112"/>
            <a:ext cx="2874300" cy="44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2" name="Google Shape;732;p27"/>
          <p:cNvSpPr txBox="1">
            <a:spLocks noGrp="1"/>
          </p:cNvSpPr>
          <p:nvPr>
            <p:ph type="subTitle" idx="3"/>
          </p:nvPr>
        </p:nvSpPr>
        <p:spPr>
          <a:xfrm>
            <a:off x="5068397" y="3590100"/>
            <a:ext cx="2874300" cy="86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7"/>
          <p:cNvSpPr txBox="1">
            <a:spLocks noGrp="1"/>
          </p:cNvSpPr>
          <p:nvPr>
            <p:ph type="subTitle" idx="4"/>
          </p:nvPr>
        </p:nvSpPr>
        <p:spPr>
          <a:xfrm>
            <a:off x="1209375" y="3593284"/>
            <a:ext cx="2874300" cy="86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27"/>
          <p:cNvSpPr txBox="1">
            <a:spLocks noGrp="1"/>
          </p:cNvSpPr>
          <p:nvPr>
            <p:ph type="title"/>
          </p:nvPr>
        </p:nvSpPr>
        <p:spPr>
          <a:xfrm>
            <a:off x="720000" y="444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/>
          <p:nvPr/>
        </p:nvSpPr>
        <p:spPr>
          <a:xfrm flipH="1">
            <a:off x="7397309" y="-12659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8"/>
          <p:cNvSpPr/>
          <p:nvPr/>
        </p:nvSpPr>
        <p:spPr>
          <a:xfrm flipH="1">
            <a:off x="3143166" y="4738475"/>
            <a:ext cx="3757050" cy="405017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8"/>
          <p:cNvSpPr/>
          <p:nvPr/>
        </p:nvSpPr>
        <p:spPr>
          <a:xfrm flipH="1">
            <a:off x="-14584" y="2554450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28"/>
          <p:cNvGrpSpPr/>
          <p:nvPr/>
        </p:nvGrpSpPr>
        <p:grpSpPr>
          <a:xfrm rot="10800000" flipH="1">
            <a:off x="11" y="-5"/>
            <a:ext cx="1339874" cy="1108805"/>
            <a:chOff x="763475" y="1235400"/>
            <a:chExt cx="1746675" cy="1445450"/>
          </a:xfrm>
        </p:grpSpPr>
        <p:sp>
          <p:nvSpPr>
            <p:cNvPr id="740" name="Google Shape;740;p28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28"/>
          <p:cNvSpPr/>
          <p:nvPr/>
        </p:nvSpPr>
        <p:spPr>
          <a:xfrm flipH="1">
            <a:off x="8740339" y="4421199"/>
            <a:ext cx="220591" cy="197295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8"/>
          <p:cNvSpPr/>
          <p:nvPr/>
        </p:nvSpPr>
        <p:spPr>
          <a:xfrm flipH="1">
            <a:off x="8646030" y="4112200"/>
            <a:ext cx="149182" cy="158239"/>
          </a:xfrm>
          <a:custGeom>
            <a:avLst/>
            <a:gdLst/>
            <a:ahLst/>
            <a:cxnLst/>
            <a:rect l="l" t="t" r="r" b="b"/>
            <a:pathLst>
              <a:path w="34493" h="36587" extrusionOk="0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8"/>
          <p:cNvSpPr/>
          <p:nvPr/>
        </p:nvSpPr>
        <p:spPr>
          <a:xfrm flipH="1">
            <a:off x="8344595" y="4618503"/>
            <a:ext cx="347033" cy="318792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8"/>
          <p:cNvSpPr/>
          <p:nvPr/>
        </p:nvSpPr>
        <p:spPr>
          <a:xfrm flipH="1">
            <a:off x="7971436" y="278225"/>
            <a:ext cx="939480" cy="84060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8"/>
          <p:cNvSpPr txBox="1">
            <a:spLocks noGrp="1"/>
          </p:cNvSpPr>
          <p:nvPr>
            <p:ph type="subTitle" idx="1"/>
          </p:nvPr>
        </p:nvSpPr>
        <p:spPr>
          <a:xfrm>
            <a:off x="4572000" y="1077425"/>
            <a:ext cx="3850200" cy="3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1" name="Google Shape;751;p28"/>
          <p:cNvSpPr txBox="1">
            <a:spLocks noGrp="1"/>
          </p:cNvSpPr>
          <p:nvPr>
            <p:ph type="subTitle" idx="2"/>
          </p:nvPr>
        </p:nvSpPr>
        <p:spPr>
          <a:xfrm>
            <a:off x="721900" y="1077425"/>
            <a:ext cx="3850200" cy="354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2" name="Google Shape;752;p28"/>
          <p:cNvSpPr txBox="1">
            <a:spLocks noGrp="1"/>
          </p:cNvSpPr>
          <p:nvPr>
            <p:ph type="title"/>
          </p:nvPr>
        </p:nvSpPr>
        <p:spPr>
          <a:xfrm>
            <a:off x="720000" y="444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BLANK_1_1_1_2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 txBox="1">
            <a:spLocks noGrp="1"/>
          </p:cNvSpPr>
          <p:nvPr>
            <p:ph type="title"/>
          </p:nvPr>
        </p:nvSpPr>
        <p:spPr>
          <a:xfrm>
            <a:off x="992625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5" name="Google Shape;755;p29"/>
          <p:cNvSpPr txBox="1">
            <a:spLocks noGrp="1"/>
          </p:cNvSpPr>
          <p:nvPr>
            <p:ph type="subTitle" idx="1"/>
          </p:nvPr>
        </p:nvSpPr>
        <p:spPr>
          <a:xfrm>
            <a:off x="992625" y="2943777"/>
            <a:ext cx="3316200" cy="11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29"/>
          <p:cNvSpPr txBox="1">
            <a:spLocks noGrp="1"/>
          </p:cNvSpPr>
          <p:nvPr>
            <p:ph type="title" idx="2"/>
          </p:nvPr>
        </p:nvSpPr>
        <p:spPr>
          <a:xfrm>
            <a:off x="4835300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7" name="Google Shape;757;p29"/>
          <p:cNvSpPr txBox="1">
            <a:spLocks noGrp="1"/>
          </p:cNvSpPr>
          <p:nvPr>
            <p:ph type="subTitle" idx="3"/>
          </p:nvPr>
        </p:nvSpPr>
        <p:spPr>
          <a:xfrm>
            <a:off x="4835300" y="2943779"/>
            <a:ext cx="3316200" cy="11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9"/>
          <p:cNvSpPr/>
          <p:nvPr/>
        </p:nvSpPr>
        <p:spPr>
          <a:xfrm rot="10800000" flipH="1">
            <a:off x="7652400" y="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 rot="10800000" flipH="1">
            <a:off x="6600480" y="-2030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rot="10800000">
            <a:off x="-7292" y="3492242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29"/>
          <p:cNvGrpSpPr/>
          <p:nvPr/>
        </p:nvGrpSpPr>
        <p:grpSpPr>
          <a:xfrm rot="10800000" flipH="1">
            <a:off x="-31100" y="0"/>
            <a:ext cx="1746675" cy="1445450"/>
            <a:chOff x="763475" y="1235400"/>
            <a:chExt cx="1746675" cy="1445450"/>
          </a:xfrm>
        </p:grpSpPr>
        <p:sp>
          <p:nvSpPr>
            <p:cNvPr id="762" name="Google Shape;762;p29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9"/>
          <p:cNvGrpSpPr/>
          <p:nvPr/>
        </p:nvGrpSpPr>
        <p:grpSpPr>
          <a:xfrm>
            <a:off x="8033425" y="4168050"/>
            <a:ext cx="1110575" cy="975450"/>
            <a:chOff x="3575725" y="3248450"/>
            <a:chExt cx="1110575" cy="975450"/>
          </a:xfrm>
        </p:grpSpPr>
        <p:sp>
          <p:nvSpPr>
            <p:cNvPr id="769" name="Google Shape;769;p29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29"/>
          <p:cNvSpPr/>
          <p:nvPr/>
        </p:nvSpPr>
        <p:spPr>
          <a:xfrm rot="2541252">
            <a:off x="4371160" y="274498"/>
            <a:ext cx="239882" cy="297553"/>
          </a:xfrm>
          <a:custGeom>
            <a:avLst/>
            <a:gdLst/>
            <a:ahLst/>
            <a:cxnLst/>
            <a:rect l="l" t="t" r="r" b="b"/>
            <a:pathLst>
              <a:path w="6264" h="7770" extrusionOk="0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3866649" y="-153477"/>
            <a:ext cx="611422" cy="451131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9"/>
          <p:cNvSpPr/>
          <p:nvPr/>
        </p:nvSpPr>
        <p:spPr>
          <a:xfrm rot="-1277784">
            <a:off x="4020081" y="360252"/>
            <a:ext cx="208517" cy="229466"/>
          </a:xfrm>
          <a:custGeom>
            <a:avLst/>
            <a:gdLst/>
            <a:ahLst/>
            <a:cxnLst/>
            <a:rect l="l" t="t" r="r" b="b"/>
            <a:pathLst>
              <a:path w="6264" h="7770" extrusionOk="0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 txBox="1">
            <a:spLocks noGrp="1"/>
          </p:cNvSpPr>
          <p:nvPr>
            <p:ph type="title" hasCustomPrompt="1"/>
          </p:nvPr>
        </p:nvSpPr>
        <p:spPr>
          <a:xfrm flipH="1">
            <a:off x="1360175" y="1854425"/>
            <a:ext cx="10413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6" name="Google Shape;776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6850" y="1854425"/>
            <a:ext cx="10413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7" name="Google Shape;777;p30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738025" y="1854425"/>
            <a:ext cx="10413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8" name="Google Shape;778;p30"/>
          <p:cNvSpPr/>
          <p:nvPr/>
        </p:nvSpPr>
        <p:spPr>
          <a:xfrm rot="10800000">
            <a:off x="7824075" y="14200"/>
            <a:ext cx="970500" cy="96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0"/>
          <p:cNvSpPr/>
          <p:nvPr/>
        </p:nvSpPr>
        <p:spPr>
          <a:xfrm>
            <a:off x="67300" y="4181100"/>
            <a:ext cx="970500" cy="962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0"/>
          <p:cNvSpPr/>
          <p:nvPr/>
        </p:nvSpPr>
        <p:spPr>
          <a:xfrm>
            <a:off x="6251817" y="-729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0"/>
          <p:cNvSpPr/>
          <p:nvPr/>
        </p:nvSpPr>
        <p:spPr>
          <a:xfrm>
            <a:off x="279125" y="174188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0"/>
          <p:cNvSpPr/>
          <p:nvPr/>
        </p:nvSpPr>
        <p:spPr>
          <a:xfrm rot="-5400000" flipH="1">
            <a:off x="24650" y="353505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0"/>
          <p:cNvGrpSpPr/>
          <p:nvPr/>
        </p:nvGrpSpPr>
        <p:grpSpPr>
          <a:xfrm>
            <a:off x="-29167" y="57700"/>
            <a:ext cx="1655900" cy="875425"/>
            <a:chOff x="1680550" y="2806125"/>
            <a:chExt cx="1655900" cy="875425"/>
          </a:xfrm>
        </p:grpSpPr>
        <p:sp>
          <p:nvSpPr>
            <p:cNvPr id="784" name="Google Shape;784;p30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0"/>
          <p:cNvGrpSpPr/>
          <p:nvPr/>
        </p:nvGrpSpPr>
        <p:grpSpPr>
          <a:xfrm>
            <a:off x="7935825" y="4140450"/>
            <a:ext cx="972750" cy="956100"/>
            <a:chOff x="8099625" y="4181100"/>
            <a:chExt cx="972750" cy="956100"/>
          </a:xfrm>
        </p:grpSpPr>
        <p:sp>
          <p:nvSpPr>
            <p:cNvPr id="787" name="Google Shape;787;p30"/>
            <p:cNvSpPr/>
            <p:nvPr/>
          </p:nvSpPr>
          <p:spPr>
            <a:xfrm>
              <a:off x="8606700" y="4450675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8756450" y="418110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8422188" y="4267088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8881900" y="4592438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8815975" y="4824875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8487350" y="4905400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8329525" y="471115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8099625" y="4849950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0"/>
          <p:cNvSpPr txBox="1">
            <a:spLocks noGrp="1"/>
          </p:cNvSpPr>
          <p:nvPr>
            <p:ph type="title" idx="4"/>
          </p:nvPr>
        </p:nvSpPr>
        <p:spPr>
          <a:xfrm>
            <a:off x="714800" y="3533899"/>
            <a:ext cx="23364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6" name="Google Shape;796;p30"/>
          <p:cNvSpPr txBox="1">
            <a:spLocks noGrp="1"/>
          </p:cNvSpPr>
          <p:nvPr>
            <p:ph type="subTitle" idx="1"/>
          </p:nvPr>
        </p:nvSpPr>
        <p:spPr>
          <a:xfrm>
            <a:off x="714800" y="2603897"/>
            <a:ext cx="23364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7" name="Google Shape;797;p30"/>
          <p:cNvSpPr txBox="1">
            <a:spLocks noGrp="1"/>
          </p:cNvSpPr>
          <p:nvPr>
            <p:ph type="title" idx="5"/>
          </p:nvPr>
        </p:nvSpPr>
        <p:spPr>
          <a:xfrm>
            <a:off x="3403800" y="3533899"/>
            <a:ext cx="23364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8" name="Google Shape;798;p30"/>
          <p:cNvSpPr txBox="1">
            <a:spLocks noGrp="1"/>
          </p:cNvSpPr>
          <p:nvPr>
            <p:ph type="subTitle" idx="6"/>
          </p:nvPr>
        </p:nvSpPr>
        <p:spPr>
          <a:xfrm>
            <a:off x="3403799" y="2603897"/>
            <a:ext cx="23364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9" name="Google Shape;799;p30"/>
          <p:cNvSpPr txBox="1">
            <a:spLocks noGrp="1"/>
          </p:cNvSpPr>
          <p:nvPr>
            <p:ph type="title" idx="7"/>
          </p:nvPr>
        </p:nvSpPr>
        <p:spPr>
          <a:xfrm>
            <a:off x="6092803" y="3533899"/>
            <a:ext cx="23364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0" name="Google Shape;800;p30"/>
          <p:cNvSpPr txBox="1">
            <a:spLocks noGrp="1"/>
          </p:cNvSpPr>
          <p:nvPr>
            <p:ph type="subTitle" idx="8"/>
          </p:nvPr>
        </p:nvSpPr>
        <p:spPr>
          <a:xfrm>
            <a:off x="6092800" y="2603897"/>
            <a:ext cx="23364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1" name="Google Shape;801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71999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-14584" y="-12659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2229200" y="4738475"/>
            <a:ext cx="3757050" cy="405017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8466525" y="2554450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 rot="10800000">
            <a:off x="7397325" y="8650"/>
            <a:ext cx="1746675" cy="1445450"/>
            <a:chOff x="763475" y="1235400"/>
            <a:chExt cx="1746675" cy="1445450"/>
          </a:xfrm>
        </p:grpSpPr>
        <p:sp>
          <p:nvSpPr>
            <p:cNvPr id="117" name="Google Shape;117;p4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4"/>
          <p:cNvSpPr/>
          <p:nvPr/>
        </p:nvSpPr>
        <p:spPr>
          <a:xfrm>
            <a:off x="168487" y="4421199"/>
            <a:ext cx="220591" cy="197295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334204" y="4112200"/>
            <a:ext cx="149182" cy="158239"/>
          </a:xfrm>
          <a:custGeom>
            <a:avLst/>
            <a:gdLst/>
            <a:ahLst/>
            <a:cxnLst/>
            <a:rect l="l" t="t" r="r" b="b"/>
            <a:pathLst>
              <a:path w="34493" h="36587" extrusionOk="0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437788" y="4618503"/>
            <a:ext cx="347033" cy="318792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218501" y="278225"/>
            <a:ext cx="939480" cy="84060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ubTitle" idx="1"/>
          </p:nvPr>
        </p:nvSpPr>
        <p:spPr>
          <a:xfrm>
            <a:off x="736475" y="1319825"/>
            <a:ext cx="7704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2_1_2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1"/>
          <p:cNvSpPr/>
          <p:nvPr/>
        </p:nvSpPr>
        <p:spPr>
          <a:xfrm rot="10800000" flipH="1">
            <a:off x="6244018" y="4002750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1"/>
          <p:cNvSpPr/>
          <p:nvPr/>
        </p:nvSpPr>
        <p:spPr>
          <a:xfrm rot="10800000">
            <a:off x="-12991" y="-6842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1"/>
          <p:cNvSpPr/>
          <p:nvPr/>
        </p:nvSpPr>
        <p:spPr>
          <a:xfrm rot="5400000">
            <a:off x="-948270" y="935268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1"/>
          <p:cNvGrpSpPr/>
          <p:nvPr/>
        </p:nvGrpSpPr>
        <p:grpSpPr>
          <a:xfrm rot="3438117">
            <a:off x="230630" y="316289"/>
            <a:ext cx="1004345" cy="991737"/>
            <a:chOff x="623875" y="3501825"/>
            <a:chExt cx="1129625" cy="1115550"/>
          </a:xfrm>
        </p:grpSpPr>
        <p:sp>
          <p:nvSpPr>
            <p:cNvPr id="807" name="Google Shape;807;p31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1"/>
          <p:cNvGrpSpPr/>
          <p:nvPr/>
        </p:nvGrpSpPr>
        <p:grpSpPr>
          <a:xfrm rot="-5400000">
            <a:off x="7682386" y="-97287"/>
            <a:ext cx="1373725" cy="1575500"/>
            <a:chOff x="3306050" y="1157725"/>
            <a:chExt cx="1373725" cy="1575500"/>
          </a:xfrm>
        </p:grpSpPr>
        <p:sp>
          <p:nvSpPr>
            <p:cNvPr id="819" name="Google Shape;819;p31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31"/>
          <p:cNvSpPr/>
          <p:nvPr/>
        </p:nvSpPr>
        <p:spPr>
          <a:xfrm rot="10800000" flipH="1">
            <a:off x="168206" y="4515635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1"/>
          <p:cNvSpPr/>
          <p:nvPr/>
        </p:nvSpPr>
        <p:spPr>
          <a:xfrm rot="9039692" flipH="1">
            <a:off x="368885" y="4175927"/>
            <a:ext cx="309473" cy="227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1"/>
          <p:cNvSpPr/>
          <p:nvPr/>
        </p:nvSpPr>
        <p:spPr>
          <a:xfrm rot="-9620968" flipH="1">
            <a:off x="736771" y="4456431"/>
            <a:ext cx="237469" cy="174729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1"/>
          <p:cNvSpPr txBox="1">
            <a:spLocks noGrp="1"/>
          </p:cNvSpPr>
          <p:nvPr>
            <p:ph type="title"/>
          </p:nvPr>
        </p:nvSpPr>
        <p:spPr>
          <a:xfrm>
            <a:off x="714800" y="2848725"/>
            <a:ext cx="23364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1" name="Google Shape;831;p31"/>
          <p:cNvSpPr txBox="1">
            <a:spLocks noGrp="1"/>
          </p:cNvSpPr>
          <p:nvPr>
            <p:ph type="subTitle" idx="1"/>
          </p:nvPr>
        </p:nvSpPr>
        <p:spPr>
          <a:xfrm>
            <a:off x="714800" y="3262669"/>
            <a:ext cx="23364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2" name="Google Shape;832;p31"/>
          <p:cNvSpPr txBox="1">
            <a:spLocks noGrp="1"/>
          </p:cNvSpPr>
          <p:nvPr>
            <p:ph type="title" idx="2"/>
          </p:nvPr>
        </p:nvSpPr>
        <p:spPr>
          <a:xfrm>
            <a:off x="3403800" y="2848725"/>
            <a:ext cx="23364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3" name="Google Shape;833;p31"/>
          <p:cNvSpPr txBox="1">
            <a:spLocks noGrp="1"/>
          </p:cNvSpPr>
          <p:nvPr>
            <p:ph type="subTitle" idx="3"/>
          </p:nvPr>
        </p:nvSpPr>
        <p:spPr>
          <a:xfrm>
            <a:off x="3403799" y="3262669"/>
            <a:ext cx="23364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4" name="Google Shape;834;p31"/>
          <p:cNvSpPr txBox="1">
            <a:spLocks noGrp="1"/>
          </p:cNvSpPr>
          <p:nvPr>
            <p:ph type="title" idx="4"/>
          </p:nvPr>
        </p:nvSpPr>
        <p:spPr>
          <a:xfrm>
            <a:off x="6092803" y="2848725"/>
            <a:ext cx="23364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5" name="Google Shape;835;p31"/>
          <p:cNvSpPr txBox="1">
            <a:spLocks noGrp="1"/>
          </p:cNvSpPr>
          <p:nvPr>
            <p:ph type="subTitle" idx="5"/>
          </p:nvPr>
        </p:nvSpPr>
        <p:spPr>
          <a:xfrm>
            <a:off x="6092801" y="3262669"/>
            <a:ext cx="23364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6" name="Google Shape;836;p3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31"/>
          <p:cNvSpPr txBox="1">
            <a:spLocks noGrp="1"/>
          </p:cNvSpPr>
          <p:nvPr>
            <p:ph type="title" idx="7" hasCustomPrompt="1"/>
          </p:nvPr>
        </p:nvSpPr>
        <p:spPr>
          <a:xfrm>
            <a:off x="714800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838" name="Google Shape;838;p31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839" name="Google Shape;839;p31"/>
          <p:cNvSpPr txBox="1">
            <a:spLocks noGrp="1"/>
          </p:cNvSpPr>
          <p:nvPr>
            <p:ph type="title" idx="9" hasCustomPrompt="1"/>
          </p:nvPr>
        </p:nvSpPr>
        <p:spPr>
          <a:xfrm>
            <a:off x="6092803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1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 txBox="1">
            <a:spLocks noGrp="1"/>
          </p:cNvSpPr>
          <p:nvPr>
            <p:ph type="title"/>
          </p:nvPr>
        </p:nvSpPr>
        <p:spPr>
          <a:xfrm>
            <a:off x="5893562" y="1466700"/>
            <a:ext cx="25404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2" name="Google Shape;842;p32"/>
          <p:cNvSpPr txBox="1">
            <a:spLocks noGrp="1"/>
          </p:cNvSpPr>
          <p:nvPr>
            <p:ph type="subTitle" idx="1"/>
          </p:nvPr>
        </p:nvSpPr>
        <p:spPr>
          <a:xfrm>
            <a:off x="5893562" y="1913670"/>
            <a:ext cx="25404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2"/>
          <p:cNvSpPr txBox="1">
            <a:spLocks noGrp="1"/>
          </p:cNvSpPr>
          <p:nvPr>
            <p:ph type="title" idx="2"/>
          </p:nvPr>
        </p:nvSpPr>
        <p:spPr>
          <a:xfrm>
            <a:off x="1767336" y="3290300"/>
            <a:ext cx="25404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4" name="Google Shape;844;p32"/>
          <p:cNvSpPr txBox="1">
            <a:spLocks noGrp="1"/>
          </p:cNvSpPr>
          <p:nvPr>
            <p:ph type="subTitle" idx="3"/>
          </p:nvPr>
        </p:nvSpPr>
        <p:spPr>
          <a:xfrm>
            <a:off x="1767336" y="3732249"/>
            <a:ext cx="25404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32"/>
          <p:cNvSpPr txBox="1">
            <a:spLocks noGrp="1"/>
          </p:cNvSpPr>
          <p:nvPr>
            <p:ph type="title" idx="4"/>
          </p:nvPr>
        </p:nvSpPr>
        <p:spPr>
          <a:xfrm>
            <a:off x="5898211" y="3290276"/>
            <a:ext cx="25404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6" name="Google Shape;846;p32"/>
          <p:cNvSpPr txBox="1">
            <a:spLocks noGrp="1"/>
          </p:cNvSpPr>
          <p:nvPr>
            <p:ph type="subTitle" idx="5"/>
          </p:nvPr>
        </p:nvSpPr>
        <p:spPr>
          <a:xfrm>
            <a:off x="5898211" y="3732029"/>
            <a:ext cx="25404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32"/>
          <p:cNvSpPr txBox="1">
            <a:spLocks noGrp="1"/>
          </p:cNvSpPr>
          <p:nvPr>
            <p:ph type="title" idx="7"/>
          </p:nvPr>
        </p:nvSpPr>
        <p:spPr>
          <a:xfrm>
            <a:off x="1767344" y="1475775"/>
            <a:ext cx="25404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9" name="Google Shape;849;p32"/>
          <p:cNvSpPr txBox="1">
            <a:spLocks noGrp="1"/>
          </p:cNvSpPr>
          <p:nvPr>
            <p:ph type="subTitle" idx="8"/>
          </p:nvPr>
        </p:nvSpPr>
        <p:spPr>
          <a:xfrm>
            <a:off x="1767344" y="1922747"/>
            <a:ext cx="25404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32"/>
          <p:cNvSpPr/>
          <p:nvPr/>
        </p:nvSpPr>
        <p:spPr>
          <a:xfrm flipH="1">
            <a:off x="7390034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32"/>
          <p:cNvGrpSpPr/>
          <p:nvPr/>
        </p:nvGrpSpPr>
        <p:grpSpPr>
          <a:xfrm rot="-8838117" flipH="1">
            <a:off x="7956998" y="4029631"/>
            <a:ext cx="1004345" cy="991737"/>
            <a:chOff x="623875" y="3501825"/>
            <a:chExt cx="1129625" cy="1115550"/>
          </a:xfrm>
        </p:grpSpPr>
        <p:sp>
          <p:nvSpPr>
            <p:cNvPr id="852" name="Google Shape;852;p32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32"/>
          <p:cNvGrpSpPr/>
          <p:nvPr/>
        </p:nvGrpSpPr>
        <p:grpSpPr>
          <a:xfrm rot="5400000" flipH="1">
            <a:off x="107869" y="-61934"/>
            <a:ext cx="1204070" cy="1380926"/>
            <a:chOff x="3306050" y="1157725"/>
            <a:chExt cx="1373725" cy="1575500"/>
          </a:xfrm>
        </p:grpSpPr>
        <p:sp>
          <p:nvSpPr>
            <p:cNvPr id="864" name="Google Shape;864;p32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32"/>
          <p:cNvSpPr/>
          <p:nvPr/>
        </p:nvSpPr>
        <p:spPr>
          <a:xfrm flipH="1">
            <a:off x="8018566" y="404250"/>
            <a:ext cx="436310" cy="39023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2"/>
          <p:cNvSpPr/>
          <p:nvPr/>
        </p:nvSpPr>
        <p:spPr>
          <a:xfrm flipH="1">
            <a:off x="8422121" y="822251"/>
            <a:ext cx="163497" cy="173422"/>
          </a:xfrm>
          <a:custGeom>
            <a:avLst/>
            <a:gdLst/>
            <a:ahLst/>
            <a:cxnLst/>
            <a:rect l="l" t="t" r="r" b="b"/>
            <a:pathLst>
              <a:path w="34493" h="36587" extrusionOk="0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2"/>
          <p:cNvSpPr/>
          <p:nvPr/>
        </p:nvSpPr>
        <p:spPr>
          <a:xfrm rot="10800000">
            <a:off x="-2424" y="3485464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2_1_1_2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3"/>
          <p:cNvSpPr/>
          <p:nvPr/>
        </p:nvSpPr>
        <p:spPr>
          <a:xfrm>
            <a:off x="6251817" y="-729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3"/>
          <p:cNvSpPr/>
          <p:nvPr/>
        </p:nvSpPr>
        <p:spPr>
          <a:xfrm>
            <a:off x="0" y="4674100"/>
            <a:ext cx="3757050" cy="500825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3"/>
          <p:cNvSpPr/>
          <p:nvPr/>
        </p:nvSpPr>
        <p:spPr>
          <a:xfrm rot="10800000" flipH="1">
            <a:off x="7632501" y="111245"/>
            <a:ext cx="1026264" cy="91825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33"/>
          <p:cNvGrpSpPr/>
          <p:nvPr/>
        </p:nvGrpSpPr>
        <p:grpSpPr>
          <a:xfrm rot="5400000" flipH="1">
            <a:off x="100875" y="-95037"/>
            <a:ext cx="1373725" cy="1575500"/>
            <a:chOff x="3306050" y="1157725"/>
            <a:chExt cx="1373725" cy="1575500"/>
          </a:xfrm>
        </p:grpSpPr>
        <p:sp>
          <p:nvSpPr>
            <p:cNvPr id="880" name="Google Shape;880;p33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33"/>
          <p:cNvGrpSpPr/>
          <p:nvPr/>
        </p:nvGrpSpPr>
        <p:grpSpPr>
          <a:xfrm>
            <a:off x="8026075" y="4168050"/>
            <a:ext cx="1110575" cy="975450"/>
            <a:chOff x="3575725" y="3248450"/>
            <a:chExt cx="1110575" cy="975450"/>
          </a:xfrm>
        </p:grpSpPr>
        <p:sp>
          <p:nvSpPr>
            <p:cNvPr id="889" name="Google Shape;889;p33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33"/>
          <p:cNvSpPr txBox="1">
            <a:spLocks noGrp="1"/>
          </p:cNvSpPr>
          <p:nvPr>
            <p:ph type="title"/>
          </p:nvPr>
        </p:nvSpPr>
        <p:spPr>
          <a:xfrm>
            <a:off x="4718833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2" name="Google Shape;892;p33"/>
          <p:cNvSpPr txBox="1">
            <a:spLocks noGrp="1"/>
          </p:cNvSpPr>
          <p:nvPr>
            <p:ph type="subTitle" idx="1"/>
          </p:nvPr>
        </p:nvSpPr>
        <p:spPr>
          <a:xfrm>
            <a:off x="4718838" y="3274979"/>
            <a:ext cx="17049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33"/>
          <p:cNvSpPr txBox="1">
            <a:spLocks noGrp="1"/>
          </p:cNvSpPr>
          <p:nvPr>
            <p:ph type="title" idx="2"/>
          </p:nvPr>
        </p:nvSpPr>
        <p:spPr>
          <a:xfrm>
            <a:off x="721900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4" name="Google Shape;894;p33"/>
          <p:cNvSpPr txBox="1">
            <a:spLocks noGrp="1"/>
          </p:cNvSpPr>
          <p:nvPr>
            <p:ph type="subTitle" idx="3"/>
          </p:nvPr>
        </p:nvSpPr>
        <p:spPr>
          <a:xfrm>
            <a:off x="721900" y="3275242"/>
            <a:ext cx="17049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33"/>
          <p:cNvSpPr txBox="1">
            <a:spLocks noGrp="1"/>
          </p:cNvSpPr>
          <p:nvPr>
            <p:ph type="title" idx="4"/>
          </p:nvPr>
        </p:nvSpPr>
        <p:spPr>
          <a:xfrm>
            <a:off x="6717299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6" name="Google Shape;896;p33"/>
          <p:cNvSpPr txBox="1">
            <a:spLocks noGrp="1"/>
          </p:cNvSpPr>
          <p:nvPr>
            <p:ph type="subTitle" idx="5"/>
          </p:nvPr>
        </p:nvSpPr>
        <p:spPr>
          <a:xfrm>
            <a:off x="6717300" y="3274976"/>
            <a:ext cx="17049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7" name="Google Shape;897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33"/>
          <p:cNvSpPr txBox="1">
            <a:spLocks noGrp="1"/>
          </p:cNvSpPr>
          <p:nvPr>
            <p:ph type="title" idx="7"/>
          </p:nvPr>
        </p:nvSpPr>
        <p:spPr>
          <a:xfrm>
            <a:off x="2720366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9" name="Google Shape;899;p33"/>
          <p:cNvSpPr txBox="1">
            <a:spLocks noGrp="1"/>
          </p:cNvSpPr>
          <p:nvPr>
            <p:ph type="subTitle" idx="8"/>
          </p:nvPr>
        </p:nvSpPr>
        <p:spPr>
          <a:xfrm>
            <a:off x="2720350" y="3275011"/>
            <a:ext cx="1704900" cy="8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32959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2" name="Google Shape;902;p34"/>
          <p:cNvSpPr txBox="1">
            <a:spLocks noGrp="1"/>
          </p:cNvSpPr>
          <p:nvPr>
            <p:ph type="subTitle" idx="1"/>
          </p:nvPr>
        </p:nvSpPr>
        <p:spPr>
          <a:xfrm>
            <a:off x="32959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34"/>
          <p:cNvSpPr txBox="1">
            <a:spLocks noGrp="1"/>
          </p:cNvSpPr>
          <p:nvPr>
            <p:ph type="title" idx="2"/>
          </p:nvPr>
        </p:nvSpPr>
        <p:spPr>
          <a:xfrm>
            <a:off x="7150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4" name="Google Shape;904;p34"/>
          <p:cNvSpPr txBox="1">
            <a:spLocks noGrp="1"/>
          </p:cNvSpPr>
          <p:nvPr>
            <p:ph type="subTitle" idx="3"/>
          </p:nvPr>
        </p:nvSpPr>
        <p:spPr>
          <a:xfrm>
            <a:off x="7150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4"/>
          <p:cNvSpPr txBox="1">
            <a:spLocks noGrp="1"/>
          </p:cNvSpPr>
          <p:nvPr>
            <p:ph type="title" idx="4"/>
          </p:nvPr>
        </p:nvSpPr>
        <p:spPr>
          <a:xfrm>
            <a:off x="58768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6" name="Google Shape;906;p34"/>
          <p:cNvSpPr txBox="1">
            <a:spLocks noGrp="1"/>
          </p:cNvSpPr>
          <p:nvPr>
            <p:ph type="subTitle" idx="5"/>
          </p:nvPr>
        </p:nvSpPr>
        <p:spPr>
          <a:xfrm>
            <a:off x="58768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34"/>
          <p:cNvSpPr/>
          <p:nvPr/>
        </p:nvSpPr>
        <p:spPr>
          <a:xfrm rot="-5400000">
            <a:off x="7834375" y="-54000"/>
            <a:ext cx="1276500" cy="13845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4"/>
          <p:cNvSpPr/>
          <p:nvPr/>
        </p:nvSpPr>
        <p:spPr>
          <a:xfrm rot="10800000">
            <a:off x="6158160" y="-21874"/>
            <a:ext cx="2119728" cy="560874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-7292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2693475" y="4642675"/>
            <a:ext cx="3757050" cy="500825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34"/>
          <p:cNvGrpSpPr/>
          <p:nvPr/>
        </p:nvGrpSpPr>
        <p:grpSpPr>
          <a:xfrm rot="10800000">
            <a:off x="0" y="-12"/>
            <a:ext cx="1110575" cy="975450"/>
            <a:chOff x="3575725" y="3248450"/>
            <a:chExt cx="1110575" cy="975450"/>
          </a:xfrm>
        </p:grpSpPr>
        <p:sp>
          <p:nvSpPr>
            <p:cNvPr id="913" name="Google Shape;913;p34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4"/>
          <p:cNvGrpSpPr/>
          <p:nvPr/>
        </p:nvGrpSpPr>
        <p:grpSpPr>
          <a:xfrm rot="10800000">
            <a:off x="7488103" y="4236302"/>
            <a:ext cx="1655900" cy="875425"/>
            <a:chOff x="1680550" y="2806125"/>
            <a:chExt cx="1655900" cy="875425"/>
          </a:xfrm>
        </p:grpSpPr>
        <p:sp>
          <p:nvSpPr>
            <p:cNvPr id="916" name="Google Shape;916;p34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34"/>
          <p:cNvGrpSpPr/>
          <p:nvPr/>
        </p:nvGrpSpPr>
        <p:grpSpPr>
          <a:xfrm>
            <a:off x="180688" y="4112575"/>
            <a:ext cx="1001288" cy="927300"/>
            <a:chOff x="180688" y="4112575"/>
            <a:chExt cx="1001288" cy="927300"/>
          </a:xfrm>
        </p:grpSpPr>
        <p:sp>
          <p:nvSpPr>
            <p:cNvPr id="919" name="Google Shape;919;p34"/>
            <p:cNvSpPr/>
            <p:nvPr/>
          </p:nvSpPr>
          <p:spPr>
            <a:xfrm rot="1097291">
              <a:off x="627597" y="4443523"/>
              <a:ext cx="226252" cy="349954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984900" y="44168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71388" y="41125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903050" y="4753025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97200" y="48080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180688" y="4636913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67800" y="4260938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2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5"/>
          <p:cNvSpPr txBox="1">
            <a:spLocks noGrp="1"/>
          </p:cNvSpPr>
          <p:nvPr>
            <p:ph type="title"/>
          </p:nvPr>
        </p:nvSpPr>
        <p:spPr>
          <a:xfrm>
            <a:off x="3144388" y="2424151"/>
            <a:ext cx="41331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8" name="Google Shape;928;p35"/>
          <p:cNvSpPr txBox="1">
            <a:spLocks noGrp="1"/>
          </p:cNvSpPr>
          <p:nvPr>
            <p:ph type="subTitle" idx="1"/>
          </p:nvPr>
        </p:nvSpPr>
        <p:spPr>
          <a:xfrm>
            <a:off x="3144388" y="2830294"/>
            <a:ext cx="4133100" cy="62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35"/>
          <p:cNvSpPr txBox="1">
            <a:spLocks noGrp="1"/>
          </p:cNvSpPr>
          <p:nvPr>
            <p:ph type="title" idx="2"/>
          </p:nvPr>
        </p:nvSpPr>
        <p:spPr>
          <a:xfrm>
            <a:off x="3144388" y="1260400"/>
            <a:ext cx="41331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0" name="Google Shape;930;p35"/>
          <p:cNvSpPr txBox="1">
            <a:spLocks noGrp="1"/>
          </p:cNvSpPr>
          <p:nvPr>
            <p:ph type="subTitle" idx="3"/>
          </p:nvPr>
        </p:nvSpPr>
        <p:spPr>
          <a:xfrm>
            <a:off x="3144388" y="1666548"/>
            <a:ext cx="4133100" cy="62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35"/>
          <p:cNvSpPr txBox="1">
            <a:spLocks noGrp="1"/>
          </p:cNvSpPr>
          <p:nvPr>
            <p:ph type="title" idx="4"/>
          </p:nvPr>
        </p:nvSpPr>
        <p:spPr>
          <a:xfrm>
            <a:off x="3144388" y="3587890"/>
            <a:ext cx="4133100" cy="4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2" name="Google Shape;932;p35"/>
          <p:cNvSpPr txBox="1">
            <a:spLocks noGrp="1"/>
          </p:cNvSpPr>
          <p:nvPr>
            <p:ph type="subTitle" idx="5"/>
          </p:nvPr>
        </p:nvSpPr>
        <p:spPr>
          <a:xfrm>
            <a:off x="3144388" y="3994040"/>
            <a:ext cx="4133100" cy="62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3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35"/>
          <p:cNvSpPr/>
          <p:nvPr/>
        </p:nvSpPr>
        <p:spPr>
          <a:xfrm rot="5400000">
            <a:off x="7746306" y="85050"/>
            <a:ext cx="1502720" cy="1292662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5"/>
          <p:cNvSpPr/>
          <p:nvPr/>
        </p:nvSpPr>
        <p:spPr>
          <a:xfrm rot="5400000">
            <a:off x="-186307" y="-15446"/>
            <a:ext cx="1224361" cy="109550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5"/>
          <p:cNvSpPr/>
          <p:nvPr/>
        </p:nvSpPr>
        <p:spPr>
          <a:xfrm rot="-5400000" flipH="1">
            <a:off x="-750536" y="3419336"/>
            <a:ext cx="2474702" cy="97363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35"/>
          <p:cNvGrpSpPr/>
          <p:nvPr/>
        </p:nvGrpSpPr>
        <p:grpSpPr>
          <a:xfrm rot="10800000">
            <a:off x="11" y="134529"/>
            <a:ext cx="1292638" cy="606116"/>
            <a:chOff x="503325" y="3713675"/>
            <a:chExt cx="1736250" cy="814125"/>
          </a:xfrm>
        </p:grpSpPr>
        <p:sp>
          <p:nvSpPr>
            <p:cNvPr id="938" name="Google Shape;938;p35"/>
            <p:cNvSpPr/>
            <p:nvPr/>
          </p:nvSpPr>
          <p:spPr>
            <a:xfrm>
              <a:off x="503325" y="3713675"/>
              <a:ext cx="1711850" cy="814125"/>
            </a:xfrm>
            <a:custGeom>
              <a:avLst/>
              <a:gdLst/>
              <a:ahLst/>
              <a:cxnLst/>
              <a:rect l="l" t="t" r="r" b="b"/>
              <a:pathLst>
                <a:path w="68474" h="32565" fill="none" extrusionOk="0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522975" y="3914900"/>
              <a:ext cx="1716600" cy="267625"/>
            </a:xfrm>
            <a:custGeom>
              <a:avLst/>
              <a:gdLst/>
              <a:ahLst/>
              <a:cxnLst/>
              <a:rect l="l" t="t" r="r" b="b"/>
              <a:pathLst>
                <a:path w="68664" h="10705" fill="none" extrusionOk="0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35"/>
          <p:cNvSpPr/>
          <p:nvPr/>
        </p:nvSpPr>
        <p:spPr>
          <a:xfrm rot="5400000">
            <a:off x="8317943" y="4300204"/>
            <a:ext cx="1224361" cy="109550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6"/>
          <p:cNvSpPr/>
          <p:nvPr/>
        </p:nvSpPr>
        <p:spPr>
          <a:xfrm>
            <a:off x="-7292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8473804" y="2561325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312725" y="361363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7699350" y="76013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6" name="Google Shape;946;p36"/>
          <p:cNvGrpSpPr/>
          <p:nvPr/>
        </p:nvGrpSpPr>
        <p:grpSpPr>
          <a:xfrm rot="5400000">
            <a:off x="7866850" y="-8925"/>
            <a:ext cx="1227250" cy="1314775"/>
            <a:chOff x="5368525" y="1294325"/>
            <a:chExt cx="1227250" cy="1314775"/>
          </a:xfrm>
        </p:grpSpPr>
        <p:sp>
          <p:nvSpPr>
            <p:cNvPr id="947" name="Google Shape;947;p36"/>
            <p:cNvSpPr/>
            <p:nvPr/>
          </p:nvSpPr>
          <p:spPr>
            <a:xfrm>
              <a:off x="5368525" y="1294325"/>
              <a:ext cx="1227250" cy="1314775"/>
            </a:xfrm>
            <a:custGeom>
              <a:avLst/>
              <a:gdLst/>
              <a:ahLst/>
              <a:cxnLst/>
              <a:rect l="l" t="t" r="r" b="b"/>
              <a:pathLst>
                <a:path w="49090" h="52591" fill="none" extrusionOk="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5388750" y="1307125"/>
              <a:ext cx="1096300" cy="1229650"/>
            </a:xfrm>
            <a:custGeom>
              <a:avLst/>
              <a:gdLst/>
              <a:ahLst/>
              <a:cxnLst/>
              <a:rect l="l" t="t" r="r" b="b"/>
              <a:pathLst>
                <a:path w="43852" h="49186" fill="none" extrusionOk="0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6489325" y="2184725"/>
              <a:ext cx="38725" cy="31925"/>
            </a:xfrm>
            <a:custGeom>
              <a:avLst/>
              <a:gdLst/>
              <a:ahLst/>
              <a:cxnLst/>
              <a:rect l="l" t="t" r="r" b="b"/>
              <a:pathLst>
                <a:path w="1549" h="1277" extrusionOk="0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35839" y="4202049"/>
            <a:ext cx="985850" cy="885000"/>
            <a:chOff x="35839" y="4202049"/>
            <a:chExt cx="985850" cy="885000"/>
          </a:xfrm>
        </p:grpSpPr>
        <p:sp>
          <p:nvSpPr>
            <p:cNvPr id="951" name="Google Shape;951;p36"/>
            <p:cNvSpPr/>
            <p:nvPr/>
          </p:nvSpPr>
          <p:spPr>
            <a:xfrm>
              <a:off x="624889" y="4400524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834164" y="4774724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505539" y="4855249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59389" y="4574874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293314" y="4202049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35839" y="4379024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137339" y="4768849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6"/>
          <p:cNvSpPr txBox="1">
            <a:spLocks noGrp="1"/>
          </p:cNvSpPr>
          <p:nvPr>
            <p:ph type="title"/>
          </p:nvPr>
        </p:nvSpPr>
        <p:spPr>
          <a:xfrm>
            <a:off x="1376667" y="1476513"/>
            <a:ext cx="17760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9" name="Google Shape;959;p36"/>
          <p:cNvSpPr txBox="1">
            <a:spLocks noGrp="1"/>
          </p:cNvSpPr>
          <p:nvPr>
            <p:ph type="subTitle" idx="1"/>
          </p:nvPr>
        </p:nvSpPr>
        <p:spPr>
          <a:xfrm>
            <a:off x="1376674" y="1862290"/>
            <a:ext cx="177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6"/>
          <p:cNvSpPr txBox="1">
            <a:spLocks noGrp="1"/>
          </p:cNvSpPr>
          <p:nvPr>
            <p:ph type="title" idx="2"/>
          </p:nvPr>
        </p:nvSpPr>
        <p:spPr>
          <a:xfrm>
            <a:off x="1393615" y="3251150"/>
            <a:ext cx="17760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1" name="Google Shape;961;p36"/>
          <p:cNvSpPr txBox="1">
            <a:spLocks noGrp="1"/>
          </p:cNvSpPr>
          <p:nvPr>
            <p:ph type="subTitle" idx="3"/>
          </p:nvPr>
        </p:nvSpPr>
        <p:spPr>
          <a:xfrm>
            <a:off x="1393622" y="3632408"/>
            <a:ext cx="177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2" name="Google Shape;962;p36"/>
          <p:cNvSpPr txBox="1">
            <a:spLocks noGrp="1"/>
          </p:cNvSpPr>
          <p:nvPr>
            <p:ph type="title" idx="4"/>
          </p:nvPr>
        </p:nvSpPr>
        <p:spPr>
          <a:xfrm>
            <a:off x="4008684" y="1476500"/>
            <a:ext cx="17760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3" name="Google Shape;963;p36"/>
          <p:cNvSpPr txBox="1">
            <a:spLocks noGrp="1"/>
          </p:cNvSpPr>
          <p:nvPr>
            <p:ph type="subTitle" idx="5"/>
          </p:nvPr>
        </p:nvSpPr>
        <p:spPr>
          <a:xfrm>
            <a:off x="4008686" y="1862278"/>
            <a:ext cx="177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36"/>
          <p:cNvSpPr txBox="1">
            <a:spLocks noGrp="1"/>
          </p:cNvSpPr>
          <p:nvPr>
            <p:ph type="title" idx="6"/>
          </p:nvPr>
        </p:nvSpPr>
        <p:spPr>
          <a:xfrm>
            <a:off x="6640721" y="1476513"/>
            <a:ext cx="17760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5" name="Google Shape;965;p36"/>
          <p:cNvSpPr txBox="1">
            <a:spLocks noGrp="1"/>
          </p:cNvSpPr>
          <p:nvPr>
            <p:ph type="subTitle" idx="7"/>
          </p:nvPr>
        </p:nvSpPr>
        <p:spPr>
          <a:xfrm>
            <a:off x="6640721" y="1862166"/>
            <a:ext cx="177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6" name="Google Shape;966;p36"/>
          <p:cNvSpPr txBox="1">
            <a:spLocks noGrp="1"/>
          </p:cNvSpPr>
          <p:nvPr>
            <p:ph type="title" idx="8"/>
          </p:nvPr>
        </p:nvSpPr>
        <p:spPr>
          <a:xfrm>
            <a:off x="4008692" y="3251150"/>
            <a:ext cx="17760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7" name="Google Shape;967;p36"/>
          <p:cNvSpPr txBox="1">
            <a:spLocks noGrp="1"/>
          </p:cNvSpPr>
          <p:nvPr>
            <p:ph type="subTitle" idx="9"/>
          </p:nvPr>
        </p:nvSpPr>
        <p:spPr>
          <a:xfrm>
            <a:off x="4008694" y="3632408"/>
            <a:ext cx="177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36"/>
          <p:cNvSpPr txBox="1">
            <a:spLocks noGrp="1"/>
          </p:cNvSpPr>
          <p:nvPr>
            <p:ph type="title" idx="13"/>
          </p:nvPr>
        </p:nvSpPr>
        <p:spPr>
          <a:xfrm>
            <a:off x="6623771" y="3245010"/>
            <a:ext cx="1792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9" name="Google Shape;969;p36"/>
          <p:cNvSpPr txBox="1">
            <a:spLocks noGrp="1"/>
          </p:cNvSpPr>
          <p:nvPr>
            <p:ph type="subTitle" idx="14"/>
          </p:nvPr>
        </p:nvSpPr>
        <p:spPr>
          <a:xfrm>
            <a:off x="6623768" y="3626267"/>
            <a:ext cx="1792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3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7"/>
          <p:cNvSpPr/>
          <p:nvPr/>
        </p:nvSpPr>
        <p:spPr>
          <a:xfrm rot="-5400000" flipH="1">
            <a:off x="7408142" y="3405497"/>
            <a:ext cx="1535700" cy="19506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 rot="10800000">
            <a:off x="7388616" y="3479046"/>
            <a:ext cx="1762684" cy="1668704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 rot="10800000" flipH="1">
            <a:off x="-13951" y="0"/>
            <a:ext cx="1445700" cy="1802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 flipH="1">
            <a:off x="-13950" y="-14584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37"/>
          <p:cNvGrpSpPr/>
          <p:nvPr/>
        </p:nvGrpSpPr>
        <p:grpSpPr>
          <a:xfrm flipH="1">
            <a:off x="302117" y="271500"/>
            <a:ext cx="1129625" cy="1115550"/>
            <a:chOff x="623875" y="3501825"/>
            <a:chExt cx="1129625" cy="1115550"/>
          </a:xfrm>
        </p:grpSpPr>
        <p:sp>
          <p:nvSpPr>
            <p:cNvPr id="977" name="Google Shape;977;p37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37"/>
          <p:cNvGrpSpPr/>
          <p:nvPr/>
        </p:nvGrpSpPr>
        <p:grpSpPr>
          <a:xfrm rot="5400000">
            <a:off x="7880275" y="-15300"/>
            <a:ext cx="1227250" cy="1314775"/>
            <a:chOff x="5368525" y="1294325"/>
            <a:chExt cx="1227250" cy="1314775"/>
          </a:xfrm>
        </p:grpSpPr>
        <p:sp>
          <p:nvSpPr>
            <p:cNvPr id="989" name="Google Shape;989;p37"/>
            <p:cNvSpPr/>
            <p:nvPr/>
          </p:nvSpPr>
          <p:spPr>
            <a:xfrm>
              <a:off x="5368525" y="1294325"/>
              <a:ext cx="1227250" cy="1314775"/>
            </a:xfrm>
            <a:custGeom>
              <a:avLst/>
              <a:gdLst/>
              <a:ahLst/>
              <a:cxnLst/>
              <a:rect l="l" t="t" r="r" b="b"/>
              <a:pathLst>
                <a:path w="49090" h="52591" fill="none" extrusionOk="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5388750" y="1307125"/>
              <a:ext cx="1096300" cy="1229650"/>
            </a:xfrm>
            <a:custGeom>
              <a:avLst/>
              <a:gdLst/>
              <a:ahLst/>
              <a:cxnLst/>
              <a:rect l="l" t="t" r="r" b="b"/>
              <a:pathLst>
                <a:path w="43852" h="49186" fill="none" extrusionOk="0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6489325" y="2184725"/>
              <a:ext cx="38725" cy="31925"/>
            </a:xfrm>
            <a:custGeom>
              <a:avLst/>
              <a:gdLst/>
              <a:ahLst/>
              <a:cxnLst/>
              <a:rect l="l" t="t" r="r" b="b"/>
              <a:pathLst>
                <a:path w="1549" h="1277" extrusionOk="0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37"/>
          <p:cNvGrpSpPr/>
          <p:nvPr/>
        </p:nvGrpSpPr>
        <p:grpSpPr>
          <a:xfrm>
            <a:off x="8700" y="3703200"/>
            <a:ext cx="1746675" cy="1445450"/>
            <a:chOff x="763475" y="1235400"/>
            <a:chExt cx="1746675" cy="1445450"/>
          </a:xfrm>
        </p:grpSpPr>
        <p:sp>
          <p:nvSpPr>
            <p:cNvPr id="993" name="Google Shape;993;p37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37"/>
          <p:cNvSpPr/>
          <p:nvPr/>
        </p:nvSpPr>
        <p:spPr>
          <a:xfrm>
            <a:off x="8053226" y="4075674"/>
            <a:ext cx="664211" cy="610240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7"/>
          <p:cNvSpPr txBox="1">
            <a:spLocks noGrp="1"/>
          </p:cNvSpPr>
          <p:nvPr>
            <p:ph type="ctrTitle"/>
          </p:nvPr>
        </p:nvSpPr>
        <p:spPr>
          <a:xfrm>
            <a:off x="2425050" y="713451"/>
            <a:ext cx="4293900" cy="94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01" name="Google Shape;1001;p37"/>
          <p:cNvSpPr txBox="1">
            <a:spLocks noGrp="1"/>
          </p:cNvSpPr>
          <p:nvPr>
            <p:ph type="subTitle" idx="1"/>
          </p:nvPr>
        </p:nvSpPr>
        <p:spPr>
          <a:xfrm>
            <a:off x="2425050" y="1652925"/>
            <a:ext cx="4293900" cy="94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2" name="Google Shape;1002;p37"/>
          <p:cNvSpPr txBox="1"/>
          <p:nvPr/>
        </p:nvSpPr>
        <p:spPr>
          <a:xfrm>
            <a:off x="2425050" y="3719950"/>
            <a:ext cx="42939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2"/>
              </a:solidFill>
              <a:highlight>
                <a:srgbClr val="DFDEFC"/>
              </a:highlight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8"/>
          <p:cNvSpPr/>
          <p:nvPr/>
        </p:nvSpPr>
        <p:spPr>
          <a:xfrm>
            <a:off x="-7292" y="-7292"/>
            <a:ext cx="998650" cy="1400250"/>
          </a:xfrm>
          <a:custGeom>
            <a:avLst/>
            <a:gdLst/>
            <a:ahLst/>
            <a:cxnLst/>
            <a:rect l="l" t="t" r="r" b="b"/>
            <a:pathLst>
              <a:path w="39946" h="56010" extrusionOk="0">
                <a:moveTo>
                  <a:pt x="0" y="1"/>
                </a:moveTo>
                <a:lnTo>
                  <a:pt x="12" y="43911"/>
                </a:lnTo>
                <a:cubicBezTo>
                  <a:pt x="893" y="47745"/>
                  <a:pt x="3679" y="50972"/>
                  <a:pt x="7084" y="52960"/>
                </a:cubicBezTo>
                <a:cubicBezTo>
                  <a:pt x="10489" y="54948"/>
                  <a:pt x="14454" y="55782"/>
                  <a:pt x="18383" y="55984"/>
                </a:cubicBezTo>
                <a:cubicBezTo>
                  <a:pt x="18664" y="55999"/>
                  <a:pt x="18950" y="56009"/>
                  <a:pt x="19237" y="56009"/>
                </a:cubicBezTo>
                <a:cubicBezTo>
                  <a:pt x="20519" y="56009"/>
                  <a:pt x="21817" y="55809"/>
                  <a:pt x="22741" y="54972"/>
                </a:cubicBezTo>
                <a:cubicBezTo>
                  <a:pt x="24158" y="53686"/>
                  <a:pt x="24110" y="51353"/>
                  <a:pt x="23170" y="49686"/>
                </a:cubicBezTo>
                <a:cubicBezTo>
                  <a:pt x="22229" y="48019"/>
                  <a:pt x="20622" y="46864"/>
                  <a:pt x="19098" y="45733"/>
                </a:cubicBezTo>
                <a:cubicBezTo>
                  <a:pt x="17562" y="44590"/>
                  <a:pt x="16002" y="43340"/>
                  <a:pt x="15228" y="41601"/>
                </a:cubicBezTo>
                <a:cubicBezTo>
                  <a:pt x="14740" y="40506"/>
                  <a:pt x="14716" y="38994"/>
                  <a:pt x="15728" y="38351"/>
                </a:cubicBezTo>
                <a:cubicBezTo>
                  <a:pt x="16085" y="38129"/>
                  <a:pt x="16506" y="38055"/>
                  <a:pt x="16934" y="38055"/>
                </a:cubicBezTo>
                <a:cubicBezTo>
                  <a:pt x="17148" y="38055"/>
                  <a:pt x="17363" y="38073"/>
                  <a:pt x="17574" y="38101"/>
                </a:cubicBezTo>
                <a:cubicBezTo>
                  <a:pt x="21786" y="38617"/>
                  <a:pt x="25629" y="41692"/>
                  <a:pt x="29752" y="41692"/>
                </a:cubicBezTo>
                <a:cubicBezTo>
                  <a:pt x="30197" y="41692"/>
                  <a:pt x="30646" y="41656"/>
                  <a:pt x="31099" y="41578"/>
                </a:cubicBezTo>
                <a:cubicBezTo>
                  <a:pt x="31861" y="41447"/>
                  <a:pt x="32623" y="41173"/>
                  <a:pt x="33242" y="40696"/>
                </a:cubicBezTo>
                <a:cubicBezTo>
                  <a:pt x="35028" y="39315"/>
                  <a:pt x="35123" y="36553"/>
                  <a:pt x="34171" y="34505"/>
                </a:cubicBezTo>
                <a:cubicBezTo>
                  <a:pt x="33230" y="32469"/>
                  <a:pt x="31504" y="30910"/>
                  <a:pt x="29992" y="29231"/>
                </a:cubicBezTo>
                <a:cubicBezTo>
                  <a:pt x="28480" y="27564"/>
                  <a:pt x="27099" y="25540"/>
                  <a:pt x="27134" y="23290"/>
                </a:cubicBezTo>
                <a:cubicBezTo>
                  <a:pt x="27146" y="22575"/>
                  <a:pt x="27301" y="21873"/>
                  <a:pt x="27646" y="21254"/>
                </a:cubicBezTo>
                <a:cubicBezTo>
                  <a:pt x="27992" y="20646"/>
                  <a:pt x="28515" y="20146"/>
                  <a:pt x="29087" y="19741"/>
                </a:cubicBezTo>
                <a:cubicBezTo>
                  <a:pt x="31087" y="18372"/>
                  <a:pt x="33695" y="18158"/>
                  <a:pt x="35754" y="16860"/>
                </a:cubicBezTo>
                <a:cubicBezTo>
                  <a:pt x="38279" y="15277"/>
                  <a:pt x="39636" y="12229"/>
                  <a:pt x="39779" y="9252"/>
                </a:cubicBezTo>
                <a:cubicBezTo>
                  <a:pt x="39945" y="5883"/>
                  <a:pt x="38707" y="2477"/>
                  <a:pt x="364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377242" y="3747350"/>
            <a:ext cx="1774050" cy="1397525"/>
          </a:xfrm>
          <a:custGeom>
            <a:avLst/>
            <a:gdLst/>
            <a:ahLst/>
            <a:cxnLst/>
            <a:rect l="l" t="t" r="r" b="b"/>
            <a:pathLst>
              <a:path w="70962" h="55901" extrusionOk="0">
                <a:moveTo>
                  <a:pt x="70962" y="0"/>
                </a:moveTo>
                <a:lnTo>
                  <a:pt x="70962" y="0"/>
                </a:lnTo>
                <a:cubicBezTo>
                  <a:pt x="67485" y="417"/>
                  <a:pt x="64008" y="893"/>
                  <a:pt x="60544" y="1453"/>
                </a:cubicBezTo>
                <a:cubicBezTo>
                  <a:pt x="55150" y="2310"/>
                  <a:pt x="49471" y="3477"/>
                  <a:pt x="45458" y="7192"/>
                </a:cubicBezTo>
                <a:cubicBezTo>
                  <a:pt x="41756" y="10621"/>
                  <a:pt x="40053" y="15693"/>
                  <a:pt x="36898" y="19646"/>
                </a:cubicBezTo>
                <a:cubicBezTo>
                  <a:pt x="34243" y="22967"/>
                  <a:pt x="30576" y="25420"/>
                  <a:pt x="26599" y="26944"/>
                </a:cubicBezTo>
                <a:cubicBezTo>
                  <a:pt x="22622" y="28468"/>
                  <a:pt x="18336" y="29099"/>
                  <a:pt x="14443" y="30837"/>
                </a:cubicBezTo>
                <a:cubicBezTo>
                  <a:pt x="5727" y="34731"/>
                  <a:pt x="0" y="44458"/>
                  <a:pt x="822" y="53971"/>
                </a:cubicBezTo>
                <a:cubicBezTo>
                  <a:pt x="858" y="54447"/>
                  <a:pt x="1120" y="55531"/>
                  <a:pt x="1048" y="55900"/>
                </a:cubicBezTo>
                <a:lnTo>
                  <a:pt x="70783" y="55900"/>
                </a:lnTo>
                <a:lnTo>
                  <a:pt x="709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-7292" y="4443075"/>
            <a:ext cx="1181997" cy="700425"/>
          </a:xfrm>
          <a:custGeom>
            <a:avLst/>
            <a:gdLst/>
            <a:ahLst/>
            <a:cxnLst/>
            <a:rect l="l" t="t" r="r" b="b"/>
            <a:pathLst>
              <a:path w="92488" h="28017" extrusionOk="0">
                <a:moveTo>
                  <a:pt x="29866" y="0"/>
                </a:moveTo>
                <a:cubicBezTo>
                  <a:pt x="24956" y="0"/>
                  <a:pt x="19987" y="945"/>
                  <a:pt x="15061" y="1321"/>
                </a:cubicBezTo>
                <a:cubicBezTo>
                  <a:pt x="13439" y="1446"/>
                  <a:pt x="11811" y="1508"/>
                  <a:pt x="10183" y="1508"/>
                </a:cubicBezTo>
                <a:cubicBezTo>
                  <a:pt x="6843" y="1508"/>
                  <a:pt x="3505" y="1246"/>
                  <a:pt x="214" y="726"/>
                </a:cubicBezTo>
                <a:lnTo>
                  <a:pt x="0" y="27062"/>
                </a:lnTo>
                <a:cubicBezTo>
                  <a:pt x="1610" y="27189"/>
                  <a:pt x="3225" y="27253"/>
                  <a:pt x="4840" y="27253"/>
                </a:cubicBezTo>
                <a:cubicBezTo>
                  <a:pt x="8217" y="27253"/>
                  <a:pt x="11592" y="26975"/>
                  <a:pt x="14919" y="26419"/>
                </a:cubicBezTo>
                <a:cubicBezTo>
                  <a:pt x="18229" y="25872"/>
                  <a:pt x="21503" y="25050"/>
                  <a:pt x="24848" y="24883"/>
                </a:cubicBezTo>
                <a:cubicBezTo>
                  <a:pt x="25306" y="24860"/>
                  <a:pt x="25764" y="24849"/>
                  <a:pt x="26220" y="24849"/>
                </a:cubicBezTo>
                <a:cubicBezTo>
                  <a:pt x="30680" y="24849"/>
                  <a:pt x="35088" y="25888"/>
                  <a:pt x="39505" y="26634"/>
                </a:cubicBezTo>
                <a:cubicBezTo>
                  <a:pt x="45011" y="27556"/>
                  <a:pt x="50592" y="28016"/>
                  <a:pt x="56173" y="28016"/>
                </a:cubicBezTo>
                <a:cubicBezTo>
                  <a:pt x="62915" y="28016"/>
                  <a:pt x="69655" y="27344"/>
                  <a:pt x="76260" y="26003"/>
                </a:cubicBezTo>
                <a:cubicBezTo>
                  <a:pt x="80082" y="25217"/>
                  <a:pt x="83951" y="24169"/>
                  <a:pt x="87082" y="21859"/>
                </a:cubicBezTo>
                <a:cubicBezTo>
                  <a:pt x="90226" y="19537"/>
                  <a:pt x="92488" y="15692"/>
                  <a:pt x="91940" y="11834"/>
                </a:cubicBezTo>
                <a:cubicBezTo>
                  <a:pt x="91297" y="7345"/>
                  <a:pt x="87047" y="4083"/>
                  <a:pt x="82618" y="3071"/>
                </a:cubicBezTo>
                <a:cubicBezTo>
                  <a:pt x="81099" y="2727"/>
                  <a:pt x="79558" y="2593"/>
                  <a:pt x="78008" y="2593"/>
                </a:cubicBezTo>
                <a:cubicBezTo>
                  <a:pt x="75048" y="2593"/>
                  <a:pt x="72054" y="3082"/>
                  <a:pt x="69116" y="3536"/>
                </a:cubicBezTo>
                <a:cubicBezTo>
                  <a:pt x="64691" y="4207"/>
                  <a:pt x="60181" y="4783"/>
                  <a:pt x="55716" y="4783"/>
                </a:cubicBezTo>
                <a:cubicBezTo>
                  <a:pt x="52348" y="4783"/>
                  <a:pt x="49005" y="4455"/>
                  <a:pt x="45744" y="3595"/>
                </a:cubicBezTo>
                <a:cubicBezTo>
                  <a:pt x="42339" y="2702"/>
                  <a:pt x="39088" y="1238"/>
                  <a:pt x="35647" y="535"/>
                </a:cubicBezTo>
                <a:cubicBezTo>
                  <a:pt x="33734" y="148"/>
                  <a:pt x="31804" y="0"/>
                  <a:pt x="29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 rot="10800000" flipH="1">
            <a:off x="158864" y="3942990"/>
            <a:ext cx="849685" cy="7602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 rot="10800000" flipH="1">
            <a:off x="7869801" y="253390"/>
            <a:ext cx="865891" cy="7747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9"/>
          <p:cNvSpPr/>
          <p:nvPr/>
        </p:nvSpPr>
        <p:spPr>
          <a:xfrm rot="10800000" flipH="1">
            <a:off x="8660925" y="532302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9"/>
          <p:cNvSpPr/>
          <p:nvPr/>
        </p:nvSpPr>
        <p:spPr>
          <a:xfrm flipH="1">
            <a:off x="1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9"/>
          <p:cNvSpPr/>
          <p:nvPr/>
        </p:nvSpPr>
        <p:spPr>
          <a:xfrm rot="10800000">
            <a:off x="379014" y="642621"/>
            <a:ext cx="258758" cy="231525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9"/>
          <p:cNvSpPr/>
          <p:nvPr/>
        </p:nvSpPr>
        <p:spPr>
          <a:xfrm rot="10800000">
            <a:off x="721897" y="46121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9"/>
          <p:cNvSpPr/>
          <p:nvPr/>
        </p:nvSpPr>
        <p:spPr>
          <a:xfrm rot="10800000">
            <a:off x="8211147" y="62076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9"/>
          <p:cNvSpPr/>
          <p:nvPr/>
        </p:nvSpPr>
        <p:spPr>
          <a:xfrm rot="10800000">
            <a:off x="1" y="423978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9"/>
          <p:cNvSpPr/>
          <p:nvPr/>
        </p:nvSpPr>
        <p:spPr>
          <a:xfrm rot="10800000" flipH="1">
            <a:off x="450625" y="4229974"/>
            <a:ext cx="234759" cy="21005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9"/>
          <p:cNvSpPr/>
          <p:nvPr/>
        </p:nvSpPr>
        <p:spPr>
          <a:xfrm rot="10800000" flipH="1">
            <a:off x="8127200" y="424321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9"/>
          <p:cNvSpPr/>
          <p:nvPr/>
        </p:nvSpPr>
        <p:spPr>
          <a:xfrm rot="10800000" flipH="1">
            <a:off x="8127198" y="4323608"/>
            <a:ext cx="384417" cy="344038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9"/>
          <p:cNvSpPr/>
          <p:nvPr/>
        </p:nvSpPr>
        <p:spPr>
          <a:xfrm rot="10800000">
            <a:off x="8693866" y="4493334"/>
            <a:ext cx="194910" cy="17431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9"/>
          <p:cNvSpPr/>
          <p:nvPr/>
        </p:nvSpPr>
        <p:spPr>
          <a:xfrm rot="10800000" flipH="1">
            <a:off x="8565800" y="832165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9"/>
          <p:cNvSpPr/>
          <p:nvPr/>
        </p:nvSpPr>
        <p:spPr>
          <a:xfrm rot="10800000" flipH="1">
            <a:off x="353249" y="4622561"/>
            <a:ext cx="310297" cy="277639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38351" y="4198200"/>
            <a:ext cx="939480" cy="84060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7598250" y="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-2357" y="4649188"/>
            <a:ext cx="3757050" cy="500825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-63762" y="65266"/>
            <a:ext cx="1794916" cy="1145428"/>
            <a:chOff x="4946725" y="3223150"/>
            <a:chExt cx="2101775" cy="1341250"/>
          </a:xfrm>
        </p:grpSpPr>
        <p:sp>
          <p:nvSpPr>
            <p:cNvPr id="133" name="Google Shape;133;p5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 txBox="1">
            <a:spLocks noGrp="1"/>
          </p:cNvSpPr>
          <p:nvPr>
            <p:ph type="subTitle" idx="1"/>
          </p:nvPr>
        </p:nvSpPr>
        <p:spPr>
          <a:xfrm>
            <a:off x="4199275" y="1288625"/>
            <a:ext cx="42246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000" b="1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2"/>
          </p:nvPr>
        </p:nvSpPr>
        <p:spPr>
          <a:xfrm flipH="1">
            <a:off x="4199425" y="2880174"/>
            <a:ext cx="42246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000" b="1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sz="2500" b="1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3"/>
          </p:nvPr>
        </p:nvSpPr>
        <p:spPr>
          <a:xfrm>
            <a:off x="4199299" y="1756150"/>
            <a:ext cx="4224600" cy="10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4"/>
          </p:nvPr>
        </p:nvSpPr>
        <p:spPr>
          <a:xfrm flipH="1">
            <a:off x="4199415" y="3352328"/>
            <a:ext cx="4224600" cy="10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 flipH="1">
            <a:off x="71999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-7292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8466513" y="2554450"/>
            <a:ext cx="677475" cy="2589050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 rot="10800000" flipH="1">
            <a:off x="7959146" y="-233805"/>
            <a:ext cx="1526511" cy="1365853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 rot="10800000">
            <a:off x="7739509" y="0"/>
            <a:ext cx="1404501" cy="1162286"/>
            <a:chOff x="763475" y="1235400"/>
            <a:chExt cx="1746675" cy="1445450"/>
          </a:xfrm>
        </p:grpSpPr>
        <p:sp>
          <p:nvSpPr>
            <p:cNvPr id="164" name="Google Shape;164;p6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6"/>
          <p:cNvSpPr/>
          <p:nvPr/>
        </p:nvSpPr>
        <p:spPr>
          <a:xfrm rot="10800000" flipH="1">
            <a:off x="143526" y="4668021"/>
            <a:ext cx="317912" cy="28445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 rot="10800000" flipH="1">
            <a:off x="269001" y="4264804"/>
            <a:ext cx="270181" cy="241746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 rot="10800000" flipH="1">
            <a:off x="539176" y="4668029"/>
            <a:ext cx="200931" cy="17978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74" name="Google Shape;174;p6"/>
          <p:cNvSpPr/>
          <p:nvPr/>
        </p:nvSpPr>
        <p:spPr>
          <a:xfrm rot="10800000" flipH="1">
            <a:off x="269001" y="456290"/>
            <a:ext cx="789025" cy="705984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subTitle" idx="1"/>
          </p:nvPr>
        </p:nvSpPr>
        <p:spPr>
          <a:xfrm>
            <a:off x="1914625" y="2332044"/>
            <a:ext cx="5314800" cy="1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1914575" y="1702656"/>
            <a:ext cx="5314800" cy="6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"/>
          <p:cNvSpPr/>
          <p:nvPr/>
        </p:nvSpPr>
        <p:spPr>
          <a:xfrm rot="5400000">
            <a:off x="372450" y="-343275"/>
            <a:ext cx="1429200" cy="21741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7871600" y="3114475"/>
            <a:ext cx="1287000" cy="20289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-5400000">
            <a:off x="7550327" y="2081934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 rot="8838117">
            <a:off x="7920024" y="1339356"/>
            <a:ext cx="1004345" cy="991737"/>
            <a:chOff x="623875" y="3501825"/>
            <a:chExt cx="1129625" cy="1115550"/>
          </a:xfrm>
        </p:grpSpPr>
        <p:sp>
          <p:nvSpPr>
            <p:cNvPr id="182" name="Google Shape;182;p7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7"/>
          <p:cNvSpPr/>
          <p:nvPr/>
        </p:nvSpPr>
        <p:spPr>
          <a:xfrm rot="5400000" flipH="1">
            <a:off x="771181" y="-785821"/>
            <a:ext cx="753149" cy="2310209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7"/>
          <p:cNvGrpSpPr/>
          <p:nvPr/>
        </p:nvGrpSpPr>
        <p:grpSpPr>
          <a:xfrm rot="2573076" flipH="1">
            <a:off x="7568239" y="4337886"/>
            <a:ext cx="1655842" cy="875394"/>
            <a:chOff x="1680550" y="2806125"/>
            <a:chExt cx="1655900" cy="875425"/>
          </a:xfrm>
        </p:grpSpPr>
        <p:sp>
          <p:nvSpPr>
            <p:cNvPr id="195" name="Google Shape;195;p7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-50" y="1296000"/>
            <a:ext cx="1746675" cy="1445450"/>
            <a:chOff x="763475" y="1235400"/>
            <a:chExt cx="1746675" cy="1445450"/>
          </a:xfrm>
        </p:grpSpPr>
        <p:sp>
          <p:nvSpPr>
            <p:cNvPr id="198" name="Google Shape;198;p7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364880" y="3938841"/>
            <a:ext cx="1016811" cy="995863"/>
            <a:chOff x="858493" y="3673154"/>
            <a:chExt cx="1016811" cy="995863"/>
          </a:xfrm>
        </p:grpSpPr>
        <p:sp>
          <p:nvSpPr>
            <p:cNvPr id="205" name="Google Shape;205;p7"/>
            <p:cNvSpPr/>
            <p:nvPr/>
          </p:nvSpPr>
          <p:spPr>
            <a:xfrm rot="8838117">
              <a:off x="1089928" y="4476928"/>
              <a:ext cx="175219" cy="157222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8838117">
              <a:off x="1186080" y="4116129"/>
              <a:ext cx="164105" cy="225920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8838117">
              <a:off x="898169" y="4280818"/>
              <a:ext cx="169351" cy="124217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8838117">
              <a:off x="889854" y="4016642"/>
              <a:ext cx="166728" cy="165001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8838117">
              <a:off x="1050861" y="3771042"/>
              <a:ext cx="204848" cy="20607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8838117">
              <a:off x="1364308" y="3923609"/>
              <a:ext cx="139232" cy="172691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8838117">
              <a:off x="1479215" y="4186794"/>
              <a:ext cx="257527" cy="190004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8838117">
              <a:off x="1680844" y="3932811"/>
              <a:ext cx="164149" cy="16035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8838117">
              <a:off x="1444048" y="3699841"/>
              <a:ext cx="140677" cy="142709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7"/>
          <p:cNvGrpSpPr/>
          <p:nvPr/>
        </p:nvGrpSpPr>
        <p:grpSpPr>
          <a:xfrm>
            <a:off x="2075325" y="4198892"/>
            <a:ext cx="1110575" cy="975450"/>
            <a:chOff x="3575725" y="3248450"/>
            <a:chExt cx="1110575" cy="975450"/>
          </a:xfrm>
        </p:grpSpPr>
        <p:sp>
          <p:nvSpPr>
            <p:cNvPr id="215" name="Google Shape;215;p7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7"/>
          <p:cNvGrpSpPr/>
          <p:nvPr/>
        </p:nvGrpSpPr>
        <p:grpSpPr>
          <a:xfrm rot="10800000" flipH="1">
            <a:off x="6056950" y="0"/>
            <a:ext cx="1110575" cy="975450"/>
            <a:chOff x="3575725" y="3248450"/>
            <a:chExt cx="1110575" cy="975450"/>
          </a:xfrm>
        </p:grpSpPr>
        <p:sp>
          <p:nvSpPr>
            <p:cNvPr id="218" name="Google Shape;218;p7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/>
          <p:nvPr/>
        </p:nvSpPr>
        <p:spPr>
          <a:xfrm rot="10800000">
            <a:off x="0" y="4002750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7598250" y="0"/>
            <a:ext cx="1545750" cy="1658550"/>
          </a:xfrm>
          <a:custGeom>
            <a:avLst/>
            <a:gdLst/>
            <a:ahLst/>
            <a:cxnLst/>
            <a:rect l="l" t="t" r="r" b="b"/>
            <a:pathLst>
              <a:path w="61830" h="66342" extrusionOk="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 rot="5400000" flipH="1">
            <a:off x="73200" y="-7320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 rot="10800000" flipH="1">
            <a:off x="721905" y="-19540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8"/>
          <p:cNvGrpSpPr/>
          <p:nvPr/>
        </p:nvGrpSpPr>
        <p:grpSpPr>
          <a:xfrm rot="-3438117" flipH="1">
            <a:off x="393859" y="1050214"/>
            <a:ext cx="1004345" cy="991737"/>
            <a:chOff x="623875" y="3501825"/>
            <a:chExt cx="1129625" cy="1115550"/>
          </a:xfrm>
        </p:grpSpPr>
        <p:sp>
          <p:nvSpPr>
            <p:cNvPr id="226" name="Google Shape;226;p8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8"/>
          <p:cNvGrpSpPr/>
          <p:nvPr/>
        </p:nvGrpSpPr>
        <p:grpSpPr>
          <a:xfrm rot="10800000">
            <a:off x="7876042" y="3783123"/>
            <a:ext cx="1227250" cy="1314775"/>
            <a:chOff x="5368525" y="1294325"/>
            <a:chExt cx="1227250" cy="1314775"/>
          </a:xfrm>
        </p:grpSpPr>
        <p:sp>
          <p:nvSpPr>
            <p:cNvPr id="238" name="Google Shape;238;p8"/>
            <p:cNvSpPr/>
            <p:nvPr/>
          </p:nvSpPr>
          <p:spPr>
            <a:xfrm>
              <a:off x="5368525" y="1294325"/>
              <a:ext cx="1227250" cy="1314775"/>
            </a:xfrm>
            <a:custGeom>
              <a:avLst/>
              <a:gdLst/>
              <a:ahLst/>
              <a:cxnLst/>
              <a:rect l="l" t="t" r="r" b="b"/>
              <a:pathLst>
                <a:path w="49090" h="52591" fill="none" extrusionOk="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88750" y="1307125"/>
              <a:ext cx="1096300" cy="1229650"/>
            </a:xfrm>
            <a:custGeom>
              <a:avLst/>
              <a:gdLst/>
              <a:ahLst/>
              <a:cxnLst/>
              <a:rect l="l" t="t" r="r" b="b"/>
              <a:pathLst>
                <a:path w="43852" h="49186" fill="none" extrusionOk="0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489325" y="2184725"/>
              <a:ext cx="38725" cy="31925"/>
            </a:xfrm>
            <a:custGeom>
              <a:avLst/>
              <a:gdLst/>
              <a:ahLst/>
              <a:cxnLst/>
              <a:rect l="l" t="t" r="r" b="b"/>
              <a:pathLst>
                <a:path w="1549" h="1277" extrusionOk="0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970551" y="1299600"/>
            <a:ext cx="5189400" cy="254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-7292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 rot="8838117">
            <a:off x="335074" y="3877231"/>
            <a:ext cx="1004345" cy="991737"/>
            <a:chOff x="623875" y="3501825"/>
            <a:chExt cx="1129625" cy="1115550"/>
          </a:xfrm>
        </p:grpSpPr>
        <p:sp>
          <p:nvSpPr>
            <p:cNvPr id="245" name="Google Shape;245;p9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9"/>
          <p:cNvGrpSpPr/>
          <p:nvPr/>
        </p:nvGrpSpPr>
        <p:grpSpPr>
          <a:xfrm rot="-5400000">
            <a:off x="7669378" y="-68325"/>
            <a:ext cx="1373725" cy="1575500"/>
            <a:chOff x="3306050" y="1157725"/>
            <a:chExt cx="1373725" cy="1575500"/>
          </a:xfrm>
        </p:grpSpPr>
        <p:sp>
          <p:nvSpPr>
            <p:cNvPr id="257" name="Google Shape;257;p9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9"/>
          <p:cNvSpPr/>
          <p:nvPr/>
        </p:nvSpPr>
        <p:spPr>
          <a:xfrm>
            <a:off x="640140" y="458777"/>
            <a:ext cx="331461" cy="29649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558399" y="822251"/>
            <a:ext cx="163497" cy="173422"/>
          </a:xfrm>
          <a:custGeom>
            <a:avLst/>
            <a:gdLst/>
            <a:ahLst/>
            <a:cxnLst/>
            <a:rect l="l" t="t" r="r" b="b"/>
            <a:pathLst>
              <a:path w="34493" h="36587" extrusionOk="0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 txBox="1">
            <a:spLocks noGrp="1"/>
          </p:cNvSpPr>
          <p:nvPr>
            <p:ph type="title"/>
          </p:nvPr>
        </p:nvSpPr>
        <p:spPr>
          <a:xfrm>
            <a:off x="3960100" y="979300"/>
            <a:ext cx="3639000" cy="15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9"/>
          <p:cNvSpPr txBox="1">
            <a:spLocks noGrp="1"/>
          </p:cNvSpPr>
          <p:nvPr>
            <p:ph type="subTitle" idx="1"/>
          </p:nvPr>
        </p:nvSpPr>
        <p:spPr>
          <a:xfrm>
            <a:off x="3960100" y="2401398"/>
            <a:ext cx="36390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8232992" y="2071075"/>
            <a:ext cx="918317" cy="3072426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721900" y="3790800"/>
            <a:ext cx="3159300" cy="8277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0"/>
          <p:cNvSpPr/>
          <p:nvPr/>
        </p:nvSpPr>
        <p:spPr>
          <a:xfrm rot="10800000" flipH="1">
            <a:off x="6251820" y="401004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 rot="10800000">
            <a:off x="-4" y="0"/>
            <a:ext cx="1491600" cy="16380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 rot="10800000">
            <a:off x="-7" y="-20307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0"/>
          <p:cNvGrpSpPr/>
          <p:nvPr/>
        </p:nvGrpSpPr>
        <p:grpSpPr>
          <a:xfrm rot="3438117">
            <a:off x="908168" y="490864"/>
            <a:ext cx="1004345" cy="991737"/>
            <a:chOff x="623875" y="3501825"/>
            <a:chExt cx="1129625" cy="1115550"/>
          </a:xfrm>
        </p:grpSpPr>
        <p:sp>
          <p:nvSpPr>
            <p:cNvPr id="276" name="Google Shape;276;p10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0"/>
          <p:cNvSpPr/>
          <p:nvPr/>
        </p:nvSpPr>
        <p:spPr>
          <a:xfrm rot="10800000">
            <a:off x="8326513" y="4325635"/>
            <a:ext cx="553203" cy="494981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90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900" y="1152475"/>
            <a:ext cx="770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forestwatch.org/dashboards/country/SGP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nparks.gov.sg/about-us/annual-reports/nparks-annual-report-archives" TargetMode="External"/><Relationship Id="rId5" Type="http://schemas.openxmlformats.org/officeDocument/2006/relationships/hyperlink" Target="https://tablebuilder.singstat.gov.sg/table/TS/M890151" TargetMode="External"/><Relationship Id="rId4" Type="http://schemas.openxmlformats.org/officeDocument/2006/relationships/hyperlink" Target="https://ourworldindata.org/co2/country/singapore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ta.gov.sg/content/dam/ltagov/who_we_are/statistics_and_publications/statistics/pdf/MVP01-6_Cars_by_make.pdf" TargetMode="External"/><Relationship Id="rId3" Type="http://schemas.openxmlformats.org/officeDocument/2006/relationships/hyperlink" Target="https://tablebuilder.singstat.gov.sg/table/TS/M651351" TargetMode="External"/><Relationship Id="rId7" Type="http://schemas.openxmlformats.org/officeDocument/2006/relationships/hyperlink" Target="https://www.ema.gov.sg/resources/singapore-energy-statistics/chpater6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ema.gov.sg/resources/singapore-energy-statistics/chapter3" TargetMode="External"/><Relationship Id="rId5" Type="http://schemas.openxmlformats.org/officeDocument/2006/relationships/hyperlink" Target="https://www.ema.gov.sg/resources/singapore-energy-statistics/chapter5" TargetMode="External"/><Relationship Id="rId4" Type="http://schemas.openxmlformats.org/officeDocument/2006/relationships/hyperlink" Target="https://www.lta.gov.sg/content/dam/ltagov/who_we_are/statistics_and_publications/statistics/pdf/M03-Car_Regn_by_mak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data.gov.sg/datasets/d_9740df787da2b59a0b5bd76a6c33453d/view" TargetMode="External"/><Relationship Id="rId7" Type="http://schemas.openxmlformats.org/officeDocument/2006/relationships/hyperlink" Target="https://www.statista.com/statistics/1208386/singapore-perception-towards-food-packaging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statista.com/statistics/962178/waste-paper-generated-volume-singapore" TargetMode="External"/><Relationship Id="rId5" Type="http://schemas.openxmlformats.org/officeDocument/2006/relationships/hyperlink" Target="https://www.statista.com/statistics/628048/waste-recycled-in-singapore/" TargetMode="External"/><Relationship Id="rId4" Type="http://schemas.openxmlformats.org/officeDocument/2006/relationships/hyperlink" Target="https://www.statista.com/statistics/1389977/singapore-frequency-of-recycling-plastic-bottles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a.gov.sg/our-services/waste-management/3r-programmes-and-resources/food-waste-management" TargetMode="External"/><Relationship Id="rId3" Type="http://schemas.openxmlformats.org/officeDocument/2006/relationships/hyperlink" Target="https://tablebuilder.singstat.gov.sg/table/TS/M890721#!" TargetMode="External"/><Relationship Id="rId7" Type="http://schemas.openxmlformats.org/officeDocument/2006/relationships/hyperlink" Target="https://kidb.adb.org/explore?filter%5Bindicator_id%5D=3020009&amp;filter%5Beconomy_code%5D=AFG%2CARM%2CAUS%2CAZE%2CBAN%2CBHU%2CBRU%2CCAM%2CCOO%2CFIJ%2CFSM%2CGEO%2CHKG%2CIND%2CINO%2CJPN%2CKAZ%2CKGZ%2CKIR%2CKOR%2CLAO%2CMAL%2CMLD%2CMON%2CMYA%2CNAU%2CNEP%2CNIU%2CNZL%2CPAK%2CPHI%2CPLW%2CPNG%2CPRC%2CRMI%2CSAM%2CSIN%2CSOL%2CSRI%2CTAJ%2CTAP%2CTHA%2CTIM%2CTKM%2CTON%2CTUV%2CUZB%2CVAN%2CVIE&amp;filter%5Byear%5D=2000%2C2001%2C2002%2C2003%2C2004%2C2005%2C2006%2C2007%2C2008%2C2009%2C2010%2C2011%2C2012%2C2013%2C2014%2C2015%2C2016%2C2017%2C2018%2C2019%2C2020%2C2021%2C2022%2C2023&amp;grouping=indicators&amp;showRegions=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tablebuilder.singstat.gov.sg/table/TS/M451021#!" TargetMode="External"/><Relationship Id="rId5" Type="http://schemas.openxmlformats.org/officeDocument/2006/relationships/hyperlink" Target="https://tablebuilder.singstat.gov.sg/table/TS/M891471" TargetMode="External"/><Relationship Id="rId4" Type="http://schemas.openxmlformats.org/officeDocument/2006/relationships/hyperlink" Target="https://www.sfa.gov.sg/docs/default-source/publication/sg-food-statistics/singapore-food-statistics-2022.pdf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itstimes.com/singapore/environment/singapore-green-plan-2030-to-change-the-way-people-live-work-study-and-pla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hannelnewsasia.com/singapore/singapore-green-plan-2030-targets-10-years-188302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0"/>
          <p:cNvSpPr txBox="1">
            <a:spLocks noGrp="1"/>
          </p:cNvSpPr>
          <p:nvPr>
            <p:ph type="title"/>
          </p:nvPr>
        </p:nvSpPr>
        <p:spPr>
          <a:xfrm>
            <a:off x="1908875" y="1171825"/>
            <a:ext cx="55257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Singapore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Plan 2030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0" name="Google Shape;1030;p40"/>
          <p:cNvSpPr/>
          <p:nvPr/>
        </p:nvSpPr>
        <p:spPr>
          <a:xfrm>
            <a:off x="2673250" y="3073500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40"/>
          <p:cNvGrpSpPr/>
          <p:nvPr/>
        </p:nvGrpSpPr>
        <p:grpSpPr>
          <a:xfrm>
            <a:off x="3726773" y="3049907"/>
            <a:ext cx="454248" cy="467875"/>
            <a:chOff x="2066571" y="3210245"/>
            <a:chExt cx="235142" cy="242196"/>
          </a:xfrm>
        </p:grpSpPr>
        <p:sp>
          <p:nvSpPr>
            <p:cNvPr id="1032" name="Google Shape;1032;p40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40"/>
          <p:cNvSpPr/>
          <p:nvPr/>
        </p:nvSpPr>
        <p:spPr>
          <a:xfrm>
            <a:off x="4652292" y="3066705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0"/>
          <p:cNvSpPr/>
          <p:nvPr/>
        </p:nvSpPr>
        <p:spPr>
          <a:xfrm>
            <a:off x="5539486" y="3052270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9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pic>
        <p:nvPicPr>
          <p:cNvPr id="1135" name="Google Shape;11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00" y="1481075"/>
            <a:ext cx="4766025" cy="278961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6" name="Google Shape;1136;p49"/>
          <p:cNvSpPr txBox="1"/>
          <p:nvPr/>
        </p:nvSpPr>
        <p:spPr>
          <a:xfrm>
            <a:off x="5397100" y="1432288"/>
            <a:ext cx="35733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55%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of the respondents were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content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with the diversity of green spaces in Singapore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37%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of them expressed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dissatisfaction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suggesting a perception of limited green spaces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8%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of them had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neutral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feelings, signifying neither satisfied nor dissatisfied with the varieties of green spaces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37" name="Google Shape;1137;p49"/>
          <p:cNvSpPr/>
          <p:nvPr/>
        </p:nvSpPr>
        <p:spPr>
          <a:xfrm>
            <a:off x="3400025" y="805800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9"/>
          <p:cNvSpPr txBox="1">
            <a:spLocks noGrp="1"/>
          </p:cNvSpPr>
          <p:nvPr>
            <p:ph type="subTitle" idx="4294967295"/>
          </p:nvPr>
        </p:nvSpPr>
        <p:spPr>
          <a:xfrm>
            <a:off x="3854275" y="805823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City in Nature </a:t>
            </a:r>
            <a:endParaRPr sz="17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0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sp>
        <p:nvSpPr>
          <p:cNvPr id="1144" name="Google Shape;1144;p50"/>
          <p:cNvSpPr/>
          <p:nvPr/>
        </p:nvSpPr>
        <p:spPr>
          <a:xfrm>
            <a:off x="3400025" y="805800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50"/>
          <p:cNvSpPr txBox="1">
            <a:spLocks noGrp="1"/>
          </p:cNvSpPr>
          <p:nvPr>
            <p:ph type="subTitle" idx="4294967295"/>
          </p:nvPr>
        </p:nvSpPr>
        <p:spPr>
          <a:xfrm>
            <a:off x="3854275" y="805823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City in Nature </a:t>
            </a:r>
            <a:endParaRPr sz="1700" b="1"/>
          </a:p>
        </p:txBody>
      </p:sp>
      <p:pic>
        <p:nvPicPr>
          <p:cNvPr id="1146" name="Google Shape;11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00" y="1545175"/>
            <a:ext cx="4616400" cy="272145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7" name="Google Shape;1147;p50"/>
          <p:cNvSpPr txBox="1"/>
          <p:nvPr/>
        </p:nvSpPr>
        <p:spPr>
          <a:xfrm>
            <a:off x="4920000" y="1522150"/>
            <a:ext cx="4268700" cy="2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31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respondents reside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within 10-minute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walking distance from their house to a park.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5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of them took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less than 5 minutes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while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26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of them took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5 to 10 minutes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to reach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29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of the respondents took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over 10 minutes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to get to their nearest park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9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of them took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around 11 to 15 minutes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5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of them took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around 16 to 20 minutes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and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3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of them took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more than 20 minutes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to reach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1"/>
          <p:cNvSpPr txBox="1"/>
          <p:nvPr/>
        </p:nvSpPr>
        <p:spPr>
          <a:xfrm>
            <a:off x="614725" y="1595175"/>
            <a:ext cx="3349200" cy="27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21 (35%)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of Singaporeans do not have a car. This might be because of the recent increase of Certification of Entitlement (COE).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4 (6.7%)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and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14 (23.3%)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have an electric car and hybrid car respectively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sap"/>
              <a:buChar char="●"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This might be because they are aware that hybrid or electric cars are more sustainable</a:t>
            </a:r>
            <a:endParaRPr sz="1700" b="1"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53" name="Google Shape;1153;p51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pic>
        <p:nvPicPr>
          <p:cNvPr id="1154" name="Google Shape;1154;p5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275" y="1652774"/>
            <a:ext cx="4424325" cy="2735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55" name="Google Shape;1155;p51"/>
          <p:cNvGrpSpPr/>
          <p:nvPr/>
        </p:nvGrpSpPr>
        <p:grpSpPr>
          <a:xfrm>
            <a:off x="3501198" y="805794"/>
            <a:ext cx="454248" cy="467875"/>
            <a:chOff x="2066571" y="3210245"/>
            <a:chExt cx="235142" cy="242196"/>
          </a:xfrm>
        </p:grpSpPr>
        <p:sp>
          <p:nvSpPr>
            <p:cNvPr id="1156" name="Google Shape;1156;p51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1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8" name="Google Shape;1158;p51"/>
          <p:cNvSpPr txBox="1">
            <a:spLocks noGrp="1"/>
          </p:cNvSpPr>
          <p:nvPr>
            <p:ph type="subTitle" idx="4294967295"/>
          </p:nvPr>
        </p:nvSpPr>
        <p:spPr>
          <a:xfrm>
            <a:off x="3963913" y="829448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Energy Reset</a:t>
            </a:r>
            <a:endParaRPr sz="17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2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grpSp>
        <p:nvGrpSpPr>
          <p:cNvPr id="1164" name="Google Shape;1164;p52"/>
          <p:cNvGrpSpPr/>
          <p:nvPr/>
        </p:nvGrpSpPr>
        <p:grpSpPr>
          <a:xfrm>
            <a:off x="3501198" y="805794"/>
            <a:ext cx="454248" cy="467875"/>
            <a:chOff x="2066571" y="3210245"/>
            <a:chExt cx="235142" cy="242196"/>
          </a:xfrm>
        </p:grpSpPr>
        <p:sp>
          <p:nvSpPr>
            <p:cNvPr id="1165" name="Google Shape;1165;p52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" name="Google Shape;1167;p52"/>
          <p:cNvSpPr txBox="1">
            <a:spLocks noGrp="1"/>
          </p:cNvSpPr>
          <p:nvPr>
            <p:ph type="subTitle" idx="4294967295"/>
          </p:nvPr>
        </p:nvSpPr>
        <p:spPr>
          <a:xfrm>
            <a:off x="3955438" y="829448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Energy Reset</a:t>
            </a:r>
            <a:endParaRPr sz="1700" b="1"/>
          </a:p>
        </p:txBody>
      </p:sp>
      <p:sp>
        <p:nvSpPr>
          <p:cNvPr id="1168" name="Google Shape;1168;p52"/>
          <p:cNvSpPr txBox="1"/>
          <p:nvPr/>
        </p:nvSpPr>
        <p:spPr>
          <a:xfrm>
            <a:off x="720000" y="1650175"/>
            <a:ext cx="36672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53(~89%)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respondents feel that the government is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putting effort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(scale &gt;5) to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transition to green energy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Asap"/>
              <a:buChar char="●"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This could be due to Singaporeans being knowledgeable about government efforts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169" name="Google Shape;11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250" y="1755375"/>
            <a:ext cx="4178424" cy="2511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3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pic>
        <p:nvPicPr>
          <p:cNvPr id="1175" name="Google Shape;11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50" y="1586682"/>
            <a:ext cx="4619374" cy="2776543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6" name="Google Shape;1176;p53"/>
          <p:cNvSpPr/>
          <p:nvPr/>
        </p:nvSpPr>
        <p:spPr>
          <a:xfrm>
            <a:off x="3128792" y="805792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53"/>
          <p:cNvSpPr txBox="1">
            <a:spLocks noGrp="1"/>
          </p:cNvSpPr>
          <p:nvPr>
            <p:ph type="subTitle" idx="4294967295"/>
          </p:nvPr>
        </p:nvSpPr>
        <p:spPr>
          <a:xfrm>
            <a:off x="3544700" y="812638"/>
            <a:ext cx="2470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Sustainable Living</a:t>
            </a:r>
            <a:endParaRPr sz="1700" b="1"/>
          </a:p>
        </p:txBody>
      </p:sp>
      <p:sp>
        <p:nvSpPr>
          <p:cNvPr id="1178" name="Google Shape;1178;p53"/>
          <p:cNvSpPr txBox="1">
            <a:spLocks noGrp="1"/>
          </p:cNvSpPr>
          <p:nvPr>
            <p:ph type="subTitle" idx="4294967295"/>
          </p:nvPr>
        </p:nvSpPr>
        <p:spPr>
          <a:xfrm>
            <a:off x="5183275" y="1586675"/>
            <a:ext cx="3492600" cy="29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60%</a:t>
            </a:r>
            <a:r>
              <a:rPr lang="en"/>
              <a:t> of respondents expressed the view that Singapore’s efforts in promoting sustainable living are </a:t>
            </a:r>
            <a:r>
              <a:rPr lang="en" b="1"/>
              <a:t>sufficient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18.3% </a:t>
            </a:r>
            <a:r>
              <a:rPr lang="en"/>
              <a:t>of the respondents believe these efforts are </a:t>
            </a:r>
            <a:r>
              <a:rPr lang="en" b="1"/>
              <a:t>insufficient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remaining </a:t>
            </a:r>
            <a:r>
              <a:rPr lang="en" b="1"/>
              <a:t>21.7% </a:t>
            </a:r>
            <a:r>
              <a:rPr lang="en"/>
              <a:t>maintain a </a:t>
            </a:r>
            <a:r>
              <a:rPr lang="en" b="1"/>
              <a:t>neutral </a:t>
            </a:r>
            <a:r>
              <a:rPr lang="en"/>
              <a:t>stance on the efforts of Singapore in fostering sustainable living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4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sp>
        <p:nvSpPr>
          <p:cNvPr id="1184" name="Google Shape;1184;p54"/>
          <p:cNvSpPr/>
          <p:nvPr/>
        </p:nvSpPr>
        <p:spPr>
          <a:xfrm>
            <a:off x="3128792" y="805792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4"/>
          <p:cNvSpPr txBox="1">
            <a:spLocks noGrp="1"/>
          </p:cNvSpPr>
          <p:nvPr>
            <p:ph type="subTitle" idx="4294967295"/>
          </p:nvPr>
        </p:nvSpPr>
        <p:spPr>
          <a:xfrm>
            <a:off x="3544700" y="812638"/>
            <a:ext cx="2470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Sustainable Living</a:t>
            </a:r>
            <a:endParaRPr sz="1700" b="1"/>
          </a:p>
        </p:txBody>
      </p:sp>
      <p:pic>
        <p:nvPicPr>
          <p:cNvPr id="1186" name="Google Shape;11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0" y="1589175"/>
            <a:ext cx="4633649" cy="2883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7" name="Google Shape;1187;p54"/>
          <p:cNvSpPr txBox="1">
            <a:spLocks noGrp="1"/>
          </p:cNvSpPr>
          <p:nvPr>
            <p:ph type="subTitle" idx="4294967295"/>
          </p:nvPr>
        </p:nvSpPr>
        <p:spPr>
          <a:xfrm>
            <a:off x="5227650" y="1483900"/>
            <a:ext cx="3492600" cy="23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of the respondents (</a:t>
            </a:r>
            <a:r>
              <a:rPr lang="en" b="1"/>
              <a:t>38</a:t>
            </a:r>
            <a:r>
              <a:rPr lang="en"/>
              <a:t>) take </a:t>
            </a:r>
            <a:r>
              <a:rPr lang="en" b="1"/>
              <a:t>less than a 5-minute</a:t>
            </a:r>
            <a:r>
              <a:rPr lang="en"/>
              <a:t> walk to reach the nearest recycling bin in their neighbourhoods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of the respondents (</a:t>
            </a:r>
            <a:r>
              <a:rPr lang="en" b="1"/>
              <a:t>17</a:t>
            </a:r>
            <a:r>
              <a:rPr lang="en"/>
              <a:t>) take </a:t>
            </a:r>
            <a:r>
              <a:rPr lang="en" b="1"/>
              <a:t>5 to 10 minutes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Minority of the respondents (</a:t>
            </a:r>
            <a:r>
              <a:rPr lang="en" b="1"/>
              <a:t>5</a:t>
            </a:r>
            <a:r>
              <a:rPr lang="en"/>
              <a:t>) take </a:t>
            </a:r>
            <a:r>
              <a:rPr lang="en" b="1"/>
              <a:t>more than 10 minutes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5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sp>
        <p:nvSpPr>
          <p:cNvPr id="1193" name="Google Shape;1193;p55"/>
          <p:cNvSpPr/>
          <p:nvPr/>
        </p:nvSpPr>
        <p:spPr>
          <a:xfrm>
            <a:off x="3079598" y="791357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55"/>
          <p:cNvSpPr txBox="1">
            <a:spLocks noGrp="1"/>
          </p:cNvSpPr>
          <p:nvPr>
            <p:ph type="subTitle" idx="4294967295"/>
          </p:nvPr>
        </p:nvSpPr>
        <p:spPr>
          <a:xfrm>
            <a:off x="3544700" y="812625"/>
            <a:ext cx="2470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Resilient Future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1195" name="Google Shape;1195;p55"/>
          <p:cNvSpPr txBox="1">
            <a:spLocks noGrp="1"/>
          </p:cNvSpPr>
          <p:nvPr>
            <p:ph type="subTitle" idx="4294967295"/>
          </p:nvPr>
        </p:nvSpPr>
        <p:spPr>
          <a:xfrm>
            <a:off x="645175" y="1402625"/>
            <a:ext cx="3492600" cy="3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Rising food prices in neighbouring countries </a:t>
            </a:r>
            <a:r>
              <a:rPr lang="en"/>
              <a:t>is most prominent factor (</a:t>
            </a:r>
            <a:r>
              <a:rPr lang="en" b="1"/>
              <a:t>35%</a:t>
            </a:r>
            <a:r>
              <a:rPr lang="en"/>
              <a:t>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Singapore’s food prices volatile to shifts accordingly to global food prices, causing food to be inaccessible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Rising demand for meat &amp; dairy products from emerging economies</a:t>
            </a:r>
            <a:r>
              <a:rPr lang="en"/>
              <a:t> is the </a:t>
            </a:r>
            <a:r>
              <a:rPr lang="en" b="1"/>
              <a:t>least</a:t>
            </a:r>
            <a:r>
              <a:rPr lang="en"/>
              <a:t> of the worries (</a:t>
            </a:r>
            <a:r>
              <a:rPr lang="en" b="1"/>
              <a:t>~0.016%</a:t>
            </a:r>
            <a:r>
              <a:rPr lang="en"/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high purchasing power, thus not prone to food relocation</a:t>
            </a:r>
            <a:endParaRPr/>
          </a:p>
        </p:txBody>
      </p:sp>
      <p:pic>
        <p:nvPicPr>
          <p:cNvPr id="1196" name="Google Shape;11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650" y="1402625"/>
            <a:ext cx="4235199" cy="251574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6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sp>
        <p:nvSpPr>
          <p:cNvPr id="1202" name="Google Shape;1202;p56"/>
          <p:cNvSpPr/>
          <p:nvPr/>
        </p:nvSpPr>
        <p:spPr>
          <a:xfrm>
            <a:off x="3079598" y="791357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6"/>
          <p:cNvSpPr txBox="1">
            <a:spLocks noGrp="1"/>
          </p:cNvSpPr>
          <p:nvPr>
            <p:ph type="subTitle" idx="4294967295"/>
          </p:nvPr>
        </p:nvSpPr>
        <p:spPr>
          <a:xfrm>
            <a:off x="3544700" y="812625"/>
            <a:ext cx="2470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Resilient Future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204" name="Google Shape;12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600" y="1522998"/>
            <a:ext cx="4480850" cy="26885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5" name="Google Shape;1205;p56"/>
          <p:cNvSpPr txBox="1">
            <a:spLocks noGrp="1"/>
          </p:cNvSpPr>
          <p:nvPr>
            <p:ph type="subTitle" idx="4294967295"/>
          </p:nvPr>
        </p:nvSpPr>
        <p:spPr>
          <a:xfrm>
            <a:off x="732350" y="1523000"/>
            <a:ext cx="34170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~58%</a:t>
            </a:r>
            <a:r>
              <a:rPr lang="en"/>
              <a:t> of the respondents have </a:t>
            </a:r>
            <a:r>
              <a:rPr lang="en" b="1"/>
              <a:t>never </a:t>
            </a:r>
            <a:r>
              <a:rPr lang="en"/>
              <a:t>bought locally grown produce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could be due to the higher price points of locally grown produce as compared to imported ones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7"/>
          <p:cNvSpPr/>
          <p:nvPr/>
        </p:nvSpPr>
        <p:spPr>
          <a:xfrm>
            <a:off x="3957405" y="1311444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57"/>
          <p:cNvSpPr txBox="1">
            <a:spLocks noGrp="1"/>
          </p:cNvSpPr>
          <p:nvPr>
            <p:ph type="title"/>
          </p:nvPr>
        </p:nvSpPr>
        <p:spPr>
          <a:xfrm>
            <a:off x="2007750" y="2845218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Interview</a:t>
            </a:r>
            <a:endParaRPr/>
          </a:p>
        </p:txBody>
      </p:sp>
      <p:sp>
        <p:nvSpPr>
          <p:cNvPr id="1212" name="Google Shape;1212;p57"/>
          <p:cNvSpPr txBox="1">
            <a:spLocks noGrp="1"/>
          </p:cNvSpPr>
          <p:nvPr>
            <p:ph type="title" idx="2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8"/>
          <p:cNvSpPr txBox="1">
            <a:spLocks noGrp="1"/>
          </p:cNvSpPr>
          <p:nvPr>
            <p:ph type="title"/>
          </p:nvPr>
        </p:nvSpPr>
        <p:spPr>
          <a:xfrm>
            <a:off x="720000" y="151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INTERVIEW</a:t>
            </a:r>
            <a:endParaRPr/>
          </a:p>
        </p:txBody>
      </p:sp>
      <p:sp>
        <p:nvSpPr>
          <p:cNvPr id="1218" name="Google Shape;1218;p58"/>
          <p:cNvSpPr txBox="1">
            <a:spLocks noGrp="1"/>
          </p:cNvSpPr>
          <p:nvPr>
            <p:ph type="subTitle" idx="1"/>
          </p:nvPr>
        </p:nvSpPr>
        <p:spPr>
          <a:xfrm>
            <a:off x="1229750" y="1960950"/>
            <a:ext cx="3352800" cy="12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8 interviewees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More than 10 years of residence in Singapore</a:t>
            </a:r>
            <a:endParaRPr sz="2000" b="1"/>
          </a:p>
        </p:txBody>
      </p:sp>
      <p:pic>
        <p:nvPicPr>
          <p:cNvPr id="1219" name="Google Shape;1219;p58"/>
          <p:cNvPicPr preferRelativeResize="0"/>
          <p:nvPr/>
        </p:nvPicPr>
        <p:blipFill rotWithShape="1">
          <a:blip r:embed="rId3">
            <a:alphaModFix/>
          </a:blip>
          <a:srcRect b="10801"/>
          <a:stretch/>
        </p:blipFill>
        <p:spPr>
          <a:xfrm>
            <a:off x="5715850" y="1844913"/>
            <a:ext cx="2800599" cy="166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58"/>
          <p:cNvSpPr/>
          <p:nvPr/>
        </p:nvSpPr>
        <p:spPr>
          <a:xfrm>
            <a:off x="5599676" y="1720813"/>
            <a:ext cx="3032959" cy="2395262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>
            <a:spLocks noGrp="1"/>
          </p:cNvSpPr>
          <p:nvPr>
            <p:ph type="title"/>
          </p:nvPr>
        </p:nvSpPr>
        <p:spPr>
          <a:xfrm>
            <a:off x="1811850" y="-129875"/>
            <a:ext cx="55203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GREEN PLAN PILLARS</a:t>
            </a:r>
            <a:endParaRPr sz="3000" b="1"/>
          </a:p>
        </p:txBody>
      </p:sp>
      <p:sp>
        <p:nvSpPr>
          <p:cNvPr id="1041" name="Google Shape;1041;p41"/>
          <p:cNvSpPr/>
          <p:nvPr/>
        </p:nvSpPr>
        <p:spPr>
          <a:xfrm>
            <a:off x="1148092" y="3212705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41"/>
          <p:cNvSpPr/>
          <p:nvPr/>
        </p:nvSpPr>
        <p:spPr>
          <a:xfrm>
            <a:off x="1128925" y="1461600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3" name="Google Shape;1043;p41"/>
          <p:cNvGrpSpPr/>
          <p:nvPr/>
        </p:nvGrpSpPr>
        <p:grpSpPr>
          <a:xfrm>
            <a:off x="5190910" y="1437982"/>
            <a:ext cx="454248" cy="467875"/>
            <a:chOff x="2066571" y="3210245"/>
            <a:chExt cx="235142" cy="242196"/>
          </a:xfrm>
        </p:grpSpPr>
        <p:sp>
          <p:nvSpPr>
            <p:cNvPr id="1044" name="Google Shape;1044;p41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41"/>
          <p:cNvSpPr/>
          <p:nvPr/>
        </p:nvSpPr>
        <p:spPr>
          <a:xfrm>
            <a:off x="5185486" y="3198270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1"/>
          <p:cNvSpPr txBox="1">
            <a:spLocks noGrp="1"/>
          </p:cNvSpPr>
          <p:nvPr>
            <p:ph type="subTitle" idx="1"/>
          </p:nvPr>
        </p:nvSpPr>
        <p:spPr>
          <a:xfrm>
            <a:off x="1712875" y="1461625"/>
            <a:ext cx="28491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City in Nature (Tze Hsuen)</a:t>
            </a:r>
            <a:endParaRPr b="1"/>
          </a:p>
        </p:txBody>
      </p:sp>
      <p:sp>
        <p:nvSpPr>
          <p:cNvPr id="1048" name="Google Shape;1048;p41"/>
          <p:cNvSpPr txBox="1">
            <a:spLocks noGrp="1"/>
          </p:cNvSpPr>
          <p:nvPr>
            <p:ph type="subTitle" idx="1"/>
          </p:nvPr>
        </p:nvSpPr>
        <p:spPr>
          <a:xfrm>
            <a:off x="5713575" y="1461625"/>
            <a:ext cx="25332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Energy Reset (Teagan)</a:t>
            </a:r>
            <a:endParaRPr b="1"/>
          </a:p>
        </p:txBody>
      </p:sp>
      <p:sp>
        <p:nvSpPr>
          <p:cNvPr id="1049" name="Google Shape;1049;p41"/>
          <p:cNvSpPr txBox="1">
            <a:spLocks noGrp="1"/>
          </p:cNvSpPr>
          <p:nvPr>
            <p:ph type="subTitle" idx="1"/>
          </p:nvPr>
        </p:nvSpPr>
        <p:spPr>
          <a:xfrm>
            <a:off x="1712875" y="3219525"/>
            <a:ext cx="3282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Sustainable Living (Sheh Nee) </a:t>
            </a:r>
            <a:endParaRPr b="1"/>
          </a:p>
        </p:txBody>
      </p:sp>
      <p:sp>
        <p:nvSpPr>
          <p:cNvPr id="1050" name="Google Shape;1050;p41"/>
          <p:cNvSpPr txBox="1">
            <a:spLocks noGrp="1"/>
          </p:cNvSpPr>
          <p:nvPr>
            <p:ph type="subTitle" idx="1"/>
          </p:nvPr>
        </p:nvSpPr>
        <p:spPr>
          <a:xfrm>
            <a:off x="5713575" y="3219525"/>
            <a:ext cx="34956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Resilient Future (Cheng Hock) </a:t>
            </a:r>
            <a:endParaRPr b="1"/>
          </a:p>
        </p:txBody>
      </p:sp>
      <p:sp>
        <p:nvSpPr>
          <p:cNvPr id="1051" name="Google Shape;1051;p41"/>
          <p:cNvSpPr txBox="1">
            <a:spLocks noGrp="1"/>
          </p:cNvSpPr>
          <p:nvPr>
            <p:ph type="subTitle" idx="1"/>
          </p:nvPr>
        </p:nvSpPr>
        <p:spPr>
          <a:xfrm>
            <a:off x="1712875" y="3759000"/>
            <a:ext cx="22470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Reduce, reuse, recycle</a:t>
            </a:r>
            <a:endParaRPr sz="1400"/>
          </a:p>
        </p:txBody>
      </p:sp>
      <p:sp>
        <p:nvSpPr>
          <p:cNvPr id="1052" name="Google Shape;1052;p41"/>
          <p:cNvSpPr txBox="1">
            <a:spLocks noGrp="1"/>
          </p:cNvSpPr>
          <p:nvPr>
            <p:ph type="subTitle" idx="1"/>
          </p:nvPr>
        </p:nvSpPr>
        <p:spPr>
          <a:xfrm>
            <a:off x="5713575" y="3759000"/>
            <a:ext cx="22470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Strengthening our food security</a:t>
            </a:r>
            <a:endParaRPr sz="1400"/>
          </a:p>
        </p:txBody>
      </p:sp>
      <p:sp>
        <p:nvSpPr>
          <p:cNvPr id="1053" name="Google Shape;1053;p41"/>
          <p:cNvSpPr txBox="1">
            <a:spLocks noGrp="1"/>
          </p:cNvSpPr>
          <p:nvPr>
            <p:ph type="subTitle" idx="1"/>
          </p:nvPr>
        </p:nvSpPr>
        <p:spPr>
          <a:xfrm>
            <a:off x="1583175" y="1905062"/>
            <a:ext cx="22470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Integrating greenery into our ever-growing urban spaces</a:t>
            </a:r>
            <a:endParaRPr sz="1400"/>
          </a:p>
        </p:txBody>
      </p:sp>
      <p:sp>
        <p:nvSpPr>
          <p:cNvPr id="1054" name="Google Shape;1054;p41"/>
          <p:cNvSpPr txBox="1">
            <a:spLocks noGrp="1"/>
          </p:cNvSpPr>
          <p:nvPr>
            <p:ph type="subTitle" idx="1"/>
          </p:nvPr>
        </p:nvSpPr>
        <p:spPr>
          <a:xfrm>
            <a:off x="5713575" y="1882237"/>
            <a:ext cx="22470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Sustainable energy consumption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9"/>
          <p:cNvSpPr txBox="1">
            <a:spLocks noGrp="1"/>
          </p:cNvSpPr>
          <p:nvPr>
            <p:ph type="title"/>
          </p:nvPr>
        </p:nvSpPr>
        <p:spPr>
          <a:xfrm>
            <a:off x="720000" y="199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EXPERT  INTERVIEW</a:t>
            </a:r>
            <a:endParaRPr/>
          </a:p>
        </p:txBody>
      </p:sp>
      <p:sp>
        <p:nvSpPr>
          <p:cNvPr id="1226" name="Google Shape;1226;p59"/>
          <p:cNvSpPr txBox="1">
            <a:spLocks noGrp="1"/>
          </p:cNvSpPr>
          <p:nvPr>
            <p:ph type="subTitle" idx="1"/>
          </p:nvPr>
        </p:nvSpPr>
        <p:spPr>
          <a:xfrm>
            <a:off x="5617413" y="1344950"/>
            <a:ext cx="2429100" cy="26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Prof. from NUS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Deputy Head, School of Design and Environment</a:t>
            </a:r>
            <a:endParaRPr sz="150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500"/>
          </a:p>
        </p:txBody>
      </p:sp>
      <p:sp>
        <p:nvSpPr>
          <p:cNvPr id="1227" name="Google Shape;1227;p59"/>
          <p:cNvSpPr txBox="1">
            <a:spLocks noGrp="1"/>
          </p:cNvSpPr>
          <p:nvPr>
            <p:ph type="subTitle" idx="1"/>
          </p:nvPr>
        </p:nvSpPr>
        <p:spPr>
          <a:xfrm>
            <a:off x="1353525" y="1344950"/>
            <a:ext cx="3511800" cy="30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Third party to validate our solutions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Analyse where solutions fits the problem comprehensively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Explored caveats of our solutions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Suggested areas where we can introduce our solution</a:t>
            </a:r>
            <a:endParaRPr/>
          </a:p>
        </p:txBody>
      </p:sp>
      <p:sp>
        <p:nvSpPr>
          <p:cNvPr id="1228" name="Google Shape;1228;p59"/>
          <p:cNvSpPr txBox="1"/>
          <p:nvPr/>
        </p:nvSpPr>
        <p:spPr>
          <a:xfrm>
            <a:off x="3930150" y="4377650"/>
            <a:ext cx="48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229" name="Google Shape;12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575" y="2894125"/>
            <a:ext cx="1792799" cy="8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 txBox="1">
            <a:spLocks noGrp="1"/>
          </p:cNvSpPr>
          <p:nvPr>
            <p:ph type="title"/>
          </p:nvPr>
        </p:nvSpPr>
        <p:spPr>
          <a:xfrm>
            <a:off x="841275" y="118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CHLOE</a:t>
            </a:r>
            <a:endParaRPr/>
          </a:p>
        </p:txBody>
      </p:sp>
      <p:sp>
        <p:nvSpPr>
          <p:cNvPr id="1235" name="Google Shape;1235;p60"/>
          <p:cNvSpPr/>
          <p:nvPr/>
        </p:nvSpPr>
        <p:spPr>
          <a:xfrm>
            <a:off x="3663350" y="775700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60"/>
          <p:cNvSpPr txBox="1">
            <a:spLocks noGrp="1"/>
          </p:cNvSpPr>
          <p:nvPr>
            <p:ph type="subTitle" idx="3"/>
          </p:nvPr>
        </p:nvSpPr>
        <p:spPr>
          <a:xfrm>
            <a:off x="4117600" y="775723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City in Nature </a:t>
            </a:r>
            <a:endParaRPr b="1"/>
          </a:p>
        </p:txBody>
      </p:sp>
      <p:pic>
        <p:nvPicPr>
          <p:cNvPr id="1237" name="Google Shape;12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88" y="1280954"/>
            <a:ext cx="6596420" cy="36423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1"/>
          <p:cNvSpPr txBox="1">
            <a:spLocks noGrp="1"/>
          </p:cNvSpPr>
          <p:nvPr>
            <p:ph type="title"/>
          </p:nvPr>
        </p:nvSpPr>
        <p:spPr>
          <a:xfrm>
            <a:off x="841275" y="118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CHLOE</a:t>
            </a:r>
            <a:endParaRPr/>
          </a:p>
        </p:txBody>
      </p:sp>
      <p:sp>
        <p:nvSpPr>
          <p:cNvPr id="1243" name="Google Shape;1243;p61"/>
          <p:cNvSpPr/>
          <p:nvPr/>
        </p:nvSpPr>
        <p:spPr>
          <a:xfrm>
            <a:off x="3663350" y="775700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61"/>
          <p:cNvSpPr txBox="1">
            <a:spLocks noGrp="1"/>
          </p:cNvSpPr>
          <p:nvPr>
            <p:ph type="subTitle" idx="3"/>
          </p:nvPr>
        </p:nvSpPr>
        <p:spPr>
          <a:xfrm>
            <a:off x="4117600" y="775723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City in Nature </a:t>
            </a:r>
            <a:endParaRPr b="1"/>
          </a:p>
        </p:txBody>
      </p:sp>
      <p:sp>
        <p:nvSpPr>
          <p:cNvPr id="1245" name="Google Shape;1245;p61"/>
          <p:cNvSpPr txBox="1">
            <a:spLocks noGrp="1"/>
          </p:cNvSpPr>
          <p:nvPr>
            <p:ph type="subTitle" idx="4294967295"/>
          </p:nvPr>
        </p:nvSpPr>
        <p:spPr>
          <a:xfrm>
            <a:off x="1259375" y="1741150"/>
            <a:ext cx="29943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access to parks nearby her residential area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Underuse of abandoned areas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/>
          </a:p>
        </p:txBody>
      </p:sp>
      <p:sp>
        <p:nvSpPr>
          <p:cNvPr id="1246" name="Google Shape;1246;p61"/>
          <p:cNvSpPr txBox="1">
            <a:spLocks noGrp="1"/>
          </p:cNvSpPr>
          <p:nvPr>
            <p:ph type="title" idx="4294967295"/>
          </p:nvPr>
        </p:nvSpPr>
        <p:spPr>
          <a:xfrm>
            <a:off x="1259375" y="1280950"/>
            <a:ext cx="22332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Pain points</a:t>
            </a:r>
            <a:endParaRPr sz="1800" b="1"/>
          </a:p>
        </p:txBody>
      </p:sp>
      <p:sp>
        <p:nvSpPr>
          <p:cNvPr id="1247" name="Google Shape;1247;p61"/>
          <p:cNvSpPr txBox="1">
            <a:spLocks noGrp="1"/>
          </p:cNvSpPr>
          <p:nvPr>
            <p:ph type="title" idx="4294967295"/>
          </p:nvPr>
        </p:nvSpPr>
        <p:spPr>
          <a:xfrm>
            <a:off x="5362875" y="1280950"/>
            <a:ext cx="22332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Area of concern</a:t>
            </a:r>
            <a:endParaRPr sz="1800" b="1"/>
          </a:p>
        </p:txBody>
      </p:sp>
      <p:sp>
        <p:nvSpPr>
          <p:cNvPr id="1248" name="Google Shape;1248;p61"/>
          <p:cNvSpPr txBox="1">
            <a:spLocks noGrp="1"/>
          </p:cNvSpPr>
          <p:nvPr>
            <p:ph type="subTitle" idx="4294967295"/>
          </p:nvPr>
        </p:nvSpPr>
        <p:spPr>
          <a:xfrm>
            <a:off x="5196550" y="1741150"/>
            <a:ext cx="29943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Insufficient green spaces in Singapore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2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CHLOE</a:t>
            </a:r>
            <a:endParaRPr/>
          </a:p>
        </p:txBody>
      </p:sp>
      <p:sp>
        <p:nvSpPr>
          <p:cNvPr id="1254" name="Google Shape;1254;p62"/>
          <p:cNvSpPr txBox="1">
            <a:spLocks noGrp="1"/>
          </p:cNvSpPr>
          <p:nvPr>
            <p:ph type="title" idx="4294967295"/>
          </p:nvPr>
        </p:nvSpPr>
        <p:spPr>
          <a:xfrm>
            <a:off x="288350" y="1280950"/>
            <a:ext cx="8505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Area of concern:  </a:t>
            </a:r>
            <a:r>
              <a:rPr lang="en" sz="1600">
                <a:latin typeface="Asap"/>
                <a:ea typeface="Asap"/>
                <a:cs typeface="Asap"/>
                <a:sym typeface="Asap"/>
              </a:rPr>
              <a:t>Insufficient green spaces in Singapore</a:t>
            </a:r>
            <a:endParaRPr sz="1800" b="1"/>
          </a:p>
        </p:txBody>
      </p:sp>
      <p:sp>
        <p:nvSpPr>
          <p:cNvPr id="1255" name="Google Shape;1255;p62"/>
          <p:cNvSpPr txBox="1">
            <a:spLocks noGrp="1"/>
          </p:cNvSpPr>
          <p:nvPr>
            <p:ph type="title" idx="4294967295"/>
          </p:nvPr>
        </p:nvSpPr>
        <p:spPr>
          <a:xfrm>
            <a:off x="319050" y="1783275"/>
            <a:ext cx="8505900" cy="2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Solution:  </a:t>
            </a:r>
            <a:r>
              <a:rPr lang="en" sz="1600">
                <a:latin typeface="Asap"/>
                <a:ea typeface="Asap"/>
                <a:cs typeface="Asap"/>
                <a:sym typeface="Asap"/>
              </a:rPr>
              <a:t>Increase integration of greenery in urban and residential area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Benefits: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Increase the number of nature parks and gardens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More lush greenery in working spaces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Utilise rooftop spaces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Cons: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High maintenance cost </a:t>
            </a:r>
            <a:endParaRPr sz="160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56" name="Google Shape;1256;p62"/>
          <p:cNvSpPr/>
          <p:nvPr/>
        </p:nvSpPr>
        <p:spPr>
          <a:xfrm>
            <a:off x="3663350" y="775700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62"/>
          <p:cNvSpPr txBox="1">
            <a:spLocks noGrp="1"/>
          </p:cNvSpPr>
          <p:nvPr>
            <p:ph type="subTitle" idx="3"/>
          </p:nvPr>
        </p:nvSpPr>
        <p:spPr>
          <a:xfrm>
            <a:off x="4117600" y="775723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City in Nature 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3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SALLY</a:t>
            </a:r>
            <a:endParaRPr/>
          </a:p>
        </p:txBody>
      </p:sp>
      <p:grpSp>
        <p:nvGrpSpPr>
          <p:cNvPr id="1263" name="Google Shape;1263;p63"/>
          <p:cNvGrpSpPr/>
          <p:nvPr/>
        </p:nvGrpSpPr>
        <p:grpSpPr>
          <a:xfrm>
            <a:off x="3797085" y="775707"/>
            <a:ext cx="454248" cy="467875"/>
            <a:chOff x="2066571" y="3210245"/>
            <a:chExt cx="235142" cy="242196"/>
          </a:xfrm>
        </p:grpSpPr>
        <p:sp>
          <p:nvSpPr>
            <p:cNvPr id="1264" name="Google Shape;1264;p63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3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6" name="Google Shape;1266;p63"/>
          <p:cNvSpPr txBox="1">
            <a:spLocks noGrp="1"/>
          </p:cNvSpPr>
          <p:nvPr>
            <p:ph type="subTitle" idx="3"/>
          </p:nvPr>
        </p:nvSpPr>
        <p:spPr>
          <a:xfrm>
            <a:off x="4251325" y="799348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Energy Reset</a:t>
            </a:r>
            <a:endParaRPr b="1"/>
          </a:p>
        </p:txBody>
      </p:sp>
      <p:pic>
        <p:nvPicPr>
          <p:cNvPr id="1267" name="Google Shape;12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864" y="1327706"/>
            <a:ext cx="6404751" cy="3595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4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SALLY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</a:endParaRPr>
          </a:p>
        </p:txBody>
      </p:sp>
      <p:grpSp>
        <p:nvGrpSpPr>
          <p:cNvPr id="1273" name="Google Shape;1273;p64"/>
          <p:cNvGrpSpPr/>
          <p:nvPr/>
        </p:nvGrpSpPr>
        <p:grpSpPr>
          <a:xfrm>
            <a:off x="3794460" y="771894"/>
            <a:ext cx="454248" cy="467875"/>
            <a:chOff x="2066571" y="3210245"/>
            <a:chExt cx="235142" cy="242196"/>
          </a:xfrm>
        </p:grpSpPr>
        <p:sp>
          <p:nvSpPr>
            <p:cNvPr id="1274" name="Google Shape;1274;p64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4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64"/>
          <p:cNvSpPr txBox="1">
            <a:spLocks noGrp="1"/>
          </p:cNvSpPr>
          <p:nvPr>
            <p:ph type="subTitle" idx="3"/>
          </p:nvPr>
        </p:nvSpPr>
        <p:spPr>
          <a:xfrm>
            <a:off x="4251960" y="795528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Energy Reset</a:t>
            </a:r>
            <a:endParaRPr b="1"/>
          </a:p>
        </p:txBody>
      </p:sp>
      <p:sp>
        <p:nvSpPr>
          <p:cNvPr id="1277" name="Google Shape;1277;p64"/>
          <p:cNvSpPr txBox="1">
            <a:spLocks noGrp="1"/>
          </p:cNvSpPr>
          <p:nvPr>
            <p:ph type="subTitle" idx="4294967295"/>
          </p:nvPr>
        </p:nvSpPr>
        <p:spPr>
          <a:xfrm>
            <a:off x="1254400" y="1741150"/>
            <a:ext cx="2994300" cy="21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awareness and concern on energy conservation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Friends preference of private transport over public transport </a:t>
            </a:r>
            <a:endParaRPr sz="1600"/>
          </a:p>
        </p:txBody>
      </p:sp>
      <p:sp>
        <p:nvSpPr>
          <p:cNvPr id="1278" name="Google Shape;1278;p64"/>
          <p:cNvSpPr txBox="1">
            <a:spLocks noGrp="1"/>
          </p:cNvSpPr>
          <p:nvPr>
            <p:ph type="title" idx="4294967295"/>
          </p:nvPr>
        </p:nvSpPr>
        <p:spPr>
          <a:xfrm>
            <a:off x="1254400" y="1280950"/>
            <a:ext cx="22332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Pain points</a:t>
            </a:r>
            <a:endParaRPr sz="1800" b="1"/>
          </a:p>
        </p:txBody>
      </p:sp>
      <p:sp>
        <p:nvSpPr>
          <p:cNvPr id="1279" name="Google Shape;1279;p64"/>
          <p:cNvSpPr txBox="1">
            <a:spLocks noGrp="1"/>
          </p:cNvSpPr>
          <p:nvPr>
            <p:ph type="title" idx="4294967295"/>
          </p:nvPr>
        </p:nvSpPr>
        <p:spPr>
          <a:xfrm>
            <a:off x="5362875" y="1250450"/>
            <a:ext cx="22332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Area of concern</a:t>
            </a:r>
            <a:endParaRPr sz="1800" b="1"/>
          </a:p>
        </p:txBody>
      </p:sp>
      <p:sp>
        <p:nvSpPr>
          <p:cNvPr id="1280" name="Google Shape;1280;p64"/>
          <p:cNvSpPr txBox="1">
            <a:spLocks noGrp="1"/>
          </p:cNvSpPr>
          <p:nvPr>
            <p:ph type="subTitle" idx="4294967295"/>
          </p:nvPr>
        </p:nvSpPr>
        <p:spPr>
          <a:xfrm>
            <a:off x="5362875" y="1710650"/>
            <a:ext cx="2994300" cy="21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Lack of care of energy conservation methods within singaporeans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5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SALLY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86" name="Google Shape;1286;p65"/>
          <p:cNvSpPr txBox="1">
            <a:spLocks noGrp="1"/>
          </p:cNvSpPr>
          <p:nvPr>
            <p:ph type="title" idx="4294967295"/>
          </p:nvPr>
        </p:nvSpPr>
        <p:spPr>
          <a:xfrm>
            <a:off x="288350" y="1280950"/>
            <a:ext cx="8505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Area of concern:  </a:t>
            </a:r>
            <a:r>
              <a:rPr lang="en" sz="1600">
                <a:latin typeface="Asap"/>
                <a:ea typeface="Asap"/>
                <a:cs typeface="Asap"/>
                <a:sym typeface="Asap"/>
              </a:rPr>
              <a:t>Lack of care of energy conservation methods within singaporeans</a:t>
            </a:r>
            <a:endParaRPr sz="1800" b="1"/>
          </a:p>
        </p:txBody>
      </p:sp>
      <p:sp>
        <p:nvSpPr>
          <p:cNvPr id="1287" name="Google Shape;1287;p65"/>
          <p:cNvSpPr txBox="1">
            <a:spLocks noGrp="1"/>
          </p:cNvSpPr>
          <p:nvPr>
            <p:ph type="title" idx="4294967295"/>
          </p:nvPr>
        </p:nvSpPr>
        <p:spPr>
          <a:xfrm>
            <a:off x="319050" y="1741150"/>
            <a:ext cx="8505900" cy="3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Solution: </a:t>
            </a:r>
            <a:r>
              <a:rPr lang="en" sz="1600">
                <a:latin typeface="Asap"/>
                <a:ea typeface="Asap"/>
                <a:cs typeface="Asap"/>
                <a:sym typeface="Asap"/>
              </a:rPr>
              <a:t> Establish incentives and penalties to promote conservation methods 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Benefits: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Encourage citizens to adopt energy conservation habits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Promote ridership on public transportations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Cons: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Challenging for the public to adopt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1288" name="Google Shape;1288;p65"/>
          <p:cNvGrpSpPr/>
          <p:nvPr/>
        </p:nvGrpSpPr>
        <p:grpSpPr>
          <a:xfrm>
            <a:off x="3794460" y="771894"/>
            <a:ext cx="454248" cy="467875"/>
            <a:chOff x="2066571" y="3210245"/>
            <a:chExt cx="235142" cy="242196"/>
          </a:xfrm>
        </p:grpSpPr>
        <p:sp>
          <p:nvSpPr>
            <p:cNvPr id="1289" name="Google Shape;1289;p65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5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1" name="Google Shape;1291;p65"/>
          <p:cNvSpPr txBox="1">
            <a:spLocks noGrp="1"/>
          </p:cNvSpPr>
          <p:nvPr>
            <p:ph type="subTitle" idx="3"/>
          </p:nvPr>
        </p:nvSpPr>
        <p:spPr>
          <a:xfrm>
            <a:off x="4251960" y="795528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Energy Reset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6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RU YI</a:t>
            </a:r>
            <a:endParaRPr/>
          </a:p>
        </p:txBody>
      </p:sp>
      <p:sp>
        <p:nvSpPr>
          <p:cNvPr id="1297" name="Google Shape;1297;p66"/>
          <p:cNvSpPr/>
          <p:nvPr/>
        </p:nvSpPr>
        <p:spPr>
          <a:xfrm>
            <a:off x="3128792" y="775692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66"/>
          <p:cNvSpPr txBox="1">
            <a:spLocks noGrp="1"/>
          </p:cNvSpPr>
          <p:nvPr>
            <p:ph type="subTitle" idx="3"/>
          </p:nvPr>
        </p:nvSpPr>
        <p:spPr>
          <a:xfrm>
            <a:off x="3544700" y="782525"/>
            <a:ext cx="2470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Sustainable Living</a:t>
            </a:r>
            <a:endParaRPr b="1"/>
          </a:p>
        </p:txBody>
      </p:sp>
      <p:pic>
        <p:nvPicPr>
          <p:cNvPr id="1299" name="Google Shape;129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225" y="1252425"/>
            <a:ext cx="6403526" cy="35617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7"/>
          <p:cNvSpPr txBox="1">
            <a:spLocks noGrp="1"/>
          </p:cNvSpPr>
          <p:nvPr>
            <p:ph type="subTitle" idx="4294967295"/>
          </p:nvPr>
        </p:nvSpPr>
        <p:spPr>
          <a:xfrm>
            <a:off x="1311500" y="1741175"/>
            <a:ext cx="2994300" cy="2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Confused on which products can be recycled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People tend to overweight the inconvenient of reusing materials rather than considering the benefits</a:t>
            </a:r>
            <a:endParaRPr sz="1600"/>
          </a:p>
        </p:txBody>
      </p:sp>
      <p:sp>
        <p:nvSpPr>
          <p:cNvPr id="1305" name="Google Shape;1305;p67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RU YI</a:t>
            </a:r>
            <a:endParaRPr/>
          </a:p>
        </p:txBody>
      </p:sp>
      <p:sp>
        <p:nvSpPr>
          <p:cNvPr id="1306" name="Google Shape;1306;p67"/>
          <p:cNvSpPr/>
          <p:nvPr/>
        </p:nvSpPr>
        <p:spPr>
          <a:xfrm>
            <a:off x="3128792" y="775692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67"/>
          <p:cNvSpPr txBox="1">
            <a:spLocks noGrp="1"/>
          </p:cNvSpPr>
          <p:nvPr>
            <p:ph type="subTitle" idx="3"/>
          </p:nvPr>
        </p:nvSpPr>
        <p:spPr>
          <a:xfrm>
            <a:off x="3544700" y="782525"/>
            <a:ext cx="2470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Sustainable Living</a:t>
            </a:r>
            <a:endParaRPr b="1"/>
          </a:p>
        </p:txBody>
      </p:sp>
      <p:sp>
        <p:nvSpPr>
          <p:cNvPr id="1308" name="Google Shape;1308;p67"/>
          <p:cNvSpPr txBox="1">
            <a:spLocks noGrp="1"/>
          </p:cNvSpPr>
          <p:nvPr>
            <p:ph type="title" idx="4294967295"/>
          </p:nvPr>
        </p:nvSpPr>
        <p:spPr>
          <a:xfrm>
            <a:off x="1311500" y="1245463"/>
            <a:ext cx="22332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Pain points</a:t>
            </a:r>
            <a:endParaRPr sz="1800" b="1"/>
          </a:p>
        </p:txBody>
      </p:sp>
      <p:sp>
        <p:nvSpPr>
          <p:cNvPr id="1309" name="Google Shape;1309;p67"/>
          <p:cNvSpPr txBox="1">
            <a:spLocks noGrp="1"/>
          </p:cNvSpPr>
          <p:nvPr>
            <p:ph type="title" idx="4294967295"/>
          </p:nvPr>
        </p:nvSpPr>
        <p:spPr>
          <a:xfrm>
            <a:off x="5362875" y="1280950"/>
            <a:ext cx="22332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Area of concern</a:t>
            </a:r>
            <a:endParaRPr sz="1800" b="1"/>
          </a:p>
        </p:txBody>
      </p:sp>
      <p:sp>
        <p:nvSpPr>
          <p:cNvPr id="1310" name="Google Shape;1310;p67"/>
          <p:cNvSpPr txBox="1">
            <a:spLocks noGrp="1"/>
          </p:cNvSpPr>
          <p:nvPr>
            <p:ph type="subTitle" idx="4294967295"/>
          </p:nvPr>
        </p:nvSpPr>
        <p:spPr>
          <a:xfrm>
            <a:off x="5226800" y="1741150"/>
            <a:ext cx="29943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Limited awareness in eco-friendly practices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8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RU YI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</a:endParaRPr>
          </a:p>
        </p:txBody>
      </p:sp>
      <p:sp>
        <p:nvSpPr>
          <p:cNvPr id="1316" name="Google Shape;1316;p68"/>
          <p:cNvSpPr txBox="1">
            <a:spLocks noGrp="1"/>
          </p:cNvSpPr>
          <p:nvPr>
            <p:ph type="title" idx="4294967295"/>
          </p:nvPr>
        </p:nvSpPr>
        <p:spPr>
          <a:xfrm>
            <a:off x="288350" y="1280950"/>
            <a:ext cx="8505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Area of concern:  </a:t>
            </a:r>
            <a:r>
              <a:rPr lang="en" sz="1600">
                <a:latin typeface="Asap"/>
                <a:ea typeface="Asap"/>
                <a:cs typeface="Asap"/>
                <a:sym typeface="Asap"/>
              </a:rPr>
              <a:t>Limited awareness in eco-friendly practices</a:t>
            </a:r>
            <a:endParaRPr sz="1800" b="1"/>
          </a:p>
        </p:txBody>
      </p:sp>
      <p:sp>
        <p:nvSpPr>
          <p:cNvPr id="1317" name="Google Shape;1317;p68"/>
          <p:cNvSpPr txBox="1">
            <a:spLocks noGrp="1"/>
          </p:cNvSpPr>
          <p:nvPr>
            <p:ph type="title" idx="4294967295"/>
          </p:nvPr>
        </p:nvSpPr>
        <p:spPr>
          <a:xfrm>
            <a:off x="319050" y="1783275"/>
            <a:ext cx="8505900" cy="25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Solution:  </a:t>
            </a:r>
            <a:r>
              <a:rPr lang="en" sz="1600">
                <a:latin typeface="Asap"/>
                <a:ea typeface="Asap"/>
                <a:cs typeface="Asap"/>
                <a:sym typeface="Asap"/>
              </a:rPr>
              <a:t>Implement widespread eco-friendly education campaigns and workshops 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Benefits: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Foster a green mindset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Promote eco-friendly habits 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Cons: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High initial costs of campaigns and workshops 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Potential resistance to change (habits)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Requires skilled workforce</a:t>
            </a:r>
            <a:endParaRPr sz="160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18" name="Google Shape;1318;p68"/>
          <p:cNvSpPr/>
          <p:nvPr/>
        </p:nvSpPr>
        <p:spPr>
          <a:xfrm>
            <a:off x="3128792" y="775692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68"/>
          <p:cNvSpPr txBox="1">
            <a:spLocks noGrp="1"/>
          </p:cNvSpPr>
          <p:nvPr>
            <p:ph type="subTitle" idx="3"/>
          </p:nvPr>
        </p:nvSpPr>
        <p:spPr>
          <a:xfrm>
            <a:off x="3544700" y="782525"/>
            <a:ext cx="2470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Sustainable Living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2"/>
          <p:cNvSpPr/>
          <p:nvPr/>
        </p:nvSpPr>
        <p:spPr>
          <a:xfrm>
            <a:off x="4585536" y="255625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2"/>
          <p:cNvSpPr/>
          <p:nvPr/>
        </p:nvSpPr>
        <p:spPr>
          <a:xfrm>
            <a:off x="4585536" y="3737302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2"/>
          <p:cNvSpPr/>
          <p:nvPr/>
        </p:nvSpPr>
        <p:spPr>
          <a:xfrm>
            <a:off x="4585536" y="1350532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2"/>
          <p:cNvSpPr/>
          <p:nvPr/>
        </p:nvSpPr>
        <p:spPr>
          <a:xfrm>
            <a:off x="664986" y="3737301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2"/>
          <p:cNvSpPr/>
          <p:nvPr/>
        </p:nvSpPr>
        <p:spPr>
          <a:xfrm>
            <a:off x="688611" y="256446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2"/>
          <p:cNvSpPr/>
          <p:nvPr/>
        </p:nvSpPr>
        <p:spPr>
          <a:xfrm>
            <a:off x="688611" y="1350538"/>
            <a:ext cx="891200" cy="818675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2"/>
          <p:cNvSpPr txBox="1">
            <a:spLocks noGrp="1"/>
          </p:cNvSpPr>
          <p:nvPr>
            <p:ph type="title"/>
          </p:nvPr>
        </p:nvSpPr>
        <p:spPr>
          <a:xfrm>
            <a:off x="1571301" y="1496013"/>
            <a:ext cx="302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066" name="Google Shape;1066;p42"/>
          <p:cNvSpPr txBox="1">
            <a:spLocks noGrp="1"/>
          </p:cNvSpPr>
          <p:nvPr>
            <p:ph type="title" idx="3"/>
          </p:nvPr>
        </p:nvSpPr>
        <p:spPr>
          <a:xfrm>
            <a:off x="1618185" y="2689400"/>
            <a:ext cx="302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Analysis</a:t>
            </a:r>
            <a:endParaRPr/>
          </a:p>
        </p:txBody>
      </p:sp>
      <p:sp>
        <p:nvSpPr>
          <p:cNvPr id="1067" name="Google Shape;1067;p42"/>
          <p:cNvSpPr txBox="1">
            <a:spLocks noGrp="1"/>
          </p:cNvSpPr>
          <p:nvPr>
            <p:ph type="title" idx="4"/>
          </p:nvPr>
        </p:nvSpPr>
        <p:spPr>
          <a:xfrm>
            <a:off x="787850" y="2705857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068" name="Google Shape;1068;p42"/>
          <p:cNvSpPr txBox="1">
            <a:spLocks noGrp="1"/>
          </p:cNvSpPr>
          <p:nvPr>
            <p:ph type="title" idx="6"/>
          </p:nvPr>
        </p:nvSpPr>
        <p:spPr>
          <a:xfrm>
            <a:off x="1556164" y="3873450"/>
            <a:ext cx="302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</a:t>
            </a:r>
            <a:endParaRPr/>
          </a:p>
        </p:txBody>
      </p:sp>
      <p:sp>
        <p:nvSpPr>
          <p:cNvPr id="1069" name="Google Shape;1069;p42"/>
          <p:cNvSpPr txBox="1">
            <a:spLocks noGrp="1"/>
          </p:cNvSpPr>
          <p:nvPr>
            <p:ph type="title" idx="7"/>
          </p:nvPr>
        </p:nvSpPr>
        <p:spPr>
          <a:xfrm>
            <a:off x="794337" y="3886283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070" name="Google Shape;1070;p42"/>
          <p:cNvSpPr txBox="1">
            <a:spLocks noGrp="1"/>
          </p:cNvSpPr>
          <p:nvPr>
            <p:ph type="title" idx="15"/>
          </p:nvPr>
        </p:nvSpPr>
        <p:spPr>
          <a:xfrm>
            <a:off x="5453760" y="2647350"/>
            <a:ext cx="3030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071" name="Google Shape;1071;p42"/>
          <p:cNvSpPr txBox="1">
            <a:spLocks noGrp="1"/>
          </p:cNvSpPr>
          <p:nvPr>
            <p:ph type="title" idx="18"/>
          </p:nvPr>
        </p:nvSpPr>
        <p:spPr>
          <a:xfrm>
            <a:off x="5453740" y="3873450"/>
            <a:ext cx="3030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Timeline</a:t>
            </a:r>
            <a:endParaRPr/>
          </a:p>
        </p:txBody>
      </p:sp>
      <p:sp>
        <p:nvSpPr>
          <p:cNvPr id="1072" name="Google Shape;1072;p42"/>
          <p:cNvSpPr txBox="1">
            <a:spLocks noGrp="1"/>
          </p:cNvSpPr>
          <p:nvPr>
            <p:ph type="title" idx="9"/>
          </p:nvPr>
        </p:nvSpPr>
        <p:spPr>
          <a:xfrm>
            <a:off x="5468253" y="1421250"/>
            <a:ext cx="3758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Sub-Hypothesis Statement</a:t>
            </a:r>
            <a:endParaRPr/>
          </a:p>
        </p:txBody>
      </p:sp>
      <p:sp>
        <p:nvSpPr>
          <p:cNvPr id="1073" name="Google Shape;1073;p42"/>
          <p:cNvSpPr txBox="1">
            <a:spLocks noGrp="1"/>
          </p:cNvSpPr>
          <p:nvPr>
            <p:ph type="title" idx="13"/>
          </p:nvPr>
        </p:nvSpPr>
        <p:spPr>
          <a:xfrm>
            <a:off x="4687536" y="1496029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74" name="Google Shape;1074;p42"/>
          <p:cNvSpPr txBox="1">
            <a:spLocks noGrp="1"/>
          </p:cNvSpPr>
          <p:nvPr>
            <p:ph type="title" idx="19"/>
          </p:nvPr>
        </p:nvSpPr>
        <p:spPr>
          <a:xfrm>
            <a:off x="4687536" y="3873458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075" name="Google Shape;1075;p42"/>
          <p:cNvSpPr txBox="1">
            <a:spLocks noGrp="1"/>
          </p:cNvSpPr>
          <p:nvPr>
            <p:ph type="title" idx="2"/>
          </p:nvPr>
        </p:nvSpPr>
        <p:spPr>
          <a:xfrm>
            <a:off x="4684774" y="2705857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076" name="Google Shape;1076;p42"/>
          <p:cNvSpPr txBox="1">
            <a:spLocks noGrp="1"/>
          </p:cNvSpPr>
          <p:nvPr>
            <p:ph type="title" idx="16"/>
          </p:nvPr>
        </p:nvSpPr>
        <p:spPr>
          <a:xfrm>
            <a:off x="790612" y="1496029"/>
            <a:ext cx="69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077" name="Google Shape;1077;p42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Table</a:t>
            </a:r>
            <a:r>
              <a:rPr lang="en" b="1"/>
              <a:t> of contents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Google Shape;1324;p69"/>
          <p:cNvPicPr preferRelativeResize="0"/>
          <p:nvPr/>
        </p:nvPicPr>
        <p:blipFill rotWithShape="1">
          <a:blip r:embed="rId3">
            <a:alphaModFix/>
          </a:blip>
          <a:srcRect l="1108" t="1733" r="794" b="1414"/>
          <a:stretch/>
        </p:blipFill>
        <p:spPr>
          <a:xfrm>
            <a:off x="1399427" y="1407125"/>
            <a:ext cx="6345175" cy="3542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5" name="Google Shape;1325;p69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ANGELA</a:t>
            </a:r>
            <a:endParaRPr/>
          </a:p>
        </p:txBody>
      </p:sp>
      <p:sp>
        <p:nvSpPr>
          <p:cNvPr id="1326" name="Google Shape;1326;p69"/>
          <p:cNvSpPr/>
          <p:nvPr/>
        </p:nvSpPr>
        <p:spPr>
          <a:xfrm>
            <a:off x="3394598" y="775707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69"/>
          <p:cNvSpPr txBox="1">
            <a:spLocks noGrp="1"/>
          </p:cNvSpPr>
          <p:nvPr>
            <p:ph type="subTitle" idx="3"/>
          </p:nvPr>
        </p:nvSpPr>
        <p:spPr>
          <a:xfrm>
            <a:off x="3859688" y="796986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Resilient Future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70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ANGELA</a:t>
            </a:r>
            <a:endParaRPr/>
          </a:p>
        </p:txBody>
      </p:sp>
      <p:sp>
        <p:nvSpPr>
          <p:cNvPr id="1333" name="Google Shape;1333;p70"/>
          <p:cNvSpPr/>
          <p:nvPr/>
        </p:nvSpPr>
        <p:spPr>
          <a:xfrm>
            <a:off x="3394598" y="775707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70"/>
          <p:cNvSpPr txBox="1">
            <a:spLocks noGrp="1"/>
          </p:cNvSpPr>
          <p:nvPr>
            <p:ph type="subTitle" idx="3"/>
          </p:nvPr>
        </p:nvSpPr>
        <p:spPr>
          <a:xfrm>
            <a:off x="3859688" y="796986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Resilient Future</a:t>
            </a:r>
            <a:endParaRPr b="1"/>
          </a:p>
        </p:txBody>
      </p:sp>
      <p:sp>
        <p:nvSpPr>
          <p:cNvPr id="1335" name="Google Shape;1335;p70"/>
          <p:cNvSpPr txBox="1">
            <a:spLocks noGrp="1"/>
          </p:cNvSpPr>
          <p:nvPr>
            <p:ph type="subTitle" idx="4294967295"/>
          </p:nvPr>
        </p:nvSpPr>
        <p:spPr>
          <a:xfrm>
            <a:off x="1415575" y="1741150"/>
            <a:ext cx="29943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selling price for locally-produced vegetables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Food wastage rampant in country</a:t>
            </a:r>
            <a:endParaRPr sz="1600"/>
          </a:p>
        </p:txBody>
      </p:sp>
      <p:sp>
        <p:nvSpPr>
          <p:cNvPr id="1336" name="Google Shape;1336;p70"/>
          <p:cNvSpPr txBox="1">
            <a:spLocks noGrp="1"/>
          </p:cNvSpPr>
          <p:nvPr>
            <p:ph type="title" idx="4294967295"/>
          </p:nvPr>
        </p:nvSpPr>
        <p:spPr>
          <a:xfrm>
            <a:off x="1415575" y="1280950"/>
            <a:ext cx="22332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Pain points</a:t>
            </a:r>
            <a:endParaRPr sz="1800" b="1"/>
          </a:p>
        </p:txBody>
      </p:sp>
      <p:sp>
        <p:nvSpPr>
          <p:cNvPr id="1337" name="Google Shape;1337;p70"/>
          <p:cNvSpPr txBox="1">
            <a:spLocks noGrp="1"/>
          </p:cNvSpPr>
          <p:nvPr>
            <p:ph type="title" idx="4294967295"/>
          </p:nvPr>
        </p:nvSpPr>
        <p:spPr>
          <a:xfrm>
            <a:off x="5362875" y="1280950"/>
            <a:ext cx="22332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Area of concern</a:t>
            </a:r>
            <a:endParaRPr sz="1800" b="1"/>
          </a:p>
        </p:txBody>
      </p:sp>
      <p:sp>
        <p:nvSpPr>
          <p:cNvPr id="1338" name="Google Shape;1338;p70"/>
          <p:cNvSpPr txBox="1">
            <a:spLocks noGrp="1"/>
          </p:cNvSpPr>
          <p:nvPr>
            <p:ph type="subTitle" idx="4294967295"/>
          </p:nvPr>
        </p:nvSpPr>
        <p:spPr>
          <a:xfrm>
            <a:off x="5272175" y="1741150"/>
            <a:ext cx="29943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Singapore will not be able to sustain its food demand in the future.</a:t>
            </a:r>
            <a:endParaRPr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71"/>
          <p:cNvSpPr txBox="1">
            <a:spLocks noGrp="1"/>
          </p:cNvSpPr>
          <p:nvPr>
            <p:ph type="title"/>
          </p:nvPr>
        </p:nvSpPr>
        <p:spPr>
          <a:xfrm>
            <a:off x="841248" y="1188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PERSONA – ANGELA</a:t>
            </a:r>
            <a:endParaRPr/>
          </a:p>
        </p:txBody>
      </p:sp>
      <p:sp>
        <p:nvSpPr>
          <p:cNvPr id="1344" name="Google Shape;1344;p71"/>
          <p:cNvSpPr/>
          <p:nvPr/>
        </p:nvSpPr>
        <p:spPr>
          <a:xfrm>
            <a:off x="3394598" y="775707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71"/>
          <p:cNvSpPr txBox="1">
            <a:spLocks noGrp="1"/>
          </p:cNvSpPr>
          <p:nvPr>
            <p:ph type="subTitle" idx="3"/>
          </p:nvPr>
        </p:nvSpPr>
        <p:spPr>
          <a:xfrm>
            <a:off x="3859688" y="796986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Resilient Future</a:t>
            </a:r>
            <a:endParaRPr b="1"/>
          </a:p>
        </p:txBody>
      </p:sp>
      <p:sp>
        <p:nvSpPr>
          <p:cNvPr id="1346" name="Google Shape;1346;p71"/>
          <p:cNvSpPr txBox="1">
            <a:spLocks noGrp="1"/>
          </p:cNvSpPr>
          <p:nvPr>
            <p:ph type="title" idx="4294967295"/>
          </p:nvPr>
        </p:nvSpPr>
        <p:spPr>
          <a:xfrm>
            <a:off x="288350" y="1280950"/>
            <a:ext cx="8505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Area of concern:  </a:t>
            </a:r>
            <a:r>
              <a:rPr lang="en" sz="1600">
                <a:latin typeface="Asap"/>
                <a:ea typeface="Asap"/>
                <a:cs typeface="Asap"/>
                <a:sym typeface="Asap"/>
              </a:rPr>
              <a:t>Singapore will not be able to sustain its food demand in the future.</a:t>
            </a:r>
            <a:endParaRPr sz="1800" b="1"/>
          </a:p>
        </p:txBody>
      </p:sp>
      <p:sp>
        <p:nvSpPr>
          <p:cNvPr id="1347" name="Google Shape;1347;p71"/>
          <p:cNvSpPr txBox="1">
            <a:spLocks noGrp="1"/>
          </p:cNvSpPr>
          <p:nvPr>
            <p:ph type="title" idx="4294967295"/>
          </p:nvPr>
        </p:nvSpPr>
        <p:spPr>
          <a:xfrm>
            <a:off x="319050" y="1783275"/>
            <a:ext cx="8505900" cy="22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Solution:  </a:t>
            </a:r>
            <a:r>
              <a:rPr lang="en" sz="1600">
                <a:latin typeface="Asap"/>
                <a:ea typeface="Asap"/>
                <a:cs typeface="Asap"/>
                <a:sym typeface="Asap"/>
              </a:rPr>
              <a:t>Increase local food production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Benefits: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Increase in skilled workforce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Funds and grants to invest in agri-food R&amp;D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Cons:</a:t>
            </a:r>
            <a:endParaRPr sz="1600">
              <a:latin typeface="Asap"/>
              <a:ea typeface="Asap"/>
              <a:cs typeface="Asap"/>
              <a:sym typeface="Asap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sap"/>
              <a:buChar char="●"/>
            </a:pPr>
            <a:r>
              <a:rPr lang="en" sz="1600">
                <a:latin typeface="Asap"/>
                <a:ea typeface="Asap"/>
                <a:cs typeface="Asap"/>
                <a:sym typeface="Asap"/>
              </a:rPr>
              <a:t>Limited land mass, consequently restricted food production</a:t>
            </a:r>
            <a:endParaRPr sz="1600"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72"/>
          <p:cNvSpPr txBox="1"/>
          <p:nvPr/>
        </p:nvSpPr>
        <p:spPr>
          <a:xfrm>
            <a:off x="5115300" y="3333463"/>
            <a:ext cx="3955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As a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culinary hobbyist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I want to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purchase locally grown produce at a lower price,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so that I can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support local farms in the long run.</a:t>
            </a:r>
            <a:endParaRPr sz="150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53" name="Google Shape;1353;p72"/>
          <p:cNvSpPr txBox="1">
            <a:spLocks noGrp="1"/>
          </p:cNvSpPr>
          <p:nvPr>
            <p:ph type="title"/>
          </p:nvPr>
        </p:nvSpPr>
        <p:spPr>
          <a:xfrm>
            <a:off x="1125450" y="-211650"/>
            <a:ext cx="68931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USER STORIES</a:t>
            </a:r>
            <a:endParaRPr sz="3000" b="1"/>
          </a:p>
        </p:txBody>
      </p:sp>
      <p:sp>
        <p:nvSpPr>
          <p:cNvPr id="1354" name="Google Shape;1354;p72"/>
          <p:cNvSpPr txBox="1"/>
          <p:nvPr/>
        </p:nvSpPr>
        <p:spPr>
          <a:xfrm>
            <a:off x="528125" y="1551963"/>
            <a:ext cx="3955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As a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citizen,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I want to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have access to nearby parks within my residential area,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so that I can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easily incorporate short walks into my daily routine.</a:t>
            </a:r>
            <a:endParaRPr sz="150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55" name="Google Shape;1355;p72"/>
          <p:cNvSpPr txBox="1"/>
          <p:nvPr/>
        </p:nvSpPr>
        <p:spPr>
          <a:xfrm>
            <a:off x="5115300" y="1567200"/>
            <a:ext cx="40287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sap"/>
                <a:ea typeface="Asap"/>
                <a:cs typeface="Asap"/>
                <a:sym typeface="Asap"/>
              </a:rPr>
              <a:t>As a</a:t>
            </a:r>
            <a:r>
              <a:rPr lang="en">
                <a:latin typeface="Asap"/>
                <a:ea typeface="Asap"/>
                <a:cs typeface="Asap"/>
                <a:sym typeface="Asap"/>
              </a:rPr>
              <a:t> citizen, </a:t>
            </a:r>
            <a:r>
              <a:rPr lang="en" b="1">
                <a:solidFill>
                  <a:srgbClr val="1F1F1F"/>
                </a:solidFill>
                <a:latin typeface="Asap"/>
                <a:ea typeface="Asap"/>
                <a:cs typeface="Asap"/>
                <a:sym typeface="Asap"/>
              </a:rPr>
              <a:t>I want to</a:t>
            </a:r>
            <a:r>
              <a:rPr lang="en">
                <a:solidFill>
                  <a:srgbClr val="1F1F1F"/>
                </a:solidFill>
                <a:latin typeface="Asap"/>
                <a:ea typeface="Asap"/>
                <a:cs typeface="Asap"/>
                <a:sym typeface="Asap"/>
              </a:rPr>
              <a:t> encourage more landed residents to install solar panels, </a:t>
            </a:r>
            <a:r>
              <a:rPr lang="en" b="1">
                <a:solidFill>
                  <a:srgbClr val="1F1F1F"/>
                </a:solidFill>
                <a:latin typeface="Asap"/>
                <a:ea typeface="Asap"/>
                <a:cs typeface="Asap"/>
                <a:sym typeface="Asap"/>
              </a:rPr>
              <a:t>so that I can </a:t>
            </a:r>
            <a:r>
              <a:rPr lang="en">
                <a:solidFill>
                  <a:srgbClr val="1F1F1F"/>
                </a:solidFill>
                <a:latin typeface="Asap"/>
                <a:ea typeface="Asap"/>
                <a:cs typeface="Asap"/>
                <a:sym typeface="Asap"/>
              </a:rPr>
              <a:t>help</a:t>
            </a:r>
            <a:r>
              <a:rPr lang="en" b="1">
                <a:solidFill>
                  <a:srgbClr val="1F1F1F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>
                <a:solidFill>
                  <a:srgbClr val="1F1F1F"/>
                </a:solidFill>
                <a:latin typeface="Asap"/>
                <a:ea typeface="Asap"/>
                <a:cs typeface="Asap"/>
                <a:sym typeface="Asap"/>
              </a:rPr>
              <a:t>others play their part in using renewable energy at home.</a:t>
            </a:r>
            <a:endParaRPr>
              <a:solidFill>
                <a:srgbClr val="1F1F1F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56" name="Google Shape;1356;p72"/>
          <p:cNvSpPr txBox="1"/>
          <p:nvPr/>
        </p:nvSpPr>
        <p:spPr>
          <a:xfrm>
            <a:off x="528125" y="3333463"/>
            <a:ext cx="3955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As an 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eco-advocate,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I want to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lead by example in promoting recycling, using reusable items, and proper waste disposal,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so that I can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inspire others about sustainable living.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57" name="Google Shape;1357;p72"/>
          <p:cNvSpPr/>
          <p:nvPr/>
        </p:nvSpPr>
        <p:spPr>
          <a:xfrm>
            <a:off x="638092" y="2764117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2"/>
          <p:cNvSpPr/>
          <p:nvPr/>
        </p:nvSpPr>
        <p:spPr>
          <a:xfrm>
            <a:off x="599750" y="1088863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72"/>
          <p:cNvGrpSpPr/>
          <p:nvPr/>
        </p:nvGrpSpPr>
        <p:grpSpPr>
          <a:xfrm>
            <a:off x="5115310" y="1065257"/>
            <a:ext cx="454248" cy="467875"/>
            <a:chOff x="2066571" y="3210245"/>
            <a:chExt cx="235142" cy="242196"/>
          </a:xfrm>
        </p:grpSpPr>
        <p:sp>
          <p:nvSpPr>
            <p:cNvPr id="1360" name="Google Shape;1360;p72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2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72"/>
          <p:cNvSpPr/>
          <p:nvPr/>
        </p:nvSpPr>
        <p:spPr>
          <a:xfrm>
            <a:off x="5115311" y="2749720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72"/>
          <p:cNvSpPr txBox="1">
            <a:spLocks noGrp="1"/>
          </p:cNvSpPr>
          <p:nvPr>
            <p:ph type="subTitle" idx="1"/>
          </p:nvPr>
        </p:nvSpPr>
        <p:spPr>
          <a:xfrm>
            <a:off x="1054000" y="1088900"/>
            <a:ext cx="29196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City in Nature | Interview 1 </a:t>
            </a:r>
            <a:endParaRPr b="1"/>
          </a:p>
        </p:txBody>
      </p:sp>
      <p:sp>
        <p:nvSpPr>
          <p:cNvPr id="1364" name="Google Shape;1364;p72"/>
          <p:cNvSpPr txBox="1">
            <a:spLocks noGrp="1"/>
          </p:cNvSpPr>
          <p:nvPr>
            <p:ph type="subTitle" idx="1"/>
          </p:nvPr>
        </p:nvSpPr>
        <p:spPr>
          <a:xfrm>
            <a:off x="5574975" y="1088875"/>
            <a:ext cx="27663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Energy Reset | interview 3</a:t>
            </a:r>
            <a:endParaRPr b="1"/>
          </a:p>
        </p:txBody>
      </p:sp>
      <p:sp>
        <p:nvSpPr>
          <p:cNvPr id="1365" name="Google Shape;1365;p72"/>
          <p:cNvSpPr txBox="1">
            <a:spLocks noGrp="1"/>
          </p:cNvSpPr>
          <p:nvPr>
            <p:ph type="subTitle" idx="1"/>
          </p:nvPr>
        </p:nvSpPr>
        <p:spPr>
          <a:xfrm>
            <a:off x="1015650" y="2770975"/>
            <a:ext cx="36081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Sustainable Living | Interview 5</a:t>
            </a:r>
            <a:endParaRPr b="1"/>
          </a:p>
        </p:txBody>
      </p:sp>
      <p:sp>
        <p:nvSpPr>
          <p:cNvPr id="1366" name="Google Shape;1366;p72"/>
          <p:cNvSpPr txBox="1">
            <a:spLocks noGrp="1"/>
          </p:cNvSpPr>
          <p:nvPr>
            <p:ph type="subTitle" idx="1"/>
          </p:nvPr>
        </p:nvSpPr>
        <p:spPr>
          <a:xfrm>
            <a:off x="5580400" y="2771000"/>
            <a:ext cx="29196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Resilient Future | Interview 7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73"/>
          <p:cNvSpPr/>
          <p:nvPr/>
        </p:nvSpPr>
        <p:spPr>
          <a:xfrm>
            <a:off x="3924807" y="1311462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/>
          <p:cNvSpPr txBox="1">
            <a:spLocks noGrp="1"/>
          </p:cNvSpPr>
          <p:nvPr>
            <p:ph type="title"/>
          </p:nvPr>
        </p:nvSpPr>
        <p:spPr>
          <a:xfrm>
            <a:off x="1613250" y="2630800"/>
            <a:ext cx="687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Sub-Hypothesis Statement</a:t>
            </a:r>
            <a:endParaRPr/>
          </a:p>
        </p:txBody>
      </p:sp>
      <p:sp>
        <p:nvSpPr>
          <p:cNvPr id="1373" name="Google Shape;1373;p73"/>
          <p:cNvSpPr txBox="1">
            <a:spLocks noGrp="1"/>
          </p:cNvSpPr>
          <p:nvPr>
            <p:ph type="title" idx="2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4"/>
          <p:cNvSpPr txBox="1">
            <a:spLocks noGrp="1"/>
          </p:cNvSpPr>
          <p:nvPr>
            <p:ph type="title"/>
          </p:nvPr>
        </p:nvSpPr>
        <p:spPr>
          <a:xfrm>
            <a:off x="1125450" y="-120950"/>
            <a:ext cx="68931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SUB-HYPOTHESIS  STATEMENT</a:t>
            </a:r>
            <a:endParaRPr sz="3000" b="1"/>
          </a:p>
        </p:txBody>
      </p:sp>
      <p:sp>
        <p:nvSpPr>
          <p:cNvPr id="1379" name="Google Shape;1379;p74"/>
          <p:cNvSpPr/>
          <p:nvPr/>
        </p:nvSpPr>
        <p:spPr>
          <a:xfrm>
            <a:off x="638092" y="2764117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74"/>
          <p:cNvSpPr/>
          <p:nvPr/>
        </p:nvSpPr>
        <p:spPr>
          <a:xfrm>
            <a:off x="599750" y="1088863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1" name="Google Shape;1381;p74"/>
          <p:cNvGrpSpPr/>
          <p:nvPr/>
        </p:nvGrpSpPr>
        <p:grpSpPr>
          <a:xfrm>
            <a:off x="5115310" y="1065257"/>
            <a:ext cx="454248" cy="467875"/>
            <a:chOff x="2066571" y="3210245"/>
            <a:chExt cx="235142" cy="242196"/>
          </a:xfrm>
        </p:grpSpPr>
        <p:sp>
          <p:nvSpPr>
            <p:cNvPr id="1382" name="Google Shape;1382;p74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4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74"/>
          <p:cNvSpPr/>
          <p:nvPr/>
        </p:nvSpPr>
        <p:spPr>
          <a:xfrm>
            <a:off x="5115311" y="2749720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4"/>
          <p:cNvSpPr txBox="1">
            <a:spLocks noGrp="1"/>
          </p:cNvSpPr>
          <p:nvPr>
            <p:ph type="subTitle" idx="1"/>
          </p:nvPr>
        </p:nvSpPr>
        <p:spPr>
          <a:xfrm>
            <a:off x="1054000" y="1088898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City in Nature </a:t>
            </a:r>
            <a:endParaRPr b="1"/>
          </a:p>
        </p:txBody>
      </p:sp>
      <p:sp>
        <p:nvSpPr>
          <p:cNvPr id="1386" name="Google Shape;1386;p74"/>
          <p:cNvSpPr txBox="1">
            <a:spLocks noGrp="1"/>
          </p:cNvSpPr>
          <p:nvPr>
            <p:ph type="subTitle" idx="1"/>
          </p:nvPr>
        </p:nvSpPr>
        <p:spPr>
          <a:xfrm>
            <a:off x="5574975" y="1088886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Energy Reset</a:t>
            </a:r>
            <a:endParaRPr b="1"/>
          </a:p>
        </p:txBody>
      </p:sp>
      <p:sp>
        <p:nvSpPr>
          <p:cNvPr id="1387" name="Google Shape;1387;p74"/>
          <p:cNvSpPr txBox="1">
            <a:spLocks noGrp="1"/>
          </p:cNvSpPr>
          <p:nvPr>
            <p:ph type="subTitle" idx="1"/>
          </p:nvPr>
        </p:nvSpPr>
        <p:spPr>
          <a:xfrm>
            <a:off x="1015650" y="2770975"/>
            <a:ext cx="2470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Sustainable Living</a:t>
            </a:r>
            <a:endParaRPr b="1"/>
          </a:p>
        </p:txBody>
      </p:sp>
      <p:sp>
        <p:nvSpPr>
          <p:cNvPr id="1388" name="Google Shape;1388;p74"/>
          <p:cNvSpPr txBox="1">
            <a:spLocks noGrp="1"/>
          </p:cNvSpPr>
          <p:nvPr>
            <p:ph type="subTitle" idx="1"/>
          </p:nvPr>
        </p:nvSpPr>
        <p:spPr>
          <a:xfrm>
            <a:off x="5580400" y="2770998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Resilient Future</a:t>
            </a:r>
            <a:endParaRPr b="1"/>
          </a:p>
        </p:txBody>
      </p:sp>
      <p:sp>
        <p:nvSpPr>
          <p:cNvPr id="1389" name="Google Shape;1389;p74"/>
          <p:cNvSpPr txBox="1">
            <a:spLocks noGrp="1"/>
          </p:cNvSpPr>
          <p:nvPr>
            <p:ph type="subTitle" idx="1"/>
          </p:nvPr>
        </p:nvSpPr>
        <p:spPr>
          <a:xfrm>
            <a:off x="599750" y="3311250"/>
            <a:ext cx="4179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Sustainable Living pillar of the Green Plan </a:t>
            </a:r>
            <a:r>
              <a:rPr lang="en" sz="1400" b="1"/>
              <a:t>is committed</a:t>
            </a:r>
            <a:r>
              <a:rPr lang="en" sz="1400"/>
              <a:t> to </a:t>
            </a:r>
            <a:r>
              <a:rPr lang="en" sz="1400" b="1"/>
              <a:t>building an eco-friendly country</a:t>
            </a:r>
            <a:r>
              <a:rPr lang="en" sz="1400"/>
              <a:t>.</a:t>
            </a:r>
            <a:endParaRPr sz="1400"/>
          </a:p>
        </p:txBody>
      </p:sp>
      <p:sp>
        <p:nvSpPr>
          <p:cNvPr id="1390" name="Google Shape;1390;p74"/>
          <p:cNvSpPr txBox="1">
            <a:spLocks noGrp="1"/>
          </p:cNvSpPr>
          <p:nvPr>
            <p:ph type="subTitle" idx="1"/>
          </p:nvPr>
        </p:nvSpPr>
        <p:spPr>
          <a:xfrm>
            <a:off x="5115300" y="3311250"/>
            <a:ext cx="3399600" cy="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/>
              <a:t>The Resilient Future pillar of the Green Plan </a:t>
            </a:r>
            <a:r>
              <a:rPr lang="en" sz="1400" b="1"/>
              <a:t>is committed</a:t>
            </a:r>
            <a:r>
              <a:rPr lang="en" sz="1400"/>
              <a:t> to </a:t>
            </a:r>
            <a:r>
              <a:rPr lang="en" sz="1400" b="1"/>
              <a:t>making its food supply resilient in the future</a:t>
            </a:r>
            <a:r>
              <a:rPr lang="en" sz="1400"/>
              <a:t>.</a:t>
            </a:r>
            <a:endParaRPr sz="1400"/>
          </a:p>
        </p:txBody>
      </p:sp>
      <p:sp>
        <p:nvSpPr>
          <p:cNvPr id="1391" name="Google Shape;1391;p74"/>
          <p:cNvSpPr txBox="1"/>
          <p:nvPr/>
        </p:nvSpPr>
        <p:spPr>
          <a:xfrm>
            <a:off x="528125" y="1580375"/>
            <a:ext cx="4179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The City in Nature pillar of the Green Plan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is committed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to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expanding urban greenery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aligning with Singapore’s goal of sustainable living.</a:t>
            </a:r>
            <a:endParaRPr sz="150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92" name="Google Shape;1392;p74"/>
          <p:cNvSpPr txBox="1"/>
          <p:nvPr/>
        </p:nvSpPr>
        <p:spPr>
          <a:xfrm>
            <a:off x="5115300" y="1580375"/>
            <a:ext cx="35898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The Energy Reset pillar of the Green Plan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is committed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to </a:t>
            </a:r>
            <a:r>
              <a:rPr lang="en" b="1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making energy consumption better holistically</a:t>
            </a: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75"/>
          <p:cNvSpPr/>
          <p:nvPr/>
        </p:nvSpPr>
        <p:spPr>
          <a:xfrm>
            <a:off x="3957405" y="1311444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5"/>
          <p:cNvSpPr txBox="1">
            <a:spLocks noGrp="1"/>
          </p:cNvSpPr>
          <p:nvPr>
            <p:ph type="title"/>
          </p:nvPr>
        </p:nvSpPr>
        <p:spPr>
          <a:xfrm>
            <a:off x="2007750" y="2845218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Datasets &amp; Resources</a:t>
            </a:r>
            <a:endParaRPr/>
          </a:p>
        </p:txBody>
      </p:sp>
      <p:sp>
        <p:nvSpPr>
          <p:cNvPr id="1399" name="Google Shape;1399;p75"/>
          <p:cNvSpPr txBox="1">
            <a:spLocks noGrp="1"/>
          </p:cNvSpPr>
          <p:nvPr>
            <p:ph type="title" idx="2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76"/>
          <p:cNvSpPr txBox="1">
            <a:spLocks noGrp="1"/>
          </p:cNvSpPr>
          <p:nvPr>
            <p:ph type="title"/>
          </p:nvPr>
        </p:nvSpPr>
        <p:spPr>
          <a:xfrm>
            <a:off x="720000" y="115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TOOLS USED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5" name="Google Shape;1405;p76"/>
          <p:cNvSpPr/>
          <p:nvPr/>
        </p:nvSpPr>
        <p:spPr>
          <a:xfrm>
            <a:off x="5968076" y="1772888"/>
            <a:ext cx="3032959" cy="2395262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6" name="Google Shape;140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924" y="1926412"/>
            <a:ext cx="2689250" cy="15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76"/>
          <p:cNvSpPr txBox="1">
            <a:spLocks noGrp="1"/>
          </p:cNvSpPr>
          <p:nvPr>
            <p:ph type="subTitle" idx="1"/>
          </p:nvPr>
        </p:nvSpPr>
        <p:spPr>
          <a:xfrm>
            <a:off x="474863" y="1469350"/>
            <a:ext cx="212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Interview Platforms</a:t>
            </a:r>
            <a:endParaRPr b="1"/>
          </a:p>
        </p:txBody>
      </p:sp>
      <p:sp>
        <p:nvSpPr>
          <p:cNvPr id="1408" name="Google Shape;1408;p76"/>
          <p:cNvSpPr txBox="1">
            <a:spLocks noGrp="1"/>
          </p:cNvSpPr>
          <p:nvPr>
            <p:ph type="subTitle" idx="1"/>
          </p:nvPr>
        </p:nvSpPr>
        <p:spPr>
          <a:xfrm>
            <a:off x="3221475" y="1469350"/>
            <a:ext cx="212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Survey Platforms</a:t>
            </a:r>
            <a:endParaRPr b="1"/>
          </a:p>
        </p:txBody>
      </p:sp>
      <p:sp>
        <p:nvSpPr>
          <p:cNvPr id="1409" name="Google Shape;1409;p76"/>
          <p:cNvSpPr txBox="1">
            <a:spLocks noGrp="1"/>
          </p:cNvSpPr>
          <p:nvPr>
            <p:ph type="subTitle" idx="1"/>
          </p:nvPr>
        </p:nvSpPr>
        <p:spPr>
          <a:xfrm>
            <a:off x="2008238" y="2980125"/>
            <a:ext cx="212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Display Visuals</a:t>
            </a:r>
            <a:endParaRPr b="1"/>
          </a:p>
        </p:txBody>
      </p:sp>
      <p:pic>
        <p:nvPicPr>
          <p:cNvPr id="1410" name="Google Shape;141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625" y="1915725"/>
            <a:ext cx="714550" cy="7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Google Shape;1411;p76"/>
          <p:cNvPicPr preferRelativeResize="0"/>
          <p:nvPr/>
        </p:nvPicPr>
        <p:blipFill rotWithShape="1">
          <a:blip r:embed="rId5">
            <a:alphaModFix/>
          </a:blip>
          <a:srcRect l="23613" t="8847" r="20577" b="15657"/>
          <a:stretch/>
        </p:blipFill>
        <p:spPr>
          <a:xfrm>
            <a:off x="1586050" y="3437187"/>
            <a:ext cx="714552" cy="64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p76"/>
          <p:cNvPicPr preferRelativeResize="0"/>
          <p:nvPr/>
        </p:nvPicPr>
        <p:blipFill rotWithShape="1">
          <a:blip r:embed="rId6">
            <a:alphaModFix/>
          </a:blip>
          <a:srcRect l="12358" r="14643"/>
          <a:stretch/>
        </p:blipFill>
        <p:spPr>
          <a:xfrm>
            <a:off x="4322250" y="1915713"/>
            <a:ext cx="521643" cy="7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212" y="1926407"/>
            <a:ext cx="714551" cy="61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4" name="Google Shape;1414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67374" y="3508775"/>
            <a:ext cx="382002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Google Shape;1415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16138" y="3466113"/>
            <a:ext cx="714575" cy="658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77"/>
          <p:cNvSpPr txBox="1">
            <a:spLocks noGrp="1"/>
          </p:cNvSpPr>
          <p:nvPr>
            <p:ph type="title"/>
          </p:nvPr>
        </p:nvSpPr>
        <p:spPr>
          <a:xfrm>
            <a:off x="3120150" y="42850"/>
            <a:ext cx="290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DATASETS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21" name="Google Shape;1421;p77"/>
          <p:cNvSpPr/>
          <p:nvPr/>
        </p:nvSpPr>
        <p:spPr>
          <a:xfrm>
            <a:off x="3400025" y="615550"/>
            <a:ext cx="454254" cy="420654"/>
          </a:xfrm>
          <a:custGeom>
            <a:avLst/>
            <a:gdLst/>
            <a:ahLst/>
            <a:cxnLst/>
            <a:rect l="l" t="t" r="r" b="b"/>
            <a:pathLst>
              <a:path w="8517" h="7416" extrusionOk="0">
                <a:moveTo>
                  <a:pt x="7268" y="249"/>
                </a:moveTo>
                <a:cubicBezTo>
                  <a:pt x="7325" y="249"/>
                  <a:pt x="7383" y="253"/>
                  <a:pt x="7441" y="261"/>
                </a:cubicBezTo>
                <a:cubicBezTo>
                  <a:pt x="7494" y="660"/>
                  <a:pt x="7359" y="1061"/>
                  <a:pt x="7072" y="1348"/>
                </a:cubicBezTo>
                <a:cubicBezTo>
                  <a:pt x="6827" y="1593"/>
                  <a:pt x="6497" y="1727"/>
                  <a:pt x="6156" y="1727"/>
                </a:cubicBezTo>
                <a:cubicBezTo>
                  <a:pt x="6099" y="1727"/>
                  <a:pt x="6042" y="1723"/>
                  <a:pt x="5985" y="1716"/>
                </a:cubicBezTo>
                <a:cubicBezTo>
                  <a:pt x="5931" y="1317"/>
                  <a:pt x="6066" y="916"/>
                  <a:pt x="6353" y="628"/>
                </a:cubicBezTo>
                <a:cubicBezTo>
                  <a:pt x="6598" y="382"/>
                  <a:pt x="6927" y="249"/>
                  <a:pt x="7268" y="249"/>
                </a:cubicBezTo>
                <a:close/>
                <a:moveTo>
                  <a:pt x="4696" y="1315"/>
                </a:moveTo>
                <a:cubicBezTo>
                  <a:pt x="5101" y="1315"/>
                  <a:pt x="5480" y="1504"/>
                  <a:pt x="5725" y="1823"/>
                </a:cubicBezTo>
                <a:cubicBezTo>
                  <a:pt x="5480" y="2144"/>
                  <a:pt x="5101" y="2332"/>
                  <a:pt x="4696" y="2332"/>
                </a:cubicBezTo>
                <a:cubicBezTo>
                  <a:pt x="4289" y="2332"/>
                  <a:pt x="3911" y="2144"/>
                  <a:pt x="3666" y="1823"/>
                </a:cubicBezTo>
                <a:cubicBezTo>
                  <a:pt x="3911" y="1504"/>
                  <a:pt x="4289" y="1315"/>
                  <a:pt x="4696" y="1315"/>
                </a:cubicBezTo>
                <a:close/>
                <a:moveTo>
                  <a:pt x="1382" y="1975"/>
                </a:moveTo>
                <a:cubicBezTo>
                  <a:pt x="1703" y="1975"/>
                  <a:pt x="2017" y="2094"/>
                  <a:pt x="2259" y="2317"/>
                </a:cubicBezTo>
                <a:cubicBezTo>
                  <a:pt x="2558" y="2592"/>
                  <a:pt x="2709" y="2987"/>
                  <a:pt x="2672" y="3388"/>
                </a:cubicBezTo>
                <a:cubicBezTo>
                  <a:pt x="2597" y="3401"/>
                  <a:pt x="2521" y="3408"/>
                  <a:pt x="2446" y="3408"/>
                </a:cubicBezTo>
                <a:cubicBezTo>
                  <a:pt x="2125" y="3408"/>
                  <a:pt x="1812" y="3289"/>
                  <a:pt x="1571" y="3066"/>
                </a:cubicBezTo>
                <a:cubicBezTo>
                  <a:pt x="1272" y="2792"/>
                  <a:pt x="1121" y="2397"/>
                  <a:pt x="1157" y="1995"/>
                </a:cubicBezTo>
                <a:cubicBezTo>
                  <a:pt x="1232" y="1982"/>
                  <a:pt x="1307" y="1975"/>
                  <a:pt x="1382" y="1975"/>
                </a:cubicBezTo>
                <a:close/>
                <a:moveTo>
                  <a:pt x="3998" y="2933"/>
                </a:moveTo>
                <a:cubicBezTo>
                  <a:pt x="4384" y="2933"/>
                  <a:pt x="4748" y="3103"/>
                  <a:pt x="4994" y="3400"/>
                </a:cubicBezTo>
                <a:cubicBezTo>
                  <a:pt x="4763" y="3729"/>
                  <a:pt x="4393" y="3933"/>
                  <a:pt x="3987" y="3950"/>
                </a:cubicBezTo>
                <a:cubicBezTo>
                  <a:pt x="3968" y="3951"/>
                  <a:pt x="3949" y="3951"/>
                  <a:pt x="3931" y="3951"/>
                </a:cubicBezTo>
                <a:cubicBezTo>
                  <a:pt x="3546" y="3951"/>
                  <a:pt x="3183" y="3780"/>
                  <a:pt x="2937" y="3485"/>
                </a:cubicBezTo>
                <a:cubicBezTo>
                  <a:pt x="3168" y="3155"/>
                  <a:pt x="3539" y="2952"/>
                  <a:pt x="3944" y="2934"/>
                </a:cubicBezTo>
                <a:cubicBezTo>
                  <a:pt x="3962" y="2933"/>
                  <a:pt x="3980" y="2933"/>
                  <a:pt x="3998" y="2933"/>
                </a:cubicBezTo>
                <a:close/>
                <a:moveTo>
                  <a:pt x="2736" y="3632"/>
                </a:moveTo>
                <a:cubicBezTo>
                  <a:pt x="2789" y="3696"/>
                  <a:pt x="2847" y="3756"/>
                  <a:pt x="2908" y="3811"/>
                </a:cubicBezTo>
                <a:cubicBezTo>
                  <a:pt x="2859" y="3856"/>
                  <a:pt x="2812" y="3906"/>
                  <a:pt x="2767" y="3961"/>
                </a:cubicBezTo>
                <a:cubicBezTo>
                  <a:pt x="2522" y="4264"/>
                  <a:pt x="2373" y="4674"/>
                  <a:pt x="2342" y="5129"/>
                </a:cubicBezTo>
                <a:cubicBezTo>
                  <a:pt x="2259" y="5129"/>
                  <a:pt x="2176" y="5130"/>
                  <a:pt x="2093" y="5130"/>
                </a:cubicBezTo>
                <a:cubicBezTo>
                  <a:pt x="2125" y="4617"/>
                  <a:pt x="2294" y="4150"/>
                  <a:pt x="2574" y="3804"/>
                </a:cubicBezTo>
                <a:cubicBezTo>
                  <a:pt x="2625" y="3741"/>
                  <a:pt x="2679" y="3684"/>
                  <a:pt x="2736" y="3632"/>
                </a:cubicBezTo>
                <a:close/>
                <a:moveTo>
                  <a:pt x="4259" y="5371"/>
                </a:moveTo>
                <a:cubicBezTo>
                  <a:pt x="5498" y="5371"/>
                  <a:pt x="6736" y="5378"/>
                  <a:pt x="7965" y="5392"/>
                </a:cubicBezTo>
                <a:cubicBezTo>
                  <a:pt x="8080" y="5393"/>
                  <a:pt x="8182" y="5460"/>
                  <a:pt x="8225" y="5563"/>
                </a:cubicBezTo>
                <a:cubicBezTo>
                  <a:pt x="8261" y="5647"/>
                  <a:pt x="8259" y="5725"/>
                  <a:pt x="8219" y="5810"/>
                </a:cubicBezTo>
                <a:cubicBezTo>
                  <a:pt x="8175" y="5905"/>
                  <a:pt x="8075" y="5966"/>
                  <a:pt x="7965" y="5967"/>
                </a:cubicBezTo>
                <a:cubicBezTo>
                  <a:pt x="6736" y="5981"/>
                  <a:pt x="5497" y="5988"/>
                  <a:pt x="4259" y="5988"/>
                </a:cubicBezTo>
                <a:cubicBezTo>
                  <a:pt x="3020" y="5988"/>
                  <a:pt x="1782" y="5981"/>
                  <a:pt x="553" y="5967"/>
                </a:cubicBezTo>
                <a:cubicBezTo>
                  <a:pt x="443" y="5966"/>
                  <a:pt x="343" y="5905"/>
                  <a:pt x="299" y="5810"/>
                </a:cubicBezTo>
                <a:cubicBezTo>
                  <a:pt x="257" y="5721"/>
                  <a:pt x="257" y="5638"/>
                  <a:pt x="299" y="5550"/>
                </a:cubicBezTo>
                <a:cubicBezTo>
                  <a:pt x="343" y="5454"/>
                  <a:pt x="443" y="5393"/>
                  <a:pt x="553" y="5392"/>
                </a:cubicBezTo>
                <a:cubicBezTo>
                  <a:pt x="1782" y="5378"/>
                  <a:pt x="3021" y="5371"/>
                  <a:pt x="4259" y="5371"/>
                </a:cubicBezTo>
                <a:close/>
                <a:moveTo>
                  <a:pt x="7653" y="6219"/>
                </a:moveTo>
                <a:lnTo>
                  <a:pt x="7653" y="6219"/>
                </a:lnTo>
                <a:cubicBezTo>
                  <a:pt x="7652" y="6260"/>
                  <a:pt x="7650" y="6310"/>
                  <a:pt x="7646" y="6367"/>
                </a:cubicBezTo>
                <a:cubicBezTo>
                  <a:pt x="7632" y="6535"/>
                  <a:pt x="7594" y="6784"/>
                  <a:pt x="7494" y="7022"/>
                </a:cubicBezTo>
                <a:cubicBezTo>
                  <a:pt x="7458" y="7110"/>
                  <a:pt x="7372" y="7167"/>
                  <a:pt x="7276" y="7167"/>
                </a:cubicBezTo>
                <a:lnTo>
                  <a:pt x="5289" y="7167"/>
                </a:lnTo>
                <a:cubicBezTo>
                  <a:pt x="5193" y="7167"/>
                  <a:pt x="5107" y="7110"/>
                  <a:pt x="5071" y="7022"/>
                </a:cubicBezTo>
                <a:cubicBezTo>
                  <a:pt x="4971" y="6784"/>
                  <a:pt x="4934" y="6535"/>
                  <a:pt x="4920" y="6367"/>
                </a:cubicBezTo>
                <a:cubicBezTo>
                  <a:pt x="4916" y="6317"/>
                  <a:pt x="4914" y="6273"/>
                  <a:pt x="4913" y="6235"/>
                </a:cubicBezTo>
                <a:cubicBezTo>
                  <a:pt x="5828" y="6234"/>
                  <a:pt x="6743" y="6229"/>
                  <a:pt x="7653" y="6219"/>
                </a:cubicBezTo>
                <a:close/>
                <a:moveTo>
                  <a:pt x="7268" y="1"/>
                </a:moveTo>
                <a:cubicBezTo>
                  <a:pt x="6863" y="1"/>
                  <a:pt x="6470" y="160"/>
                  <a:pt x="6177" y="453"/>
                </a:cubicBezTo>
                <a:cubicBezTo>
                  <a:pt x="5904" y="726"/>
                  <a:pt x="5746" y="1086"/>
                  <a:pt x="5727" y="1463"/>
                </a:cubicBezTo>
                <a:cubicBezTo>
                  <a:pt x="5447" y="1210"/>
                  <a:pt x="5081" y="1067"/>
                  <a:pt x="4695" y="1067"/>
                </a:cubicBezTo>
                <a:cubicBezTo>
                  <a:pt x="4177" y="1067"/>
                  <a:pt x="3697" y="1324"/>
                  <a:pt x="3410" y="1755"/>
                </a:cubicBezTo>
                <a:cubicBezTo>
                  <a:pt x="3381" y="1797"/>
                  <a:pt x="3381" y="1852"/>
                  <a:pt x="3410" y="1893"/>
                </a:cubicBezTo>
                <a:cubicBezTo>
                  <a:pt x="3697" y="2324"/>
                  <a:pt x="4177" y="2581"/>
                  <a:pt x="4695" y="2581"/>
                </a:cubicBezTo>
                <a:cubicBezTo>
                  <a:pt x="5151" y="2581"/>
                  <a:pt x="5577" y="2381"/>
                  <a:pt x="5870" y="2039"/>
                </a:cubicBezTo>
                <a:cubicBezTo>
                  <a:pt x="6066" y="2539"/>
                  <a:pt x="6443" y="2873"/>
                  <a:pt x="6752" y="3147"/>
                </a:cubicBezTo>
                <a:cubicBezTo>
                  <a:pt x="7133" y="3483"/>
                  <a:pt x="7348" y="3690"/>
                  <a:pt x="7348" y="4012"/>
                </a:cubicBezTo>
                <a:cubicBezTo>
                  <a:pt x="7348" y="4397"/>
                  <a:pt x="7111" y="4637"/>
                  <a:pt x="6811" y="4941"/>
                </a:cubicBezTo>
                <a:cubicBezTo>
                  <a:pt x="6749" y="5002"/>
                  <a:pt x="6687" y="5065"/>
                  <a:pt x="6625" y="5132"/>
                </a:cubicBezTo>
                <a:cubicBezTo>
                  <a:pt x="5842" y="5126"/>
                  <a:pt x="5056" y="5124"/>
                  <a:pt x="4271" y="5124"/>
                </a:cubicBezTo>
                <a:cubicBezTo>
                  <a:pt x="3710" y="5124"/>
                  <a:pt x="3150" y="5125"/>
                  <a:pt x="2591" y="5127"/>
                </a:cubicBezTo>
                <a:cubicBezTo>
                  <a:pt x="2621" y="4732"/>
                  <a:pt x="2749" y="4376"/>
                  <a:pt x="2959" y="4117"/>
                </a:cubicBezTo>
                <a:cubicBezTo>
                  <a:pt x="3006" y="4060"/>
                  <a:pt x="3058" y="4008"/>
                  <a:pt x="3111" y="3964"/>
                </a:cubicBezTo>
                <a:cubicBezTo>
                  <a:pt x="3354" y="4116"/>
                  <a:pt x="3637" y="4201"/>
                  <a:pt x="3932" y="4201"/>
                </a:cubicBezTo>
                <a:cubicBezTo>
                  <a:pt x="3954" y="4201"/>
                  <a:pt x="3975" y="4200"/>
                  <a:pt x="3997" y="4199"/>
                </a:cubicBezTo>
                <a:cubicBezTo>
                  <a:pt x="4514" y="4178"/>
                  <a:pt x="4983" y="3900"/>
                  <a:pt x="5252" y="3458"/>
                </a:cubicBezTo>
                <a:cubicBezTo>
                  <a:pt x="5278" y="3415"/>
                  <a:pt x="5276" y="3361"/>
                  <a:pt x="5246" y="3320"/>
                </a:cubicBezTo>
                <a:cubicBezTo>
                  <a:pt x="4954" y="2919"/>
                  <a:pt x="4492" y="2685"/>
                  <a:pt x="4000" y="2685"/>
                </a:cubicBezTo>
                <a:cubicBezTo>
                  <a:pt x="3978" y="2685"/>
                  <a:pt x="3956" y="2685"/>
                  <a:pt x="3934" y="2686"/>
                </a:cubicBezTo>
                <a:cubicBezTo>
                  <a:pt x="3548" y="2702"/>
                  <a:pt x="3188" y="2861"/>
                  <a:pt x="2919" y="3125"/>
                </a:cubicBezTo>
                <a:cubicBezTo>
                  <a:pt x="2883" y="2750"/>
                  <a:pt x="2712" y="2396"/>
                  <a:pt x="2428" y="2135"/>
                </a:cubicBezTo>
                <a:cubicBezTo>
                  <a:pt x="2139" y="1869"/>
                  <a:pt x="1765" y="1727"/>
                  <a:pt x="1382" y="1727"/>
                </a:cubicBezTo>
                <a:cubicBezTo>
                  <a:pt x="1260" y="1727"/>
                  <a:pt x="1137" y="1742"/>
                  <a:pt x="1015" y="1771"/>
                </a:cubicBezTo>
                <a:cubicBezTo>
                  <a:pt x="966" y="1784"/>
                  <a:pt x="930" y="1823"/>
                  <a:pt x="922" y="1872"/>
                </a:cubicBezTo>
                <a:cubicBezTo>
                  <a:pt x="842" y="2384"/>
                  <a:pt x="1022" y="2899"/>
                  <a:pt x="1402" y="3249"/>
                </a:cubicBezTo>
                <a:cubicBezTo>
                  <a:pt x="1672" y="3498"/>
                  <a:pt x="2018" y="3639"/>
                  <a:pt x="2375" y="3656"/>
                </a:cubicBezTo>
                <a:cubicBezTo>
                  <a:pt x="2062" y="4044"/>
                  <a:pt x="1876" y="4564"/>
                  <a:pt x="1844" y="5132"/>
                </a:cubicBezTo>
                <a:cubicBezTo>
                  <a:pt x="1412" y="5135"/>
                  <a:pt x="980" y="5139"/>
                  <a:pt x="549" y="5143"/>
                </a:cubicBezTo>
                <a:cubicBezTo>
                  <a:pt x="345" y="5145"/>
                  <a:pt x="158" y="5264"/>
                  <a:pt x="73" y="5445"/>
                </a:cubicBezTo>
                <a:cubicBezTo>
                  <a:pt x="1" y="5601"/>
                  <a:pt x="1" y="5760"/>
                  <a:pt x="73" y="5915"/>
                </a:cubicBezTo>
                <a:cubicBezTo>
                  <a:pt x="158" y="6096"/>
                  <a:pt x="345" y="6214"/>
                  <a:pt x="549" y="6216"/>
                </a:cubicBezTo>
                <a:cubicBezTo>
                  <a:pt x="571" y="6217"/>
                  <a:pt x="594" y="6217"/>
                  <a:pt x="616" y="6217"/>
                </a:cubicBezTo>
                <a:cubicBezTo>
                  <a:pt x="617" y="6264"/>
                  <a:pt x="619" y="6323"/>
                  <a:pt x="625" y="6387"/>
                </a:cubicBezTo>
                <a:cubicBezTo>
                  <a:pt x="630" y="6451"/>
                  <a:pt x="637" y="6515"/>
                  <a:pt x="647" y="6577"/>
                </a:cubicBezTo>
                <a:cubicBezTo>
                  <a:pt x="656" y="6639"/>
                  <a:pt x="709" y="6683"/>
                  <a:pt x="770" y="6683"/>
                </a:cubicBezTo>
                <a:cubicBezTo>
                  <a:pt x="776" y="6683"/>
                  <a:pt x="782" y="6683"/>
                  <a:pt x="789" y="6682"/>
                </a:cubicBezTo>
                <a:cubicBezTo>
                  <a:pt x="857" y="6671"/>
                  <a:pt x="902" y="6608"/>
                  <a:pt x="892" y="6540"/>
                </a:cubicBezTo>
                <a:cubicBezTo>
                  <a:pt x="884" y="6483"/>
                  <a:pt x="876" y="6425"/>
                  <a:pt x="872" y="6367"/>
                </a:cubicBezTo>
                <a:cubicBezTo>
                  <a:pt x="867" y="6311"/>
                  <a:pt x="865" y="6261"/>
                  <a:pt x="864" y="6219"/>
                </a:cubicBezTo>
                <a:lnTo>
                  <a:pt x="864" y="6219"/>
                </a:lnTo>
                <a:cubicBezTo>
                  <a:pt x="1775" y="6229"/>
                  <a:pt x="2690" y="6234"/>
                  <a:pt x="3605" y="6236"/>
                </a:cubicBezTo>
                <a:cubicBezTo>
                  <a:pt x="3604" y="6273"/>
                  <a:pt x="3602" y="6318"/>
                  <a:pt x="3598" y="6367"/>
                </a:cubicBezTo>
                <a:cubicBezTo>
                  <a:pt x="3584" y="6535"/>
                  <a:pt x="3546" y="6785"/>
                  <a:pt x="3447" y="7022"/>
                </a:cubicBezTo>
                <a:cubicBezTo>
                  <a:pt x="3410" y="7110"/>
                  <a:pt x="3324" y="7167"/>
                  <a:pt x="3229" y="7167"/>
                </a:cubicBezTo>
                <a:lnTo>
                  <a:pt x="1242" y="7167"/>
                </a:lnTo>
                <a:cubicBezTo>
                  <a:pt x="1146" y="7167"/>
                  <a:pt x="1060" y="7110"/>
                  <a:pt x="1024" y="7022"/>
                </a:cubicBezTo>
                <a:cubicBezTo>
                  <a:pt x="1019" y="7013"/>
                  <a:pt x="1015" y="7004"/>
                  <a:pt x="1011" y="6994"/>
                </a:cubicBezTo>
                <a:cubicBezTo>
                  <a:pt x="993" y="6944"/>
                  <a:pt x="945" y="6914"/>
                  <a:pt x="895" y="6914"/>
                </a:cubicBezTo>
                <a:cubicBezTo>
                  <a:pt x="881" y="6914"/>
                  <a:pt x="866" y="6917"/>
                  <a:pt x="851" y="6922"/>
                </a:cubicBezTo>
                <a:cubicBezTo>
                  <a:pt x="788" y="6947"/>
                  <a:pt x="755" y="7019"/>
                  <a:pt x="780" y="7083"/>
                </a:cubicBezTo>
                <a:cubicBezTo>
                  <a:pt x="784" y="7096"/>
                  <a:pt x="790" y="7107"/>
                  <a:pt x="794" y="7119"/>
                </a:cubicBezTo>
                <a:cubicBezTo>
                  <a:pt x="870" y="7299"/>
                  <a:pt x="1046" y="7415"/>
                  <a:pt x="1242" y="7415"/>
                </a:cubicBezTo>
                <a:lnTo>
                  <a:pt x="3229" y="7415"/>
                </a:lnTo>
                <a:cubicBezTo>
                  <a:pt x="3424" y="7415"/>
                  <a:pt x="3600" y="7299"/>
                  <a:pt x="3676" y="7119"/>
                </a:cubicBezTo>
                <a:cubicBezTo>
                  <a:pt x="3789" y="6851"/>
                  <a:pt x="3831" y="6573"/>
                  <a:pt x="3845" y="6387"/>
                </a:cubicBezTo>
                <a:cubicBezTo>
                  <a:pt x="3850" y="6331"/>
                  <a:pt x="3853" y="6280"/>
                  <a:pt x="3854" y="6236"/>
                </a:cubicBezTo>
                <a:cubicBezTo>
                  <a:pt x="3988" y="6236"/>
                  <a:pt x="4124" y="6237"/>
                  <a:pt x="4259" y="6237"/>
                </a:cubicBezTo>
                <a:cubicBezTo>
                  <a:pt x="4394" y="6237"/>
                  <a:pt x="4528" y="6236"/>
                  <a:pt x="4663" y="6236"/>
                </a:cubicBezTo>
                <a:cubicBezTo>
                  <a:pt x="4665" y="6280"/>
                  <a:pt x="4667" y="6331"/>
                  <a:pt x="4672" y="6387"/>
                </a:cubicBezTo>
                <a:cubicBezTo>
                  <a:pt x="4687" y="6573"/>
                  <a:pt x="4729" y="6851"/>
                  <a:pt x="4842" y="7119"/>
                </a:cubicBezTo>
                <a:cubicBezTo>
                  <a:pt x="4917" y="7299"/>
                  <a:pt x="5093" y="7415"/>
                  <a:pt x="5289" y="7415"/>
                </a:cubicBezTo>
                <a:lnTo>
                  <a:pt x="7276" y="7415"/>
                </a:lnTo>
                <a:cubicBezTo>
                  <a:pt x="7472" y="7415"/>
                  <a:pt x="7648" y="7299"/>
                  <a:pt x="7723" y="7119"/>
                </a:cubicBezTo>
                <a:cubicBezTo>
                  <a:pt x="7836" y="6851"/>
                  <a:pt x="7878" y="6573"/>
                  <a:pt x="7893" y="6388"/>
                </a:cubicBezTo>
                <a:cubicBezTo>
                  <a:pt x="7898" y="6323"/>
                  <a:pt x="7900" y="6264"/>
                  <a:pt x="7902" y="6217"/>
                </a:cubicBezTo>
                <a:cubicBezTo>
                  <a:pt x="7923" y="6217"/>
                  <a:pt x="7945" y="6217"/>
                  <a:pt x="7968" y="6216"/>
                </a:cubicBezTo>
                <a:cubicBezTo>
                  <a:pt x="8173" y="6214"/>
                  <a:pt x="8360" y="6096"/>
                  <a:pt x="8444" y="5915"/>
                </a:cubicBezTo>
                <a:cubicBezTo>
                  <a:pt x="8514" y="5767"/>
                  <a:pt x="8517" y="5616"/>
                  <a:pt x="8454" y="5467"/>
                </a:cubicBezTo>
                <a:cubicBezTo>
                  <a:pt x="8373" y="5273"/>
                  <a:pt x="8182" y="5145"/>
                  <a:pt x="7967" y="5143"/>
                </a:cubicBezTo>
                <a:cubicBezTo>
                  <a:pt x="7866" y="5142"/>
                  <a:pt x="7765" y="5141"/>
                  <a:pt x="7663" y="5140"/>
                </a:cubicBezTo>
                <a:cubicBezTo>
                  <a:pt x="7904" y="4855"/>
                  <a:pt x="8107" y="4503"/>
                  <a:pt x="8107" y="4012"/>
                </a:cubicBezTo>
                <a:cubicBezTo>
                  <a:pt x="8107" y="3336"/>
                  <a:pt x="7652" y="2931"/>
                  <a:pt x="7320" y="2634"/>
                </a:cubicBezTo>
                <a:cubicBezTo>
                  <a:pt x="7296" y="2613"/>
                  <a:pt x="7266" y="2603"/>
                  <a:pt x="7237" y="2603"/>
                </a:cubicBezTo>
                <a:cubicBezTo>
                  <a:pt x="7202" y="2603"/>
                  <a:pt x="7168" y="2617"/>
                  <a:pt x="7144" y="2644"/>
                </a:cubicBezTo>
                <a:cubicBezTo>
                  <a:pt x="7098" y="2696"/>
                  <a:pt x="7102" y="2774"/>
                  <a:pt x="7154" y="2820"/>
                </a:cubicBezTo>
                <a:cubicBezTo>
                  <a:pt x="7540" y="3164"/>
                  <a:pt x="7859" y="3490"/>
                  <a:pt x="7859" y="4012"/>
                </a:cubicBezTo>
                <a:cubicBezTo>
                  <a:pt x="7859" y="4533"/>
                  <a:pt x="7607" y="4848"/>
                  <a:pt x="7332" y="5137"/>
                </a:cubicBezTo>
                <a:cubicBezTo>
                  <a:pt x="7211" y="5136"/>
                  <a:pt x="7090" y="5135"/>
                  <a:pt x="6969" y="5134"/>
                </a:cubicBezTo>
                <a:cubicBezTo>
                  <a:pt x="6975" y="5127"/>
                  <a:pt x="6981" y="5121"/>
                  <a:pt x="6987" y="5115"/>
                </a:cubicBezTo>
                <a:cubicBezTo>
                  <a:pt x="7301" y="4798"/>
                  <a:pt x="7597" y="4500"/>
                  <a:pt x="7597" y="4012"/>
                </a:cubicBezTo>
                <a:cubicBezTo>
                  <a:pt x="7597" y="3562"/>
                  <a:pt x="7282" y="3284"/>
                  <a:pt x="6917" y="2961"/>
                </a:cubicBezTo>
                <a:cubicBezTo>
                  <a:pt x="6621" y="2698"/>
                  <a:pt x="6289" y="2404"/>
                  <a:pt x="6112" y="1975"/>
                </a:cubicBezTo>
                <a:lnTo>
                  <a:pt x="6112" y="1975"/>
                </a:lnTo>
                <a:cubicBezTo>
                  <a:pt x="6127" y="1976"/>
                  <a:pt x="6141" y="1976"/>
                  <a:pt x="6157" y="1976"/>
                </a:cubicBezTo>
                <a:cubicBezTo>
                  <a:pt x="6235" y="1976"/>
                  <a:pt x="6314" y="1970"/>
                  <a:pt x="6391" y="1958"/>
                </a:cubicBezTo>
                <a:cubicBezTo>
                  <a:pt x="6477" y="2135"/>
                  <a:pt x="6602" y="2301"/>
                  <a:pt x="6786" y="2482"/>
                </a:cubicBezTo>
                <a:cubicBezTo>
                  <a:pt x="6810" y="2507"/>
                  <a:pt x="6841" y="2519"/>
                  <a:pt x="6873" y="2519"/>
                </a:cubicBezTo>
                <a:cubicBezTo>
                  <a:pt x="6905" y="2519"/>
                  <a:pt x="6936" y="2507"/>
                  <a:pt x="6961" y="2482"/>
                </a:cubicBezTo>
                <a:cubicBezTo>
                  <a:pt x="7009" y="2433"/>
                  <a:pt x="7009" y="2355"/>
                  <a:pt x="6960" y="2306"/>
                </a:cubicBezTo>
                <a:cubicBezTo>
                  <a:pt x="6815" y="2162"/>
                  <a:pt x="6712" y="2031"/>
                  <a:pt x="6640" y="1899"/>
                </a:cubicBezTo>
                <a:cubicBezTo>
                  <a:pt x="6865" y="1823"/>
                  <a:pt x="7074" y="1697"/>
                  <a:pt x="7248" y="1524"/>
                </a:cubicBezTo>
                <a:cubicBezTo>
                  <a:pt x="7613" y="1158"/>
                  <a:pt x="7771" y="637"/>
                  <a:pt x="7670" y="128"/>
                </a:cubicBezTo>
                <a:cubicBezTo>
                  <a:pt x="7660" y="79"/>
                  <a:pt x="7622" y="41"/>
                  <a:pt x="7572" y="31"/>
                </a:cubicBezTo>
                <a:cubicBezTo>
                  <a:pt x="7471" y="10"/>
                  <a:pt x="7369" y="1"/>
                  <a:pt x="7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77"/>
          <p:cNvSpPr txBox="1">
            <a:spLocks noGrp="1"/>
          </p:cNvSpPr>
          <p:nvPr>
            <p:ph type="subTitle" idx="1"/>
          </p:nvPr>
        </p:nvSpPr>
        <p:spPr>
          <a:xfrm>
            <a:off x="3891638" y="615573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City in Nature </a:t>
            </a:r>
            <a:endParaRPr b="1"/>
          </a:p>
        </p:txBody>
      </p:sp>
      <p:graphicFrame>
        <p:nvGraphicFramePr>
          <p:cNvPr id="1423" name="Google Shape;1423;p77"/>
          <p:cNvGraphicFramePr/>
          <p:nvPr/>
        </p:nvGraphicFramePr>
        <p:xfrm>
          <a:off x="1195975" y="119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{7430AB85-D73F-4188-9D0B-6417CE735CAC}</a:tableStyleId>
              </a:tblPr>
              <a:tblGrid>
                <a:gridCol w="366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Description</a:t>
                      </a:r>
                      <a:endParaRPr b="1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Dataset</a:t>
                      </a:r>
                      <a:endParaRPr b="1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Tree Cover Loss in Singapore 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Singapore Deforestation Rates &amp; Statistics | GFW (globalforestwatch.org)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Annual Carbon Dioxide (CO</a:t>
                      </a:r>
                      <a:r>
                        <a:rPr lang="en" sz="1300" baseline="-250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</a:t>
                      </a: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)  Emission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https://ourworldindata.org/co2/country/singapore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Total Land Area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(DOS) | SingStat Table Builder – Land Area (As At December)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Total Area of Green Spaces 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NParks Annual Report – Archives - Annual Reports - Who We Are - National Parks Board (NParks)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Number of Regional and Neighbourhood Parks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NParks Annual Report – Archives - Annual Reports - Who We Are - National Parks Board (NParks)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Number of Parks per Region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NParks Annual Report – Archives - Annual Reports - Who We Are - National Parks Board (NParks)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Licensed Veterinarians and Veterinary Centres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NParks Annual Report – Archives - Annual Reports - Who We Are - National Parks Board (NParks)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8" name="Google Shape;1428;p78"/>
          <p:cNvGraphicFramePr/>
          <p:nvPr/>
        </p:nvGraphicFramePr>
        <p:xfrm>
          <a:off x="838100" y="11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{7430AB85-D73F-4188-9D0B-6417CE735CAC}</a:tableStyleId>
              </a:tblPr>
              <a:tblGrid>
                <a:gridCol w="3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Description</a:t>
                      </a:r>
                      <a:endParaRPr b="1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Dataset</a:t>
                      </a:r>
                      <a:endParaRPr b="1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F1F1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Public Transportation</a:t>
                      </a:r>
                      <a:endParaRPr sz="1300">
                        <a:solidFill>
                          <a:schemeClr val="dk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F1F1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https://tablebuilder.singstat.gov.sg/table/TS/M651351</a:t>
                      </a:r>
                      <a:endParaRPr sz="1100" b="1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F1F1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F1F1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F1F1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F1F1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New Registration of Cars in 2023 2nd half</a:t>
                      </a:r>
                      <a:endParaRPr sz="1300">
                        <a:solidFill>
                          <a:schemeClr val="dk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https://www.lta.gov.sg/content/dam/ltagov/who_we_are/statistics_and_publications/statistics/pdf/M03-Car_Regn_by_make.pd</a:t>
                      </a: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F1F1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Energy Prices</a:t>
                      </a:r>
                      <a:endParaRPr sz="1300">
                        <a:solidFill>
                          <a:schemeClr val="dk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https://www.ema.gov.sg/resources/singapore-energy-statistics/chapter5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Energy Consumption</a:t>
                      </a:r>
                      <a:endParaRPr sz="1300">
                        <a:solidFill>
                          <a:schemeClr val="dk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https://www.ema.gov.sg/resources/singapore-energy-statistics/chapter3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Solar Energy</a:t>
                      </a:r>
                      <a:endParaRPr sz="1300">
                        <a:solidFill>
                          <a:schemeClr val="dk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https://www.ema.gov.sg/resources/singapore-energy-statistics/chpater6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Annual Vehicle Statistics 2022</a:t>
                      </a:r>
                      <a:endParaRPr sz="1300">
                        <a:solidFill>
                          <a:schemeClr val="dk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https://www.lta.gov.sg/content/dam/ltagov/who_we_are/statistics_and_publications/statistics/pdf/MVP01-6_Cars_by_make.pdf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29" name="Google Shape;1429;p78"/>
          <p:cNvSpPr txBox="1">
            <a:spLocks noGrp="1"/>
          </p:cNvSpPr>
          <p:nvPr>
            <p:ph type="title"/>
          </p:nvPr>
        </p:nvSpPr>
        <p:spPr>
          <a:xfrm>
            <a:off x="3120150" y="42850"/>
            <a:ext cx="290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DATASETS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30" name="Google Shape;1430;p78"/>
          <p:cNvSpPr txBox="1">
            <a:spLocks noGrp="1"/>
          </p:cNvSpPr>
          <p:nvPr>
            <p:ph type="subTitle" idx="1"/>
          </p:nvPr>
        </p:nvSpPr>
        <p:spPr>
          <a:xfrm>
            <a:off x="3854275" y="615573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Energy Reset</a:t>
            </a:r>
            <a:endParaRPr b="1"/>
          </a:p>
        </p:txBody>
      </p:sp>
      <p:grpSp>
        <p:nvGrpSpPr>
          <p:cNvPr id="1431" name="Google Shape;1431;p78"/>
          <p:cNvGrpSpPr/>
          <p:nvPr/>
        </p:nvGrpSpPr>
        <p:grpSpPr>
          <a:xfrm>
            <a:off x="3400035" y="591932"/>
            <a:ext cx="454248" cy="467875"/>
            <a:chOff x="2066571" y="3210245"/>
            <a:chExt cx="235142" cy="242196"/>
          </a:xfrm>
        </p:grpSpPr>
        <p:sp>
          <p:nvSpPr>
            <p:cNvPr id="1432" name="Google Shape;1432;p78"/>
            <p:cNvSpPr/>
            <p:nvPr/>
          </p:nvSpPr>
          <p:spPr>
            <a:xfrm>
              <a:off x="2103924" y="3251110"/>
              <a:ext cx="160436" cy="160465"/>
            </a:xfrm>
            <a:custGeom>
              <a:avLst/>
              <a:gdLst/>
              <a:ahLst/>
              <a:cxnLst/>
              <a:rect l="l" t="t" r="r" b="b"/>
              <a:pathLst>
                <a:path w="5618" h="5619" extrusionOk="0">
                  <a:moveTo>
                    <a:pt x="2810" y="1"/>
                  </a:moveTo>
                  <a:cubicBezTo>
                    <a:pt x="1261" y="1"/>
                    <a:pt x="1" y="1262"/>
                    <a:pt x="1" y="2810"/>
                  </a:cubicBezTo>
                  <a:cubicBezTo>
                    <a:pt x="1" y="3553"/>
                    <a:pt x="288" y="4253"/>
                    <a:pt x="810" y="4783"/>
                  </a:cubicBezTo>
                  <a:cubicBezTo>
                    <a:pt x="835" y="4807"/>
                    <a:pt x="867" y="4820"/>
                    <a:pt x="899" y="4820"/>
                  </a:cubicBezTo>
                  <a:cubicBezTo>
                    <a:pt x="930" y="4820"/>
                    <a:pt x="962" y="4808"/>
                    <a:pt x="986" y="4784"/>
                  </a:cubicBezTo>
                  <a:cubicBezTo>
                    <a:pt x="1035" y="4736"/>
                    <a:pt x="1035" y="4657"/>
                    <a:pt x="987" y="4609"/>
                  </a:cubicBezTo>
                  <a:cubicBezTo>
                    <a:pt x="512" y="4126"/>
                    <a:pt x="249" y="3488"/>
                    <a:pt x="249" y="2810"/>
                  </a:cubicBezTo>
                  <a:cubicBezTo>
                    <a:pt x="249" y="1398"/>
                    <a:pt x="1397" y="249"/>
                    <a:pt x="2810" y="249"/>
                  </a:cubicBezTo>
                  <a:cubicBezTo>
                    <a:pt x="4221" y="249"/>
                    <a:pt x="5369" y="1398"/>
                    <a:pt x="5369" y="2810"/>
                  </a:cubicBezTo>
                  <a:cubicBezTo>
                    <a:pt x="5369" y="4221"/>
                    <a:pt x="4221" y="5370"/>
                    <a:pt x="2810" y="5370"/>
                  </a:cubicBezTo>
                  <a:cubicBezTo>
                    <a:pt x="2284" y="5370"/>
                    <a:pt x="1779" y="5212"/>
                    <a:pt x="1349" y="4914"/>
                  </a:cubicBezTo>
                  <a:cubicBezTo>
                    <a:pt x="1328" y="4898"/>
                    <a:pt x="1303" y="4891"/>
                    <a:pt x="1279" y="4891"/>
                  </a:cubicBezTo>
                  <a:cubicBezTo>
                    <a:pt x="1240" y="4891"/>
                    <a:pt x="1201" y="4910"/>
                    <a:pt x="1177" y="4945"/>
                  </a:cubicBezTo>
                  <a:cubicBezTo>
                    <a:pt x="1137" y="5000"/>
                    <a:pt x="1152" y="5079"/>
                    <a:pt x="1208" y="5117"/>
                  </a:cubicBezTo>
                  <a:cubicBezTo>
                    <a:pt x="1679" y="5445"/>
                    <a:pt x="2233" y="5619"/>
                    <a:pt x="2810" y="5619"/>
                  </a:cubicBezTo>
                  <a:cubicBezTo>
                    <a:pt x="4358" y="5619"/>
                    <a:pt x="5618" y="4359"/>
                    <a:pt x="5618" y="2810"/>
                  </a:cubicBezTo>
                  <a:cubicBezTo>
                    <a:pt x="5618" y="1262"/>
                    <a:pt x="4358" y="1"/>
                    <a:pt x="2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8"/>
            <p:cNvSpPr/>
            <p:nvPr/>
          </p:nvSpPr>
          <p:spPr>
            <a:xfrm>
              <a:off x="2066571" y="3210245"/>
              <a:ext cx="235142" cy="242196"/>
            </a:xfrm>
            <a:custGeom>
              <a:avLst/>
              <a:gdLst/>
              <a:ahLst/>
              <a:cxnLst/>
              <a:rect l="l" t="t" r="r" b="b"/>
              <a:pathLst>
                <a:path w="8234" h="8481" extrusionOk="0">
                  <a:moveTo>
                    <a:pt x="4117" y="0"/>
                  </a:moveTo>
                  <a:cubicBezTo>
                    <a:pt x="3834" y="0"/>
                    <a:pt x="3609" y="206"/>
                    <a:pt x="3392" y="405"/>
                  </a:cubicBezTo>
                  <a:cubicBezTo>
                    <a:pt x="3246" y="540"/>
                    <a:pt x="3107" y="666"/>
                    <a:pt x="2970" y="711"/>
                  </a:cubicBezTo>
                  <a:cubicBezTo>
                    <a:pt x="2906" y="731"/>
                    <a:pt x="2832" y="739"/>
                    <a:pt x="2752" y="739"/>
                  </a:cubicBezTo>
                  <a:cubicBezTo>
                    <a:pt x="2649" y="739"/>
                    <a:pt x="2537" y="726"/>
                    <a:pt x="2427" y="714"/>
                  </a:cubicBezTo>
                  <a:cubicBezTo>
                    <a:pt x="2310" y="701"/>
                    <a:pt x="2191" y="688"/>
                    <a:pt x="2077" y="688"/>
                  </a:cubicBezTo>
                  <a:cubicBezTo>
                    <a:pt x="1911" y="688"/>
                    <a:pt x="1755" y="715"/>
                    <a:pt x="1624" y="810"/>
                  </a:cubicBezTo>
                  <a:cubicBezTo>
                    <a:pt x="1403" y="972"/>
                    <a:pt x="1342" y="1266"/>
                    <a:pt x="1284" y="1550"/>
                  </a:cubicBezTo>
                  <a:cubicBezTo>
                    <a:pt x="1244" y="1741"/>
                    <a:pt x="1203" y="1938"/>
                    <a:pt x="1114" y="2059"/>
                  </a:cubicBezTo>
                  <a:cubicBezTo>
                    <a:pt x="1028" y="2179"/>
                    <a:pt x="862" y="2273"/>
                    <a:pt x="686" y="2373"/>
                  </a:cubicBezTo>
                  <a:cubicBezTo>
                    <a:pt x="432" y="2517"/>
                    <a:pt x="170" y="2665"/>
                    <a:pt x="83" y="2931"/>
                  </a:cubicBezTo>
                  <a:cubicBezTo>
                    <a:pt x="2" y="3185"/>
                    <a:pt x="122" y="3453"/>
                    <a:pt x="240" y="3713"/>
                  </a:cubicBezTo>
                  <a:cubicBezTo>
                    <a:pt x="322" y="3895"/>
                    <a:pt x="406" y="4083"/>
                    <a:pt x="406" y="4241"/>
                  </a:cubicBezTo>
                  <a:cubicBezTo>
                    <a:pt x="406" y="4399"/>
                    <a:pt x="322" y="4588"/>
                    <a:pt x="240" y="4769"/>
                  </a:cubicBezTo>
                  <a:cubicBezTo>
                    <a:pt x="122" y="5028"/>
                    <a:pt x="1" y="5298"/>
                    <a:pt x="83" y="5552"/>
                  </a:cubicBezTo>
                  <a:cubicBezTo>
                    <a:pt x="170" y="5816"/>
                    <a:pt x="432" y="5965"/>
                    <a:pt x="686" y="6110"/>
                  </a:cubicBezTo>
                  <a:cubicBezTo>
                    <a:pt x="862" y="6209"/>
                    <a:pt x="1028" y="6303"/>
                    <a:pt x="1114" y="6422"/>
                  </a:cubicBezTo>
                  <a:cubicBezTo>
                    <a:pt x="1203" y="6544"/>
                    <a:pt x="1244" y="6742"/>
                    <a:pt x="1284" y="6933"/>
                  </a:cubicBezTo>
                  <a:cubicBezTo>
                    <a:pt x="1342" y="7216"/>
                    <a:pt x="1403" y="7509"/>
                    <a:pt x="1624" y="7671"/>
                  </a:cubicBezTo>
                  <a:cubicBezTo>
                    <a:pt x="1755" y="7766"/>
                    <a:pt x="1911" y="7793"/>
                    <a:pt x="2077" y="7793"/>
                  </a:cubicBezTo>
                  <a:cubicBezTo>
                    <a:pt x="2191" y="7793"/>
                    <a:pt x="2310" y="7780"/>
                    <a:pt x="2427" y="7767"/>
                  </a:cubicBezTo>
                  <a:cubicBezTo>
                    <a:pt x="2537" y="7756"/>
                    <a:pt x="2649" y="7743"/>
                    <a:pt x="2752" y="7743"/>
                  </a:cubicBezTo>
                  <a:cubicBezTo>
                    <a:pt x="2832" y="7743"/>
                    <a:pt x="2906" y="7751"/>
                    <a:pt x="2970" y="7772"/>
                  </a:cubicBezTo>
                  <a:cubicBezTo>
                    <a:pt x="3107" y="7815"/>
                    <a:pt x="3246" y="7943"/>
                    <a:pt x="3392" y="8077"/>
                  </a:cubicBezTo>
                  <a:cubicBezTo>
                    <a:pt x="3609" y="8275"/>
                    <a:pt x="3834" y="8481"/>
                    <a:pt x="4118" y="8481"/>
                  </a:cubicBezTo>
                  <a:cubicBezTo>
                    <a:pt x="4402" y="8481"/>
                    <a:pt x="4625" y="8275"/>
                    <a:pt x="4843" y="8077"/>
                  </a:cubicBezTo>
                  <a:cubicBezTo>
                    <a:pt x="4989" y="7943"/>
                    <a:pt x="5128" y="7815"/>
                    <a:pt x="5265" y="7772"/>
                  </a:cubicBezTo>
                  <a:cubicBezTo>
                    <a:pt x="5329" y="7750"/>
                    <a:pt x="5404" y="7743"/>
                    <a:pt x="5485" y="7743"/>
                  </a:cubicBezTo>
                  <a:cubicBezTo>
                    <a:pt x="5587" y="7743"/>
                    <a:pt x="5699" y="7755"/>
                    <a:pt x="5808" y="7767"/>
                  </a:cubicBezTo>
                  <a:cubicBezTo>
                    <a:pt x="5925" y="7780"/>
                    <a:pt x="6043" y="7793"/>
                    <a:pt x="6158" y="7793"/>
                  </a:cubicBezTo>
                  <a:cubicBezTo>
                    <a:pt x="6324" y="7793"/>
                    <a:pt x="6480" y="7766"/>
                    <a:pt x="6610" y="7671"/>
                  </a:cubicBezTo>
                  <a:cubicBezTo>
                    <a:pt x="6832" y="7509"/>
                    <a:pt x="6892" y="7216"/>
                    <a:pt x="6952" y="6932"/>
                  </a:cubicBezTo>
                  <a:cubicBezTo>
                    <a:pt x="6991" y="6742"/>
                    <a:pt x="7031" y="6544"/>
                    <a:pt x="7120" y="6422"/>
                  </a:cubicBezTo>
                  <a:cubicBezTo>
                    <a:pt x="7207" y="6303"/>
                    <a:pt x="7373" y="6209"/>
                    <a:pt x="7548" y="6108"/>
                  </a:cubicBezTo>
                  <a:cubicBezTo>
                    <a:pt x="7802" y="5965"/>
                    <a:pt x="8065" y="5816"/>
                    <a:pt x="8151" y="5551"/>
                  </a:cubicBezTo>
                  <a:cubicBezTo>
                    <a:pt x="8234" y="5298"/>
                    <a:pt x="8112" y="5028"/>
                    <a:pt x="7995" y="4768"/>
                  </a:cubicBezTo>
                  <a:cubicBezTo>
                    <a:pt x="7913" y="4586"/>
                    <a:pt x="7828" y="4398"/>
                    <a:pt x="7828" y="4241"/>
                  </a:cubicBezTo>
                  <a:cubicBezTo>
                    <a:pt x="7828" y="4082"/>
                    <a:pt x="7913" y="3895"/>
                    <a:pt x="7995" y="3713"/>
                  </a:cubicBezTo>
                  <a:cubicBezTo>
                    <a:pt x="8112" y="3453"/>
                    <a:pt x="8234" y="3184"/>
                    <a:pt x="8151" y="2930"/>
                  </a:cubicBezTo>
                  <a:cubicBezTo>
                    <a:pt x="8111" y="2808"/>
                    <a:pt x="8029" y="2699"/>
                    <a:pt x="7900" y="2596"/>
                  </a:cubicBezTo>
                  <a:cubicBezTo>
                    <a:pt x="7878" y="2578"/>
                    <a:pt x="7851" y="2569"/>
                    <a:pt x="7824" y="2569"/>
                  </a:cubicBezTo>
                  <a:cubicBezTo>
                    <a:pt x="7787" y="2569"/>
                    <a:pt x="7751" y="2586"/>
                    <a:pt x="7726" y="2616"/>
                  </a:cubicBezTo>
                  <a:cubicBezTo>
                    <a:pt x="7683" y="2671"/>
                    <a:pt x="7693" y="2748"/>
                    <a:pt x="7746" y="2791"/>
                  </a:cubicBezTo>
                  <a:cubicBezTo>
                    <a:pt x="7836" y="2862"/>
                    <a:pt x="7890" y="2933"/>
                    <a:pt x="7915" y="3007"/>
                  </a:cubicBezTo>
                  <a:cubicBezTo>
                    <a:pt x="7967" y="3170"/>
                    <a:pt x="7871" y="3384"/>
                    <a:pt x="7769" y="3611"/>
                  </a:cubicBezTo>
                  <a:cubicBezTo>
                    <a:pt x="7676" y="3817"/>
                    <a:pt x="7580" y="4030"/>
                    <a:pt x="7580" y="4241"/>
                  </a:cubicBezTo>
                  <a:cubicBezTo>
                    <a:pt x="7580" y="4453"/>
                    <a:pt x="7676" y="4665"/>
                    <a:pt x="7769" y="4871"/>
                  </a:cubicBezTo>
                  <a:cubicBezTo>
                    <a:pt x="7871" y="5097"/>
                    <a:pt x="7967" y="5312"/>
                    <a:pt x="7915" y="5474"/>
                  </a:cubicBezTo>
                  <a:cubicBezTo>
                    <a:pt x="7859" y="5648"/>
                    <a:pt x="7649" y="5767"/>
                    <a:pt x="7426" y="5893"/>
                  </a:cubicBezTo>
                  <a:cubicBezTo>
                    <a:pt x="7235" y="6001"/>
                    <a:pt x="7038" y="6113"/>
                    <a:pt x="6919" y="6276"/>
                  </a:cubicBezTo>
                  <a:cubicBezTo>
                    <a:pt x="6799" y="6441"/>
                    <a:pt x="6752" y="6665"/>
                    <a:pt x="6707" y="6882"/>
                  </a:cubicBezTo>
                  <a:cubicBezTo>
                    <a:pt x="6656" y="7130"/>
                    <a:pt x="6608" y="7365"/>
                    <a:pt x="6464" y="7470"/>
                  </a:cubicBezTo>
                  <a:cubicBezTo>
                    <a:pt x="6386" y="7526"/>
                    <a:pt x="6280" y="7544"/>
                    <a:pt x="6158" y="7544"/>
                  </a:cubicBezTo>
                  <a:cubicBezTo>
                    <a:pt x="6058" y="7544"/>
                    <a:pt x="5948" y="7532"/>
                    <a:pt x="5835" y="7520"/>
                  </a:cubicBezTo>
                  <a:cubicBezTo>
                    <a:pt x="5718" y="7507"/>
                    <a:pt x="5599" y="7494"/>
                    <a:pt x="5483" y="7494"/>
                  </a:cubicBezTo>
                  <a:cubicBezTo>
                    <a:pt x="5380" y="7494"/>
                    <a:pt x="5280" y="7504"/>
                    <a:pt x="5187" y="7534"/>
                  </a:cubicBezTo>
                  <a:cubicBezTo>
                    <a:pt x="4999" y="7596"/>
                    <a:pt x="4834" y="7748"/>
                    <a:pt x="4675" y="7894"/>
                  </a:cubicBezTo>
                  <a:cubicBezTo>
                    <a:pt x="4484" y="8067"/>
                    <a:pt x="4305" y="8232"/>
                    <a:pt x="4118" y="8232"/>
                  </a:cubicBezTo>
                  <a:cubicBezTo>
                    <a:pt x="3930" y="8232"/>
                    <a:pt x="3750" y="8067"/>
                    <a:pt x="3560" y="7894"/>
                  </a:cubicBezTo>
                  <a:cubicBezTo>
                    <a:pt x="3400" y="7748"/>
                    <a:pt x="3235" y="7596"/>
                    <a:pt x="3047" y="7534"/>
                  </a:cubicBezTo>
                  <a:cubicBezTo>
                    <a:pt x="2955" y="7504"/>
                    <a:pt x="2855" y="7494"/>
                    <a:pt x="2752" y="7494"/>
                  </a:cubicBezTo>
                  <a:cubicBezTo>
                    <a:pt x="2636" y="7494"/>
                    <a:pt x="2517" y="7507"/>
                    <a:pt x="2400" y="7520"/>
                  </a:cubicBezTo>
                  <a:cubicBezTo>
                    <a:pt x="2288" y="7532"/>
                    <a:pt x="2178" y="7545"/>
                    <a:pt x="2078" y="7545"/>
                  </a:cubicBezTo>
                  <a:cubicBezTo>
                    <a:pt x="1956" y="7545"/>
                    <a:pt x="1849" y="7527"/>
                    <a:pt x="1772" y="7470"/>
                  </a:cubicBezTo>
                  <a:cubicBezTo>
                    <a:pt x="1626" y="7365"/>
                    <a:pt x="1578" y="7130"/>
                    <a:pt x="1527" y="6882"/>
                  </a:cubicBezTo>
                  <a:cubicBezTo>
                    <a:pt x="1482" y="6665"/>
                    <a:pt x="1436" y="6441"/>
                    <a:pt x="1316" y="6276"/>
                  </a:cubicBezTo>
                  <a:cubicBezTo>
                    <a:pt x="1197" y="6113"/>
                    <a:pt x="1000" y="6001"/>
                    <a:pt x="809" y="5893"/>
                  </a:cubicBezTo>
                  <a:cubicBezTo>
                    <a:pt x="587" y="5767"/>
                    <a:pt x="377" y="5648"/>
                    <a:pt x="321" y="5474"/>
                  </a:cubicBezTo>
                  <a:cubicBezTo>
                    <a:pt x="267" y="5312"/>
                    <a:pt x="364" y="5097"/>
                    <a:pt x="467" y="4871"/>
                  </a:cubicBezTo>
                  <a:cubicBezTo>
                    <a:pt x="559" y="4665"/>
                    <a:pt x="655" y="4453"/>
                    <a:pt x="655" y="4241"/>
                  </a:cubicBezTo>
                  <a:cubicBezTo>
                    <a:pt x="655" y="4030"/>
                    <a:pt x="559" y="3817"/>
                    <a:pt x="467" y="3611"/>
                  </a:cubicBezTo>
                  <a:cubicBezTo>
                    <a:pt x="364" y="3384"/>
                    <a:pt x="267" y="3170"/>
                    <a:pt x="321" y="3007"/>
                  </a:cubicBezTo>
                  <a:cubicBezTo>
                    <a:pt x="377" y="2834"/>
                    <a:pt x="587" y="2714"/>
                    <a:pt x="809" y="2589"/>
                  </a:cubicBezTo>
                  <a:cubicBezTo>
                    <a:pt x="1000" y="2480"/>
                    <a:pt x="1197" y="2369"/>
                    <a:pt x="1316" y="2206"/>
                  </a:cubicBezTo>
                  <a:cubicBezTo>
                    <a:pt x="1436" y="2041"/>
                    <a:pt x="1482" y="1816"/>
                    <a:pt x="1527" y="1600"/>
                  </a:cubicBezTo>
                  <a:cubicBezTo>
                    <a:pt x="1578" y="1351"/>
                    <a:pt x="1626" y="1116"/>
                    <a:pt x="1772" y="1012"/>
                  </a:cubicBezTo>
                  <a:cubicBezTo>
                    <a:pt x="1849" y="955"/>
                    <a:pt x="1955" y="937"/>
                    <a:pt x="2077" y="937"/>
                  </a:cubicBezTo>
                  <a:cubicBezTo>
                    <a:pt x="2177" y="937"/>
                    <a:pt x="2287" y="949"/>
                    <a:pt x="2400" y="962"/>
                  </a:cubicBezTo>
                  <a:cubicBezTo>
                    <a:pt x="2517" y="974"/>
                    <a:pt x="2636" y="987"/>
                    <a:pt x="2752" y="987"/>
                  </a:cubicBezTo>
                  <a:cubicBezTo>
                    <a:pt x="2855" y="987"/>
                    <a:pt x="2955" y="977"/>
                    <a:pt x="3047" y="947"/>
                  </a:cubicBezTo>
                  <a:cubicBezTo>
                    <a:pt x="3235" y="885"/>
                    <a:pt x="3400" y="735"/>
                    <a:pt x="3560" y="589"/>
                  </a:cubicBezTo>
                  <a:cubicBezTo>
                    <a:pt x="3750" y="414"/>
                    <a:pt x="3930" y="249"/>
                    <a:pt x="4118" y="249"/>
                  </a:cubicBezTo>
                  <a:cubicBezTo>
                    <a:pt x="4305" y="249"/>
                    <a:pt x="4484" y="414"/>
                    <a:pt x="4675" y="589"/>
                  </a:cubicBezTo>
                  <a:cubicBezTo>
                    <a:pt x="4834" y="735"/>
                    <a:pt x="4999" y="885"/>
                    <a:pt x="5187" y="947"/>
                  </a:cubicBezTo>
                  <a:cubicBezTo>
                    <a:pt x="5280" y="977"/>
                    <a:pt x="5380" y="987"/>
                    <a:pt x="5483" y="987"/>
                  </a:cubicBezTo>
                  <a:cubicBezTo>
                    <a:pt x="5599" y="987"/>
                    <a:pt x="5718" y="974"/>
                    <a:pt x="5835" y="962"/>
                  </a:cubicBezTo>
                  <a:cubicBezTo>
                    <a:pt x="5948" y="949"/>
                    <a:pt x="6058" y="937"/>
                    <a:pt x="6158" y="937"/>
                  </a:cubicBezTo>
                  <a:cubicBezTo>
                    <a:pt x="6280" y="937"/>
                    <a:pt x="6386" y="955"/>
                    <a:pt x="6464" y="1012"/>
                  </a:cubicBezTo>
                  <a:cubicBezTo>
                    <a:pt x="6608" y="1116"/>
                    <a:pt x="6656" y="1351"/>
                    <a:pt x="6707" y="1600"/>
                  </a:cubicBezTo>
                  <a:cubicBezTo>
                    <a:pt x="6752" y="1816"/>
                    <a:pt x="6799" y="2041"/>
                    <a:pt x="6919" y="2206"/>
                  </a:cubicBezTo>
                  <a:cubicBezTo>
                    <a:pt x="7024" y="2350"/>
                    <a:pt x="7191" y="2453"/>
                    <a:pt x="7339" y="2539"/>
                  </a:cubicBezTo>
                  <a:cubicBezTo>
                    <a:pt x="7359" y="2550"/>
                    <a:pt x="7381" y="2556"/>
                    <a:pt x="7402" y="2556"/>
                  </a:cubicBezTo>
                  <a:cubicBezTo>
                    <a:pt x="7444" y="2556"/>
                    <a:pt x="7486" y="2534"/>
                    <a:pt x="7509" y="2494"/>
                  </a:cubicBezTo>
                  <a:cubicBezTo>
                    <a:pt x="7543" y="2434"/>
                    <a:pt x="7523" y="2358"/>
                    <a:pt x="7464" y="2324"/>
                  </a:cubicBezTo>
                  <a:cubicBezTo>
                    <a:pt x="7307" y="2234"/>
                    <a:pt x="7189" y="2153"/>
                    <a:pt x="7120" y="2059"/>
                  </a:cubicBezTo>
                  <a:cubicBezTo>
                    <a:pt x="7031" y="1938"/>
                    <a:pt x="6991" y="1740"/>
                    <a:pt x="6951" y="1550"/>
                  </a:cubicBezTo>
                  <a:cubicBezTo>
                    <a:pt x="6892" y="1266"/>
                    <a:pt x="6832" y="972"/>
                    <a:pt x="6610" y="810"/>
                  </a:cubicBezTo>
                  <a:cubicBezTo>
                    <a:pt x="6479" y="716"/>
                    <a:pt x="6322" y="689"/>
                    <a:pt x="6156" y="689"/>
                  </a:cubicBezTo>
                  <a:cubicBezTo>
                    <a:pt x="6042" y="689"/>
                    <a:pt x="5924" y="701"/>
                    <a:pt x="5808" y="714"/>
                  </a:cubicBezTo>
                  <a:cubicBezTo>
                    <a:pt x="5698" y="726"/>
                    <a:pt x="5586" y="739"/>
                    <a:pt x="5482" y="739"/>
                  </a:cubicBezTo>
                  <a:cubicBezTo>
                    <a:pt x="5403" y="739"/>
                    <a:pt x="5329" y="731"/>
                    <a:pt x="5265" y="711"/>
                  </a:cubicBezTo>
                  <a:cubicBezTo>
                    <a:pt x="5128" y="666"/>
                    <a:pt x="4989" y="540"/>
                    <a:pt x="4843" y="405"/>
                  </a:cubicBezTo>
                  <a:cubicBezTo>
                    <a:pt x="4625" y="206"/>
                    <a:pt x="4401" y="0"/>
                    <a:pt x="4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3"/>
          <p:cNvSpPr/>
          <p:nvPr/>
        </p:nvSpPr>
        <p:spPr>
          <a:xfrm>
            <a:off x="3957405" y="1311444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3"/>
          <p:cNvSpPr txBox="1">
            <a:spLocks noGrp="1"/>
          </p:cNvSpPr>
          <p:nvPr>
            <p:ph type="title"/>
          </p:nvPr>
        </p:nvSpPr>
        <p:spPr>
          <a:xfrm>
            <a:off x="2083325" y="2784743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Target Audience</a:t>
            </a:r>
            <a:endParaRPr/>
          </a:p>
        </p:txBody>
      </p:sp>
      <p:sp>
        <p:nvSpPr>
          <p:cNvPr id="1084" name="Google Shape;1084;p43"/>
          <p:cNvSpPr txBox="1">
            <a:spLocks noGrp="1"/>
          </p:cNvSpPr>
          <p:nvPr>
            <p:ph type="title" idx="2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" name="Google Shape;1438;p79"/>
          <p:cNvGraphicFramePr/>
          <p:nvPr/>
        </p:nvGraphicFramePr>
        <p:xfrm>
          <a:off x="1195975" y="130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{7430AB85-D73F-4188-9D0B-6417CE735CAC}</a:tableStyleId>
              </a:tblPr>
              <a:tblGrid>
                <a:gridCol w="366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Description</a:t>
                      </a:r>
                      <a:endParaRPr b="1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Dataset</a:t>
                      </a:r>
                      <a:endParaRPr b="1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Recycling Waste by Waste Type</a:t>
                      </a:r>
                      <a:endParaRPr sz="1300">
                        <a:solidFill>
                          <a:schemeClr val="dk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https://beta.data.gov.sg/datasets/d_9740df787da2b59a0b5bd76a6c33453d/view</a:t>
                      </a:r>
                      <a:endParaRPr sz="1100" b="1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Frequency of recycling single-use plastic bottles</a:t>
                      </a:r>
                      <a:endParaRPr sz="1300" b="1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https://www.statista.com/statistics/1389977/singapore-frequency-of-recycling-plastic-bottles/</a:t>
                      </a:r>
                      <a:endParaRPr sz="1100" b="1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Volume of Waste Recycled</a:t>
                      </a:r>
                      <a:endParaRPr sz="1300">
                        <a:solidFill>
                          <a:schemeClr val="dk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https://www.statista.com/statistics/628048/waste-recyced-in-singapore/</a:t>
                      </a:r>
                      <a:endParaRPr sz="1100" b="1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The Total Volume of Waste Paper generated</a:t>
                      </a:r>
                      <a:endParaRPr sz="1300" b="1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https://www.statista.com/statistics/962178/waste-paper-generated-volume-singapore</a:t>
                      </a:r>
                      <a:r>
                        <a:rPr lang="en" sz="1100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/</a:t>
                      </a:r>
                      <a:endParaRPr sz="1100">
                        <a:solidFill>
                          <a:srgbClr val="0563C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Consumers’ Perception towards Food Packaging</a:t>
                      </a:r>
                      <a:endParaRPr sz="1300">
                        <a:solidFill>
                          <a:schemeClr val="dk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https://www.statista.com/statistics/1208386/singapore-perception-towards-food-packaging/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9" name="Google Shape;1439;p79"/>
          <p:cNvSpPr/>
          <p:nvPr/>
        </p:nvSpPr>
        <p:spPr>
          <a:xfrm>
            <a:off x="3438350" y="608742"/>
            <a:ext cx="415917" cy="434282"/>
          </a:xfrm>
          <a:custGeom>
            <a:avLst/>
            <a:gdLst/>
            <a:ahLst/>
            <a:cxnLst/>
            <a:rect l="l" t="t" r="r" b="b"/>
            <a:pathLst>
              <a:path w="8121" h="8480" extrusionOk="0">
                <a:moveTo>
                  <a:pt x="3628" y="249"/>
                </a:moveTo>
                <a:cubicBezTo>
                  <a:pt x="3974" y="249"/>
                  <a:pt x="4255" y="633"/>
                  <a:pt x="4255" y="1106"/>
                </a:cubicBezTo>
                <a:cubicBezTo>
                  <a:pt x="4255" y="1317"/>
                  <a:pt x="4199" y="1517"/>
                  <a:pt x="4096" y="1675"/>
                </a:cubicBezTo>
                <a:lnTo>
                  <a:pt x="3160" y="1675"/>
                </a:lnTo>
                <a:cubicBezTo>
                  <a:pt x="3057" y="1517"/>
                  <a:pt x="3001" y="1317"/>
                  <a:pt x="3001" y="1106"/>
                </a:cubicBezTo>
                <a:cubicBezTo>
                  <a:pt x="3001" y="633"/>
                  <a:pt x="3282" y="249"/>
                  <a:pt x="3628" y="249"/>
                </a:cubicBezTo>
                <a:close/>
                <a:moveTo>
                  <a:pt x="4442" y="249"/>
                </a:moveTo>
                <a:cubicBezTo>
                  <a:pt x="4787" y="249"/>
                  <a:pt x="5069" y="633"/>
                  <a:pt x="5069" y="1106"/>
                </a:cubicBezTo>
                <a:cubicBezTo>
                  <a:pt x="5069" y="1317"/>
                  <a:pt x="5013" y="1517"/>
                  <a:pt x="4910" y="1675"/>
                </a:cubicBezTo>
                <a:lnTo>
                  <a:pt x="4380" y="1675"/>
                </a:lnTo>
                <a:cubicBezTo>
                  <a:pt x="4460" y="1504"/>
                  <a:pt x="4503" y="1309"/>
                  <a:pt x="4503" y="1106"/>
                </a:cubicBezTo>
                <a:cubicBezTo>
                  <a:pt x="4503" y="789"/>
                  <a:pt x="4397" y="503"/>
                  <a:pt x="4227" y="301"/>
                </a:cubicBezTo>
                <a:cubicBezTo>
                  <a:pt x="4295" y="267"/>
                  <a:pt x="4368" y="249"/>
                  <a:pt x="4442" y="249"/>
                </a:cubicBezTo>
                <a:close/>
                <a:moveTo>
                  <a:pt x="6790" y="773"/>
                </a:moveTo>
                <a:cubicBezTo>
                  <a:pt x="6983" y="773"/>
                  <a:pt x="7143" y="844"/>
                  <a:pt x="7241" y="972"/>
                </a:cubicBezTo>
                <a:cubicBezTo>
                  <a:pt x="7452" y="1245"/>
                  <a:pt x="7317" y="1703"/>
                  <a:pt x="6942" y="1991"/>
                </a:cubicBezTo>
                <a:cubicBezTo>
                  <a:pt x="6775" y="2120"/>
                  <a:pt x="6583" y="2196"/>
                  <a:pt x="6395" y="2211"/>
                </a:cubicBezTo>
                <a:lnTo>
                  <a:pt x="5826" y="1468"/>
                </a:lnTo>
                <a:cubicBezTo>
                  <a:pt x="5887" y="1290"/>
                  <a:pt x="6012" y="1125"/>
                  <a:pt x="6180" y="996"/>
                </a:cubicBezTo>
                <a:cubicBezTo>
                  <a:pt x="6366" y="853"/>
                  <a:pt x="6582" y="774"/>
                  <a:pt x="6789" y="773"/>
                </a:cubicBezTo>
                <a:close/>
                <a:moveTo>
                  <a:pt x="4839" y="1922"/>
                </a:moveTo>
                <a:cubicBezTo>
                  <a:pt x="4780" y="2229"/>
                  <a:pt x="4511" y="2461"/>
                  <a:pt x="4188" y="2461"/>
                </a:cubicBezTo>
                <a:lnTo>
                  <a:pt x="3883" y="2461"/>
                </a:lnTo>
                <a:cubicBezTo>
                  <a:pt x="3559" y="2461"/>
                  <a:pt x="3289" y="2229"/>
                  <a:pt x="3231" y="1922"/>
                </a:cubicBezTo>
                <a:close/>
                <a:moveTo>
                  <a:pt x="869" y="1291"/>
                </a:moveTo>
                <a:cubicBezTo>
                  <a:pt x="1101" y="1291"/>
                  <a:pt x="1365" y="1417"/>
                  <a:pt x="1565" y="1648"/>
                </a:cubicBezTo>
                <a:cubicBezTo>
                  <a:pt x="1703" y="1807"/>
                  <a:pt x="1791" y="1995"/>
                  <a:pt x="1816" y="2181"/>
                </a:cubicBezTo>
                <a:lnTo>
                  <a:pt x="1109" y="2795"/>
                </a:lnTo>
                <a:cubicBezTo>
                  <a:pt x="928" y="2742"/>
                  <a:pt x="755" y="2630"/>
                  <a:pt x="617" y="2470"/>
                </a:cubicBezTo>
                <a:cubicBezTo>
                  <a:pt x="307" y="2112"/>
                  <a:pt x="267" y="1637"/>
                  <a:pt x="529" y="1410"/>
                </a:cubicBezTo>
                <a:cubicBezTo>
                  <a:pt x="622" y="1330"/>
                  <a:pt x="741" y="1291"/>
                  <a:pt x="869" y="1291"/>
                </a:cubicBezTo>
                <a:close/>
                <a:moveTo>
                  <a:pt x="7565" y="1478"/>
                </a:moveTo>
                <a:cubicBezTo>
                  <a:pt x="7634" y="1512"/>
                  <a:pt x="7692" y="1559"/>
                  <a:pt x="7737" y="1617"/>
                </a:cubicBezTo>
                <a:cubicBezTo>
                  <a:pt x="7836" y="1745"/>
                  <a:pt x="7862" y="1918"/>
                  <a:pt x="7811" y="2105"/>
                </a:cubicBezTo>
                <a:lnTo>
                  <a:pt x="7811" y="2106"/>
                </a:lnTo>
                <a:cubicBezTo>
                  <a:pt x="7757" y="2305"/>
                  <a:pt x="7625" y="2494"/>
                  <a:pt x="7439" y="2637"/>
                </a:cubicBezTo>
                <a:cubicBezTo>
                  <a:pt x="7270" y="2765"/>
                  <a:pt x="7078" y="2842"/>
                  <a:pt x="6890" y="2856"/>
                </a:cubicBezTo>
                <a:lnTo>
                  <a:pt x="6568" y="2436"/>
                </a:lnTo>
                <a:cubicBezTo>
                  <a:pt x="6752" y="2397"/>
                  <a:pt x="6933" y="2312"/>
                  <a:pt x="7094" y="2188"/>
                </a:cubicBezTo>
                <a:cubicBezTo>
                  <a:pt x="7346" y="1995"/>
                  <a:pt x="7508" y="1736"/>
                  <a:pt x="7565" y="1478"/>
                </a:cubicBezTo>
                <a:close/>
                <a:moveTo>
                  <a:pt x="5672" y="1676"/>
                </a:moveTo>
                <a:lnTo>
                  <a:pt x="6650" y="2951"/>
                </a:lnTo>
                <a:cubicBezTo>
                  <a:pt x="6556" y="2998"/>
                  <a:pt x="6455" y="3021"/>
                  <a:pt x="6354" y="3021"/>
                </a:cubicBezTo>
                <a:cubicBezTo>
                  <a:pt x="6155" y="3021"/>
                  <a:pt x="5957" y="2932"/>
                  <a:pt x="5827" y="2762"/>
                </a:cubicBezTo>
                <a:lnTo>
                  <a:pt x="5641" y="2521"/>
                </a:lnTo>
                <a:cubicBezTo>
                  <a:pt x="5444" y="2264"/>
                  <a:pt x="5464" y="1909"/>
                  <a:pt x="5672" y="1676"/>
                </a:cubicBezTo>
                <a:close/>
                <a:moveTo>
                  <a:pt x="2540" y="1883"/>
                </a:moveTo>
                <a:cubicBezTo>
                  <a:pt x="2607" y="1997"/>
                  <a:pt x="2637" y="2128"/>
                  <a:pt x="2628" y="2263"/>
                </a:cubicBezTo>
                <a:cubicBezTo>
                  <a:pt x="2616" y="2439"/>
                  <a:pt x="2535" y="2600"/>
                  <a:pt x="2401" y="2716"/>
                </a:cubicBezTo>
                <a:lnTo>
                  <a:pt x="2171" y="2916"/>
                </a:lnTo>
                <a:cubicBezTo>
                  <a:pt x="2049" y="3021"/>
                  <a:pt x="1896" y="3078"/>
                  <a:pt x="1737" y="3078"/>
                </a:cubicBezTo>
                <a:cubicBezTo>
                  <a:pt x="1721" y="3078"/>
                  <a:pt x="1705" y="3078"/>
                  <a:pt x="1689" y="3077"/>
                </a:cubicBezTo>
                <a:cubicBezTo>
                  <a:pt x="1554" y="3067"/>
                  <a:pt x="1429" y="3018"/>
                  <a:pt x="1325" y="2936"/>
                </a:cubicBezTo>
                <a:lnTo>
                  <a:pt x="2540" y="1883"/>
                </a:lnTo>
                <a:close/>
                <a:moveTo>
                  <a:pt x="4312" y="3766"/>
                </a:moveTo>
                <a:cubicBezTo>
                  <a:pt x="4218" y="3915"/>
                  <a:pt x="4151" y="4082"/>
                  <a:pt x="4114" y="4257"/>
                </a:cubicBezTo>
                <a:lnTo>
                  <a:pt x="2732" y="4257"/>
                </a:lnTo>
                <a:cubicBezTo>
                  <a:pt x="2596" y="4257"/>
                  <a:pt x="2486" y="4146"/>
                  <a:pt x="2486" y="4012"/>
                </a:cubicBezTo>
                <a:cubicBezTo>
                  <a:pt x="2486" y="3876"/>
                  <a:pt x="2596" y="3766"/>
                  <a:pt x="2732" y="3766"/>
                </a:cubicBezTo>
                <a:close/>
                <a:moveTo>
                  <a:pt x="5134" y="3513"/>
                </a:moveTo>
                <a:lnTo>
                  <a:pt x="5134" y="3513"/>
                </a:lnTo>
                <a:cubicBezTo>
                  <a:pt x="5452" y="3523"/>
                  <a:pt x="5757" y="3652"/>
                  <a:pt x="5986" y="3882"/>
                </a:cubicBezTo>
                <a:cubicBezTo>
                  <a:pt x="6264" y="4160"/>
                  <a:pt x="6395" y="4549"/>
                  <a:pt x="6344" y="4936"/>
                </a:cubicBezTo>
                <a:cubicBezTo>
                  <a:pt x="6290" y="4943"/>
                  <a:pt x="6236" y="4946"/>
                  <a:pt x="6182" y="4946"/>
                </a:cubicBezTo>
                <a:cubicBezTo>
                  <a:pt x="5961" y="4946"/>
                  <a:pt x="5741" y="4888"/>
                  <a:pt x="5549" y="4777"/>
                </a:cubicBezTo>
                <a:cubicBezTo>
                  <a:pt x="5559" y="4708"/>
                  <a:pt x="5565" y="4638"/>
                  <a:pt x="5565" y="4567"/>
                </a:cubicBezTo>
                <a:cubicBezTo>
                  <a:pt x="5565" y="4168"/>
                  <a:pt x="5408" y="3792"/>
                  <a:pt x="5134" y="3513"/>
                </a:cubicBezTo>
                <a:close/>
                <a:moveTo>
                  <a:pt x="4823" y="3568"/>
                </a:moveTo>
                <a:cubicBezTo>
                  <a:pt x="5133" y="3806"/>
                  <a:pt x="5316" y="4173"/>
                  <a:pt x="5316" y="4567"/>
                </a:cubicBezTo>
                <a:cubicBezTo>
                  <a:pt x="5316" y="4961"/>
                  <a:pt x="5133" y="5329"/>
                  <a:pt x="4823" y="5566"/>
                </a:cubicBezTo>
                <a:cubicBezTo>
                  <a:pt x="4513" y="5329"/>
                  <a:pt x="4330" y="4961"/>
                  <a:pt x="4330" y="4567"/>
                </a:cubicBezTo>
                <a:cubicBezTo>
                  <a:pt x="4330" y="4173"/>
                  <a:pt x="4513" y="3806"/>
                  <a:pt x="4823" y="3568"/>
                </a:cubicBezTo>
                <a:close/>
                <a:moveTo>
                  <a:pt x="3628" y="0"/>
                </a:moveTo>
                <a:cubicBezTo>
                  <a:pt x="3145" y="0"/>
                  <a:pt x="2752" y="496"/>
                  <a:pt x="2752" y="1106"/>
                </a:cubicBezTo>
                <a:cubicBezTo>
                  <a:pt x="2752" y="1379"/>
                  <a:pt x="2830" y="1638"/>
                  <a:pt x="2972" y="1840"/>
                </a:cubicBezTo>
                <a:cubicBezTo>
                  <a:pt x="2994" y="2323"/>
                  <a:pt x="3394" y="2710"/>
                  <a:pt x="3883" y="2710"/>
                </a:cubicBezTo>
                <a:lnTo>
                  <a:pt x="3911" y="2710"/>
                </a:lnTo>
                <a:lnTo>
                  <a:pt x="3911" y="3517"/>
                </a:lnTo>
                <a:lnTo>
                  <a:pt x="3157" y="3517"/>
                </a:lnTo>
                <a:cubicBezTo>
                  <a:pt x="3074" y="3319"/>
                  <a:pt x="2892" y="3096"/>
                  <a:pt x="2615" y="2856"/>
                </a:cubicBezTo>
                <a:cubicBezTo>
                  <a:pt x="2768" y="2702"/>
                  <a:pt x="2860" y="2500"/>
                  <a:pt x="2876" y="2281"/>
                </a:cubicBezTo>
                <a:cubicBezTo>
                  <a:pt x="2892" y="2052"/>
                  <a:pt x="2823" y="1830"/>
                  <a:pt x="2681" y="1651"/>
                </a:cubicBezTo>
                <a:cubicBezTo>
                  <a:pt x="2656" y="1405"/>
                  <a:pt x="2546" y="1159"/>
                  <a:pt x="2368" y="953"/>
                </a:cubicBezTo>
                <a:cubicBezTo>
                  <a:pt x="2363" y="947"/>
                  <a:pt x="2358" y="941"/>
                  <a:pt x="2352" y="935"/>
                </a:cubicBezTo>
                <a:cubicBezTo>
                  <a:pt x="2328" y="909"/>
                  <a:pt x="2294" y="895"/>
                  <a:pt x="2261" y="895"/>
                </a:cubicBezTo>
                <a:cubicBezTo>
                  <a:pt x="2231" y="895"/>
                  <a:pt x="2201" y="906"/>
                  <a:pt x="2177" y="929"/>
                </a:cubicBezTo>
                <a:cubicBezTo>
                  <a:pt x="2127" y="976"/>
                  <a:pt x="2124" y="1054"/>
                  <a:pt x="2169" y="1104"/>
                </a:cubicBezTo>
                <a:cubicBezTo>
                  <a:pt x="2173" y="1107"/>
                  <a:pt x="2176" y="1111"/>
                  <a:pt x="2179" y="1115"/>
                </a:cubicBezTo>
                <a:cubicBezTo>
                  <a:pt x="2318" y="1275"/>
                  <a:pt x="2406" y="1462"/>
                  <a:pt x="2432" y="1649"/>
                </a:cubicBezTo>
                <a:lnTo>
                  <a:pt x="2031" y="1995"/>
                </a:lnTo>
                <a:cubicBezTo>
                  <a:pt x="1980" y="1815"/>
                  <a:pt x="1885" y="1638"/>
                  <a:pt x="1752" y="1485"/>
                </a:cubicBezTo>
                <a:cubicBezTo>
                  <a:pt x="1545" y="1245"/>
                  <a:pt x="1276" y="1099"/>
                  <a:pt x="1016" y="1057"/>
                </a:cubicBezTo>
                <a:cubicBezTo>
                  <a:pt x="1045" y="986"/>
                  <a:pt x="1088" y="926"/>
                  <a:pt x="1144" y="878"/>
                </a:cubicBezTo>
                <a:cubicBezTo>
                  <a:pt x="1234" y="799"/>
                  <a:pt x="1353" y="760"/>
                  <a:pt x="1484" y="760"/>
                </a:cubicBezTo>
                <a:cubicBezTo>
                  <a:pt x="1589" y="760"/>
                  <a:pt x="1702" y="785"/>
                  <a:pt x="1813" y="837"/>
                </a:cubicBezTo>
                <a:cubicBezTo>
                  <a:pt x="1830" y="844"/>
                  <a:pt x="1848" y="848"/>
                  <a:pt x="1865" y="848"/>
                </a:cubicBezTo>
                <a:cubicBezTo>
                  <a:pt x="1912" y="848"/>
                  <a:pt x="1958" y="821"/>
                  <a:pt x="1978" y="775"/>
                </a:cubicBezTo>
                <a:cubicBezTo>
                  <a:pt x="2007" y="714"/>
                  <a:pt x="1979" y="639"/>
                  <a:pt x="1918" y="611"/>
                </a:cubicBezTo>
                <a:cubicBezTo>
                  <a:pt x="1773" y="545"/>
                  <a:pt x="1624" y="512"/>
                  <a:pt x="1484" y="512"/>
                </a:cubicBezTo>
                <a:cubicBezTo>
                  <a:pt x="1293" y="512"/>
                  <a:pt x="1117" y="572"/>
                  <a:pt x="981" y="690"/>
                </a:cubicBezTo>
                <a:cubicBezTo>
                  <a:pt x="872" y="784"/>
                  <a:pt x="796" y="908"/>
                  <a:pt x="755" y="1052"/>
                </a:cubicBezTo>
                <a:cubicBezTo>
                  <a:pt x="611" y="1071"/>
                  <a:pt x="477" y="1127"/>
                  <a:pt x="366" y="1222"/>
                </a:cubicBezTo>
                <a:cubicBezTo>
                  <a:pt x="1" y="1539"/>
                  <a:pt x="29" y="2171"/>
                  <a:pt x="429" y="2632"/>
                </a:cubicBezTo>
                <a:cubicBezTo>
                  <a:pt x="608" y="2838"/>
                  <a:pt x="836" y="2983"/>
                  <a:pt x="1076" y="3043"/>
                </a:cubicBezTo>
                <a:cubicBezTo>
                  <a:pt x="1232" y="3208"/>
                  <a:pt x="1442" y="3307"/>
                  <a:pt x="1671" y="3324"/>
                </a:cubicBezTo>
                <a:cubicBezTo>
                  <a:pt x="1693" y="3325"/>
                  <a:pt x="1715" y="3326"/>
                  <a:pt x="1737" y="3326"/>
                </a:cubicBezTo>
                <a:cubicBezTo>
                  <a:pt x="1956" y="3326"/>
                  <a:pt x="2165" y="3249"/>
                  <a:pt x="2332" y="3104"/>
                </a:cubicBezTo>
                <a:lnTo>
                  <a:pt x="2426" y="3022"/>
                </a:lnTo>
                <a:cubicBezTo>
                  <a:pt x="2640" y="3204"/>
                  <a:pt x="2793" y="3371"/>
                  <a:pt x="2879" y="3517"/>
                </a:cubicBezTo>
                <a:lnTo>
                  <a:pt x="2730" y="3517"/>
                </a:lnTo>
                <a:cubicBezTo>
                  <a:pt x="2458" y="3517"/>
                  <a:pt x="2236" y="3739"/>
                  <a:pt x="2236" y="4012"/>
                </a:cubicBezTo>
                <a:cubicBezTo>
                  <a:pt x="2236" y="4283"/>
                  <a:pt x="2441" y="4488"/>
                  <a:pt x="2699" y="4504"/>
                </a:cubicBezTo>
                <a:cubicBezTo>
                  <a:pt x="2752" y="4750"/>
                  <a:pt x="2741" y="5023"/>
                  <a:pt x="2667" y="5253"/>
                </a:cubicBezTo>
                <a:cubicBezTo>
                  <a:pt x="2641" y="5334"/>
                  <a:pt x="2599" y="5417"/>
                  <a:pt x="2539" y="5504"/>
                </a:cubicBezTo>
                <a:cubicBezTo>
                  <a:pt x="2269" y="5902"/>
                  <a:pt x="2126" y="6382"/>
                  <a:pt x="2126" y="6891"/>
                </a:cubicBezTo>
                <a:cubicBezTo>
                  <a:pt x="2126" y="7365"/>
                  <a:pt x="2251" y="7816"/>
                  <a:pt x="2487" y="8198"/>
                </a:cubicBezTo>
                <a:cubicBezTo>
                  <a:pt x="2596" y="8372"/>
                  <a:pt x="2791" y="8479"/>
                  <a:pt x="2998" y="8479"/>
                </a:cubicBezTo>
                <a:lnTo>
                  <a:pt x="5070" y="8479"/>
                </a:lnTo>
                <a:cubicBezTo>
                  <a:pt x="5278" y="8479"/>
                  <a:pt x="5474" y="8372"/>
                  <a:pt x="5581" y="8198"/>
                </a:cubicBezTo>
                <a:cubicBezTo>
                  <a:pt x="5817" y="7816"/>
                  <a:pt x="5943" y="7364"/>
                  <a:pt x="5943" y="6891"/>
                </a:cubicBezTo>
                <a:cubicBezTo>
                  <a:pt x="5943" y="6717"/>
                  <a:pt x="5925" y="6545"/>
                  <a:pt x="5892" y="6378"/>
                </a:cubicBezTo>
                <a:cubicBezTo>
                  <a:pt x="5880" y="6319"/>
                  <a:pt x="5828" y="6278"/>
                  <a:pt x="5770" y="6278"/>
                </a:cubicBezTo>
                <a:cubicBezTo>
                  <a:pt x="5762" y="6278"/>
                  <a:pt x="5754" y="6279"/>
                  <a:pt x="5745" y="6281"/>
                </a:cubicBezTo>
                <a:cubicBezTo>
                  <a:pt x="5678" y="6294"/>
                  <a:pt x="5635" y="6360"/>
                  <a:pt x="5648" y="6427"/>
                </a:cubicBezTo>
                <a:cubicBezTo>
                  <a:pt x="5678" y="6578"/>
                  <a:pt x="5694" y="6734"/>
                  <a:pt x="5694" y="6891"/>
                </a:cubicBezTo>
                <a:cubicBezTo>
                  <a:pt x="5694" y="7318"/>
                  <a:pt x="5582" y="7725"/>
                  <a:pt x="5370" y="8067"/>
                </a:cubicBezTo>
                <a:cubicBezTo>
                  <a:pt x="5308" y="8168"/>
                  <a:pt x="5193" y="8232"/>
                  <a:pt x="5070" y="8232"/>
                </a:cubicBezTo>
                <a:lnTo>
                  <a:pt x="2998" y="8232"/>
                </a:lnTo>
                <a:cubicBezTo>
                  <a:pt x="2876" y="8232"/>
                  <a:pt x="2762" y="8168"/>
                  <a:pt x="2699" y="8067"/>
                </a:cubicBezTo>
                <a:cubicBezTo>
                  <a:pt x="2487" y="7725"/>
                  <a:pt x="2374" y="7318"/>
                  <a:pt x="2374" y="6891"/>
                </a:cubicBezTo>
                <a:cubicBezTo>
                  <a:pt x="2374" y="6438"/>
                  <a:pt x="2506" y="5995"/>
                  <a:pt x="2745" y="5643"/>
                </a:cubicBezTo>
                <a:cubicBezTo>
                  <a:pt x="2817" y="5536"/>
                  <a:pt x="2869" y="5433"/>
                  <a:pt x="2903" y="5329"/>
                </a:cubicBezTo>
                <a:cubicBezTo>
                  <a:pt x="2986" y="5072"/>
                  <a:pt x="3003" y="4779"/>
                  <a:pt x="2952" y="4505"/>
                </a:cubicBezTo>
                <a:lnTo>
                  <a:pt x="4082" y="4505"/>
                </a:lnTo>
                <a:cubicBezTo>
                  <a:pt x="4082" y="4526"/>
                  <a:pt x="4081" y="4546"/>
                  <a:pt x="4081" y="4567"/>
                </a:cubicBezTo>
                <a:cubicBezTo>
                  <a:pt x="4081" y="5072"/>
                  <a:pt x="4332" y="5542"/>
                  <a:pt x="4753" y="5822"/>
                </a:cubicBezTo>
                <a:cubicBezTo>
                  <a:pt x="4774" y="5837"/>
                  <a:pt x="4798" y="5843"/>
                  <a:pt x="4822" y="5843"/>
                </a:cubicBezTo>
                <a:cubicBezTo>
                  <a:pt x="4846" y="5843"/>
                  <a:pt x="4870" y="5837"/>
                  <a:pt x="4891" y="5822"/>
                </a:cubicBezTo>
                <a:cubicBezTo>
                  <a:pt x="5026" y="5733"/>
                  <a:pt x="5141" y="5624"/>
                  <a:pt x="5239" y="5502"/>
                </a:cubicBezTo>
                <a:cubicBezTo>
                  <a:pt x="5264" y="5549"/>
                  <a:pt x="5292" y="5596"/>
                  <a:pt x="5324" y="5644"/>
                </a:cubicBezTo>
                <a:cubicBezTo>
                  <a:pt x="5394" y="5748"/>
                  <a:pt x="5456" y="5861"/>
                  <a:pt x="5508" y="5979"/>
                </a:cubicBezTo>
                <a:cubicBezTo>
                  <a:pt x="5528" y="6026"/>
                  <a:pt x="5574" y="6054"/>
                  <a:pt x="5622" y="6054"/>
                </a:cubicBezTo>
                <a:cubicBezTo>
                  <a:pt x="5639" y="6054"/>
                  <a:pt x="5655" y="6051"/>
                  <a:pt x="5671" y="6043"/>
                </a:cubicBezTo>
                <a:cubicBezTo>
                  <a:pt x="5734" y="6016"/>
                  <a:pt x="5763" y="5943"/>
                  <a:pt x="5736" y="5879"/>
                </a:cubicBezTo>
                <a:cubicBezTo>
                  <a:pt x="5677" y="5747"/>
                  <a:pt x="5608" y="5620"/>
                  <a:pt x="5529" y="5504"/>
                </a:cubicBezTo>
                <a:cubicBezTo>
                  <a:pt x="5471" y="5418"/>
                  <a:pt x="5429" y="5335"/>
                  <a:pt x="5402" y="5253"/>
                </a:cubicBezTo>
                <a:cubicBezTo>
                  <a:pt x="5402" y="5252"/>
                  <a:pt x="5401" y="5250"/>
                  <a:pt x="5401" y="5249"/>
                </a:cubicBezTo>
                <a:cubicBezTo>
                  <a:pt x="5436" y="5178"/>
                  <a:pt x="5466" y="5105"/>
                  <a:pt x="5491" y="5029"/>
                </a:cubicBezTo>
                <a:cubicBezTo>
                  <a:pt x="5705" y="5139"/>
                  <a:pt x="5942" y="5195"/>
                  <a:pt x="6182" y="5195"/>
                </a:cubicBezTo>
                <a:cubicBezTo>
                  <a:pt x="6280" y="5195"/>
                  <a:pt x="6378" y="5186"/>
                  <a:pt x="6475" y="5166"/>
                </a:cubicBezTo>
                <a:cubicBezTo>
                  <a:pt x="6525" y="5156"/>
                  <a:pt x="6563" y="5118"/>
                  <a:pt x="6574" y="5069"/>
                </a:cubicBezTo>
                <a:cubicBezTo>
                  <a:pt x="6673" y="4573"/>
                  <a:pt x="6518" y="4063"/>
                  <a:pt x="6161" y="3705"/>
                </a:cubicBezTo>
                <a:cubicBezTo>
                  <a:pt x="5927" y="3471"/>
                  <a:pt x="5627" y="3325"/>
                  <a:pt x="5310" y="3279"/>
                </a:cubicBezTo>
                <a:cubicBezTo>
                  <a:pt x="5404" y="3176"/>
                  <a:pt x="5522" y="3068"/>
                  <a:pt x="5662" y="2954"/>
                </a:cubicBezTo>
                <a:cubicBezTo>
                  <a:pt x="5840" y="3161"/>
                  <a:pt x="6095" y="3270"/>
                  <a:pt x="6353" y="3270"/>
                </a:cubicBezTo>
                <a:cubicBezTo>
                  <a:pt x="6533" y="3270"/>
                  <a:pt x="6716" y="3217"/>
                  <a:pt x="6872" y="3106"/>
                </a:cubicBezTo>
                <a:cubicBezTo>
                  <a:pt x="7120" y="3095"/>
                  <a:pt x="7373" y="2999"/>
                  <a:pt x="7589" y="2833"/>
                </a:cubicBezTo>
                <a:cubicBezTo>
                  <a:pt x="7819" y="2658"/>
                  <a:pt x="7982" y="2422"/>
                  <a:pt x="8050" y="2170"/>
                </a:cubicBezTo>
                <a:cubicBezTo>
                  <a:pt x="8121" y="1907"/>
                  <a:pt x="8080" y="1656"/>
                  <a:pt x="7934" y="1466"/>
                </a:cubicBezTo>
                <a:cubicBezTo>
                  <a:pt x="7846" y="1352"/>
                  <a:pt x="7727" y="1267"/>
                  <a:pt x="7585" y="1219"/>
                </a:cubicBezTo>
                <a:cubicBezTo>
                  <a:pt x="7575" y="1074"/>
                  <a:pt x="7527" y="936"/>
                  <a:pt x="7439" y="820"/>
                </a:cubicBezTo>
                <a:cubicBezTo>
                  <a:pt x="7292" y="630"/>
                  <a:pt x="7063" y="526"/>
                  <a:pt x="6790" y="526"/>
                </a:cubicBezTo>
                <a:lnTo>
                  <a:pt x="6788" y="526"/>
                </a:lnTo>
                <a:cubicBezTo>
                  <a:pt x="6528" y="526"/>
                  <a:pt x="6258" y="623"/>
                  <a:pt x="6028" y="799"/>
                </a:cubicBezTo>
                <a:cubicBezTo>
                  <a:pt x="5812" y="965"/>
                  <a:pt x="5653" y="1185"/>
                  <a:pt x="5579" y="1420"/>
                </a:cubicBezTo>
                <a:cubicBezTo>
                  <a:pt x="5209" y="1732"/>
                  <a:pt x="5147" y="2284"/>
                  <a:pt x="5443" y="2671"/>
                </a:cubicBezTo>
                <a:lnTo>
                  <a:pt x="5510" y="2758"/>
                </a:lnTo>
                <a:cubicBezTo>
                  <a:pt x="5288" y="2938"/>
                  <a:pt x="5116" y="3108"/>
                  <a:pt x="4997" y="3267"/>
                </a:cubicBezTo>
                <a:cubicBezTo>
                  <a:pt x="4932" y="3271"/>
                  <a:pt x="4865" y="3280"/>
                  <a:pt x="4799" y="3293"/>
                </a:cubicBezTo>
                <a:lnTo>
                  <a:pt x="4799" y="3294"/>
                </a:lnTo>
                <a:cubicBezTo>
                  <a:pt x="4783" y="3297"/>
                  <a:pt x="4768" y="3302"/>
                  <a:pt x="4754" y="3312"/>
                </a:cubicBezTo>
                <a:cubicBezTo>
                  <a:pt x="4664" y="3372"/>
                  <a:pt x="4582" y="3441"/>
                  <a:pt x="4507" y="3517"/>
                </a:cubicBezTo>
                <a:lnTo>
                  <a:pt x="4160" y="3517"/>
                </a:lnTo>
                <a:lnTo>
                  <a:pt x="4160" y="2710"/>
                </a:lnTo>
                <a:lnTo>
                  <a:pt x="4188" y="2710"/>
                </a:lnTo>
                <a:cubicBezTo>
                  <a:pt x="4676" y="2710"/>
                  <a:pt x="5076" y="2323"/>
                  <a:pt x="5098" y="1840"/>
                </a:cubicBezTo>
                <a:cubicBezTo>
                  <a:pt x="5240" y="1637"/>
                  <a:pt x="5317" y="1379"/>
                  <a:pt x="5317" y="1105"/>
                </a:cubicBezTo>
                <a:cubicBezTo>
                  <a:pt x="5317" y="496"/>
                  <a:pt x="4924" y="0"/>
                  <a:pt x="4442" y="0"/>
                </a:cubicBezTo>
                <a:cubicBezTo>
                  <a:pt x="4298" y="0"/>
                  <a:pt x="4158" y="43"/>
                  <a:pt x="4034" y="127"/>
                </a:cubicBezTo>
                <a:cubicBezTo>
                  <a:pt x="3912" y="46"/>
                  <a:pt x="3774" y="0"/>
                  <a:pt x="36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79"/>
          <p:cNvSpPr txBox="1">
            <a:spLocks noGrp="1"/>
          </p:cNvSpPr>
          <p:nvPr>
            <p:ph type="title"/>
          </p:nvPr>
        </p:nvSpPr>
        <p:spPr>
          <a:xfrm>
            <a:off x="3120150" y="42850"/>
            <a:ext cx="290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DATASETS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41" name="Google Shape;1441;p79"/>
          <p:cNvSpPr txBox="1">
            <a:spLocks noGrp="1"/>
          </p:cNvSpPr>
          <p:nvPr>
            <p:ph type="subTitle" idx="1"/>
          </p:nvPr>
        </p:nvSpPr>
        <p:spPr>
          <a:xfrm>
            <a:off x="3854275" y="615573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Sustainable Living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80"/>
          <p:cNvSpPr/>
          <p:nvPr/>
        </p:nvSpPr>
        <p:spPr>
          <a:xfrm>
            <a:off x="3389173" y="594307"/>
            <a:ext cx="465092" cy="463126"/>
          </a:xfrm>
          <a:custGeom>
            <a:avLst/>
            <a:gdLst/>
            <a:ahLst/>
            <a:cxnLst/>
            <a:rect l="l" t="t" r="r" b="b"/>
            <a:pathLst>
              <a:path w="8517" h="8481" extrusionOk="0">
                <a:moveTo>
                  <a:pt x="6695" y="1911"/>
                </a:moveTo>
                <a:cubicBezTo>
                  <a:pt x="7298" y="1911"/>
                  <a:pt x="7789" y="2401"/>
                  <a:pt x="7789" y="3004"/>
                </a:cubicBezTo>
                <a:cubicBezTo>
                  <a:pt x="7789" y="3056"/>
                  <a:pt x="7785" y="3109"/>
                  <a:pt x="7778" y="3161"/>
                </a:cubicBezTo>
                <a:cubicBezTo>
                  <a:pt x="7769" y="3222"/>
                  <a:pt x="7807" y="3281"/>
                  <a:pt x="7866" y="3298"/>
                </a:cubicBezTo>
                <a:cubicBezTo>
                  <a:pt x="8041" y="3348"/>
                  <a:pt x="8162" y="3509"/>
                  <a:pt x="8162" y="3689"/>
                </a:cubicBezTo>
                <a:cubicBezTo>
                  <a:pt x="8162" y="3915"/>
                  <a:pt x="7979" y="4098"/>
                  <a:pt x="7754" y="4098"/>
                </a:cubicBezTo>
                <a:lnTo>
                  <a:pt x="5369" y="4098"/>
                </a:lnTo>
                <a:cubicBezTo>
                  <a:pt x="5046" y="4098"/>
                  <a:pt x="4779" y="3876"/>
                  <a:pt x="4710" y="3573"/>
                </a:cubicBezTo>
                <a:lnTo>
                  <a:pt x="4885" y="3573"/>
                </a:lnTo>
                <a:cubicBezTo>
                  <a:pt x="5557" y="3573"/>
                  <a:pt x="6103" y="3028"/>
                  <a:pt x="6103" y="2356"/>
                </a:cubicBezTo>
                <a:cubicBezTo>
                  <a:pt x="6103" y="2270"/>
                  <a:pt x="6094" y="2185"/>
                  <a:pt x="6076" y="2104"/>
                </a:cubicBezTo>
                <a:cubicBezTo>
                  <a:pt x="6259" y="1978"/>
                  <a:pt x="6471" y="1911"/>
                  <a:pt x="6695" y="1911"/>
                </a:cubicBezTo>
                <a:close/>
                <a:moveTo>
                  <a:pt x="4457" y="3574"/>
                </a:moveTo>
                <a:cubicBezTo>
                  <a:pt x="4529" y="4015"/>
                  <a:pt x="4908" y="4346"/>
                  <a:pt x="5369" y="4346"/>
                </a:cubicBezTo>
                <a:lnTo>
                  <a:pt x="5410" y="4346"/>
                </a:lnTo>
                <a:cubicBezTo>
                  <a:pt x="5261" y="4460"/>
                  <a:pt x="5072" y="4519"/>
                  <a:pt x="4839" y="4524"/>
                </a:cubicBezTo>
                <a:cubicBezTo>
                  <a:pt x="4577" y="4355"/>
                  <a:pt x="4302" y="4170"/>
                  <a:pt x="4093" y="3990"/>
                </a:cubicBezTo>
                <a:cubicBezTo>
                  <a:pt x="3872" y="3799"/>
                  <a:pt x="3787" y="3665"/>
                  <a:pt x="3763" y="3574"/>
                </a:cubicBezTo>
                <a:close/>
                <a:moveTo>
                  <a:pt x="1895" y="4050"/>
                </a:moveTo>
                <a:cubicBezTo>
                  <a:pt x="2153" y="4050"/>
                  <a:pt x="2379" y="4215"/>
                  <a:pt x="2456" y="4461"/>
                </a:cubicBezTo>
                <a:cubicBezTo>
                  <a:pt x="2473" y="4513"/>
                  <a:pt x="2522" y="4548"/>
                  <a:pt x="2575" y="4548"/>
                </a:cubicBezTo>
                <a:cubicBezTo>
                  <a:pt x="2583" y="4548"/>
                  <a:pt x="2592" y="4547"/>
                  <a:pt x="2600" y="4545"/>
                </a:cubicBezTo>
                <a:cubicBezTo>
                  <a:pt x="2625" y="4540"/>
                  <a:pt x="2649" y="4538"/>
                  <a:pt x="2673" y="4538"/>
                </a:cubicBezTo>
                <a:cubicBezTo>
                  <a:pt x="2863" y="4538"/>
                  <a:pt x="3017" y="4692"/>
                  <a:pt x="3017" y="4882"/>
                </a:cubicBezTo>
                <a:cubicBezTo>
                  <a:pt x="3017" y="5071"/>
                  <a:pt x="2863" y="5226"/>
                  <a:pt x="2673" y="5226"/>
                </a:cubicBezTo>
                <a:lnTo>
                  <a:pt x="1276" y="5226"/>
                </a:lnTo>
                <a:cubicBezTo>
                  <a:pt x="1172" y="5226"/>
                  <a:pt x="1089" y="5142"/>
                  <a:pt x="1089" y="5039"/>
                </a:cubicBezTo>
                <a:cubicBezTo>
                  <a:pt x="1089" y="4957"/>
                  <a:pt x="1144" y="4882"/>
                  <a:pt x="1225" y="4859"/>
                </a:cubicBezTo>
                <a:cubicBezTo>
                  <a:pt x="1284" y="4842"/>
                  <a:pt x="1322" y="4783"/>
                  <a:pt x="1314" y="4723"/>
                </a:cubicBezTo>
                <a:cubicBezTo>
                  <a:pt x="1309" y="4694"/>
                  <a:pt x="1307" y="4666"/>
                  <a:pt x="1307" y="4638"/>
                </a:cubicBezTo>
                <a:cubicBezTo>
                  <a:pt x="1307" y="4314"/>
                  <a:pt x="1572" y="4050"/>
                  <a:pt x="1895" y="4050"/>
                </a:cubicBezTo>
                <a:close/>
                <a:moveTo>
                  <a:pt x="3511" y="3574"/>
                </a:moveTo>
                <a:cubicBezTo>
                  <a:pt x="3565" y="4001"/>
                  <a:pt x="4246" y="4438"/>
                  <a:pt x="4855" y="4830"/>
                </a:cubicBezTo>
                <a:cubicBezTo>
                  <a:pt x="5124" y="5004"/>
                  <a:pt x="5379" y="5168"/>
                  <a:pt x="5492" y="5280"/>
                </a:cubicBezTo>
                <a:cubicBezTo>
                  <a:pt x="5734" y="5523"/>
                  <a:pt x="5813" y="5849"/>
                  <a:pt x="5839" y="6026"/>
                </a:cubicBezTo>
                <a:cubicBezTo>
                  <a:pt x="5306" y="6023"/>
                  <a:pt x="4772" y="6022"/>
                  <a:pt x="4238" y="6022"/>
                </a:cubicBezTo>
                <a:cubicBezTo>
                  <a:pt x="3825" y="6022"/>
                  <a:pt x="3412" y="6023"/>
                  <a:pt x="2998" y="6024"/>
                </a:cubicBezTo>
                <a:cubicBezTo>
                  <a:pt x="2983" y="5793"/>
                  <a:pt x="2901" y="5613"/>
                  <a:pt x="2798" y="5461"/>
                </a:cubicBezTo>
                <a:cubicBezTo>
                  <a:pt x="3065" y="5404"/>
                  <a:pt x="3265" y="5165"/>
                  <a:pt x="3265" y="4882"/>
                </a:cubicBezTo>
                <a:cubicBezTo>
                  <a:pt x="3265" y="4555"/>
                  <a:pt x="3000" y="4289"/>
                  <a:pt x="2673" y="4289"/>
                </a:cubicBezTo>
                <a:lnTo>
                  <a:pt x="2657" y="4289"/>
                </a:lnTo>
                <a:cubicBezTo>
                  <a:pt x="2549" y="4054"/>
                  <a:pt x="2341" y="3885"/>
                  <a:pt x="2094" y="3825"/>
                </a:cubicBezTo>
                <a:cubicBezTo>
                  <a:pt x="2100" y="3742"/>
                  <a:pt x="2112" y="3658"/>
                  <a:pt x="2127" y="3574"/>
                </a:cubicBezTo>
                <a:close/>
                <a:moveTo>
                  <a:pt x="4259" y="6271"/>
                </a:moveTo>
                <a:cubicBezTo>
                  <a:pt x="5497" y="6271"/>
                  <a:pt x="6735" y="6277"/>
                  <a:pt x="7965" y="6291"/>
                </a:cubicBezTo>
                <a:cubicBezTo>
                  <a:pt x="8080" y="6292"/>
                  <a:pt x="8182" y="6359"/>
                  <a:pt x="8225" y="6462"/>
                </a:cubicBezTo>
                <a:cubicBezTo>
                  <a:pt x="8260" y="6545"/>
                  <a:pt x="8258" y="6624"/>
                  <a:pt x="8220" y="6708"/>
                </a:cubicBezTo>
                <a:cubicBezTo>
                  <a:pt x="8176" y="6803"/>
                  <a:pt x="8075" y="6865"/>
                  <a:pt x="7966" y="6867"/>
                </a:cubicBezTo>
                <a:cubicBezTo>
                  <a:pt x="6736" y="6880"/>
                  <a:pt x="5497" y="6887"/>
                  <a:pt x="4259" y="6887"/>
                </a:cubicBezTo>
                <a:cubicBezTo>
                  <a:pt x="3021" y="6887"/>
                  <a:pt x="1783" y="6880"/>
                  <a:pt x="553" y="6867"/>
                </a:cubicBezTo>
                <a:cubicBezTo>
                  <a:pt x="442" y="6865"/>
                  <a:pt x="343" y="6803"/>
                  <a:pt x="299" y="6708"/>
                </a:cubicBezTo>
                <a:cubicBezTo>
                  <a:pt x="257" y="6620"/>
                  <a:pt x="257" y="6537"/>
                  <a:pt x="299" y="6448"/>
                </a:cubicBezTo>
                <a:cubicBezTo>
                  <a:pt x="343" y="6354"/>
                  <a:pt x="442" y="6292"/>
                  <a:pt x="553" y="6291"/>
                </a:cubicBezTo>
                <a:cubicBezTo>
                  <a:pt x="1783" y="6277"/>
                  <a:pt x="3020" y="6271"/>
                  <a:pt x="4259" y="6271"/>
                </a:cubicBezTo>
                <a:close/>
                <a:moveTo>
                  <a:pt x="684" y="7116"/>
                </a:moveTo>
                <a:cubicBezTo>
                  <a:pt x="1870" y="7128"/>
                  <a:pt x="3064" y="7136"/>
                  <a:pt x="4259" y="7136"/>
                </a:cubicBezTo>
                <a:cubicBezTo>
                  <a:pt x="5454" y="7136"/>
                  <a:pt x="6585" y="7129"/>
                  <a:pt x="7740" y="7117"/>
                </a:cubicBezTo>
                <a:lnTo>
                  <a:pt x="7740" y="7117"/>
                </a:lnTo>
                <a:cubicBezTo>
                  <a:pt x="7724" y="7338"/>
                  <a:pt x="7667" y="7802"/>
                  <a:pt x="7459" y="8122"/>
                </a:cubicBezTo>
                <a:cubicBezTo>
                  <a:pt x="7414" y="8191"/>
                  <a:pt x="7340" y="8231"/>
                  <a:pt x="7260" y="8231"/>
                </a:cubicBezTo>
                <a:lnTo>
                  <a:pt x="1164" y="8231"/>
                </a:lnTo>
                <a:cubicBezTo>
                  <a:pt x="1084" y="8231"/>
                  <a:pt x="1008" y="8191"/>
                  <a:pt x="965" y="8122"/>
                </a:cubicBezTo>
                <a:cubicBezTo>
                  <a:pt x="755" y="7800"/>
                  <a:pt x="698" y="7337"/>
                  <a:pt x="684" y="7116"/>
                </a:cubicBezTo>
                <a:close/>
                <a:moveTo>
                  <a:pt x="3073" y="1"/>
                </a:moveTo>
                <a:cubicBezTo>
                  <a:pt x="2595" y="1"/>
                  <a:pt x="2146" y="187"/>
                  <a:pt x="1809" y="524"/>
                </a:cubicBezTo>
                <a:cubicBezTo>
                  <a:pt x="1761" y="572"/>
                  <a:pt x="1761" y="652"/>
                  <a:pt x="1809" y="700"/>
                </a:cubicBezTo>
                <a:cubicBezTo>
                  <a:pt x="1833" y="724"/>
                  <a:pt x="1865" y="736"/>
                  <a:pt x="1897" y="736"/>
                </a:cubicBezTo>
                <a:cubicBezTo>
                  <a:pt x="1929" y="736"/>
                  <a:pt x="1961" y="724"/>
                  <a:pt x="1985" y="700"/>
                </a:cubicBezTo>
                <a:cubicBezTo>
                  <a:pt x="2276" y="409"/>
                  <a:pt x="2661" y="249"/>
                  <a:pt x="3073" y="249"/>
                </a:cubicBezTo>
                <a:cubicBezTo>
                  <a:pt x="3747" y="249"/>
                  <a:pt x="4337" y="681"/>
                  <a:pt x="4539" y="1324"/>
                </a:cubicBezTo>
                <a:cubicBezTo>
                  <a:pt x="4556" y="1376"/>
                  <a:pt x="4604" y="1411"/>
                  <a:pt x="4657" y="1411"/>
                </a:cubicBezTo>
                <a:cubicBezTo>
                  <a:pt x="4666" y="1411"/>
                  <a:pt x="4675" y="1410"/>
                  <a:pt x="4683" y="1408"/>
                </a:cubicBezTo>
                <a:cubicBezTo>
                  <a:pt x="4750" y="1394"/>
                  <a:pt x="4818" y="1387"/>
                  <a:pt x="4885" y="1387"/>
                </a:cubicBezTo>
                <a:cubicBezTo>
                  <a:pt x="5420" y="1387"/>
                  <a:pt x="5855" y="1822"/>
                  <a:pt x="5855" y="2356"/>
                </a:cubicBezTo>
                <a:cubicBezTo>
                  <a:pt x="5855" y="2891"/>
                  <a:pt x="5420" y="3326"/>
                  <a:pt x="4885" y="3326"/>
                </a:cubicBezTo>
                <a:lnTo>
                  <a:pt x="1627" y="3326"/>
                </a:lnTo>
                <a:cubicBezTo>
                  <a:pt x="1295" y="3326"/>
                  <a:pt x="1025" y="3055"/>
                  <a:pt x="1025" y="2723"/>
                </a:cubicBezTo>
                <a:cubicBezTo>
                  <a:pt x="1025" y="2456"/>
                  <a:pt x="1204" y="2217"/>
                  <a:pt x="1461" y="2144"/>
                </a:cubicBezTo>
                <a:cubicBezTo>
                  <a:pt x="1520" y="2127"/>
                  <a:pt x="1559" y="2068"/>
                  <a:pt x="1550" y="2008"/>
                </a:cubicBezTo>
                <a:cubicBezTo>
                  <a:pt x="1539" y="1933"/>
                  <a:pt x="1534" y="1860"/>
                  <a:pt x="1534" y="1787"/>
                </a:cubicBezTo>
                <a:cubicBezTo>
                  <a:pt x="1534" y="1531"/>
                  <a:pt x="1599" y="1277"/>
                  <a:pt x="1720" y="1053"/>
                </a:cubicBezTo>
                <a:cubicBezTo>
                  <a:pt x="1753" y="993"/>
                  <a:pt x="1730" y="918"/>
                  <a:pt x="1671" y="885"/>
                </a:cubicBezTo>
                <a:cubicBezTo>
                  <a:pt x="1652" y="874"/>
                  <a:pt x="1632" y="870"/>
                  <a:pt x="1611" y="870"/>
                </a:cubicBezTo>
                <a:cubicBezTo>
                  <a:pt x="1567" y="870"/>
                  <a:pt x="1525" y="893"/>
                  <a:pt x="1502" y="935"/>
                </a:cubicBezTo>
                <a:cubicBezTo>
                  <a:pt x="1361" y="1195"/>
                  <a:pt x="1285" y="1489"/>
                  <a:pt x="1285" y="1787"/>
                </a:cubicBezTo>
                <a:cubicBezTo>
                  <a:pt x="1285" y="1838"/>
                  <a:pt x="1287" y="1889"/>
                  <a:pt x="1293" y="1941"/>
                </a:cubicBezTo>
                <a:cubicBezTo>
                  <a:pt x="983" y="2073"/>
                  <a:pt x="777" y="2382"/>
                  <a:pt x="777" y="2723"/>
                </a:cubicBezTo>
                <a:cubicBezTo>
                  <a:pt x="777" y="3192"/>
                  <a:pt x="1158" y="3573"/>
                  <a:pt x="1627" y="3573"/>
                </a:cubicBezTo>
                <a:lnTo>
                  <a:pt x="1874" y="3573"/>
                </a:lnTo>
                <a:cubicBezTo>
                  <a:pt x="1862" y="3651"/>
                  <a:pt x="1853" y="3727"/>
                  <a:pt x="1846" y="3803"/>
                </a:cubicBezTo>
                <a:cubicBezTo>
                  <a:pt x="1408" y="3828"/>
                  <a:pt x="1059" y="4193"/>
                  <a:pt x="1059" y="4638"/>
                </a:cubicBezTo>
                <a:cubicBezTo>
                  <a:pt x="1059" y="4646"/>
                  <a:pt x="1059" y="4654"/>
                  <a:pt x="1059" y="4661"/>
                </a:cubicBezTo>
                <a:cubicBezTo>
                  <a:pt x="926" y="4738"/>
                  <a:pt x="840" y="4881"/>
                  <a:pt x="840" y="5039"/>
                </a:cubicBezTo>
                <a:cubicBezTo>
                  <a:pt x="840" y="5279"/>
                  <a:pt x="1036" y="5475"/>
                  <a:pt x="1276" y="5475"/>
                </a:cubicBezTo>
                <a:lnTo>
                  <a:pt x="2495" y="5475"/>
                </a:lnTo>
                <a:cubicBezTo>
                  <a:pt x="2620" y="5621"/>
                  <a:pt x="2729" y="5791"/>
                  <a:pt x="2749" y="6025"/>
                </a:cubicBezTo>
                <a:cubicBezTo>
                  <a:pt x="2014" y="6028"/>
                  <a:pt x="1280" y="6035"/>
                  <a:pt x="550" y="6042"/>
                </a:cubicBezTo>
                <a:cubicBezTo>
                  <a:pt x="344" y="6044"/>
                  <a:pt x="158" y="6163"/>
                  <a:pt x="74" y="6344"/>
                </a:cubicBezTo>
                <a:cubicBezTo>
                  <a:pt x="0" y="6499"/>
                  <a:pt x="0" y="6657"/>
                  <a:pt x="74" y="6814"/>
                </a:cubicBezTo>
                <a:cubicBezTo>
                  <a:pt x="141" y="6959"/>
                  <a:pt x="276" y="7065"/>
                  <a:pt x="433" y="7101"/>
                </a:cubicBezTo>
                <a:cubicBezTo>
                  <a:pt x="446" y="7334"/>
                  <a:pt x="504" y="7870"/>
                  <a:pt x="756" y="8258"/>
                </a:cubicBezTo>
                <a:cubicBezTo>
                  <a:pt x="846" y="8397"/>
                  <a:pt x="999" y="8480"/>
                  <a:pt x="1164" y="8480"/>
                </a:cubicBezTo>
                <a:lnTo>
                  <a:pt x="7259" y="8480"/>
                </a:lnTo>
                <a:cubicBezTo>
                  <a:pt x="7424" y="8480"/>
                  <a:pt x="7576" y="8397"/>
                  <a:pt x="7667" y="8258"/>
                </a:cubicBezTo>
                <a:cubicBezTo>
                  <a:pt x="7914" y="7878"/>
                  <a:pt x="7974" y="7354"/>
                  <a:pt x="7989" y="7114"/>
                </a:cubicBezTo>
                <a:cubicBezTo>
                  <a:pt x="8185" y="7104"/>
                  <a:pt x="8363" y="6988"/>
                  <a:pt x="8444" y="6814"/>
                </a:cubicBezTo>
                <a:cubicBezTo>
                  <a:pt x="8513" y="6666"/>
                  <a:pt x="8516" y="6515"/>
                  <a:pt x="8454" y="6366"/>
                </a:cubicBezTo>
                <a:lnTo>
                  <a:pt x="8455" y="6366"/>
                </a:lnTo>
                <a:cubicBezTo>
                  <a:pt x="8373" y="6171"/>
                  <a:pt x="8182" y="6044"/>
                  <a:pt x="7968" y="6042"/>
                </a:cubicBezTo>
                <a:cubicBezTo>
                  <a:pt x="7344" y="6035"/>
                  <a:pt x="6717" y="6030"/>
                  <a:pt x="6090" y="6027"/>
                </a:cubicBezTo>
                <a:cubicBezTo>
                  <a:pt x="6074" y="5893"/>
                  <a:pt x="6030" y="5668"/>
                  <a:pt x="5913" y="5442"/>
                </a:cubicBezTo>
                <a:cubicBezTo>
                  <a:pt x="6009" y="5386"/>
                  <a:pt x="6095" y="5320"/>
                  <a:pt x="6171" y="5243"/>
                </a:cubicBezTo>
                <a:cubicBezTo>
                  <a:pt x="6219" y="5194"/>
                  <a:pt x="6218" y="5115"/>
                  <a:pt x="6170" y="5067"/>
                </a:cubicBezTo>
                <a:cubicBezTo>
                  <a:pt x="6146" y="5043"/>
                  <a:pt x="6114" y="5031"/>
                  <a:pt x="6082" y="5031"/>
                </a:cubicBezTo>
                <a:cubicBezTo>
                  <a:pt x="6050" y="5031"/>
                  <a:pt x="6018" y="5044"/>
                  <a:pt x="5993" y="5068"/>
                </a:cubicBezTo>
                <a:cubicBezTo>
                  <a:pt x="5932" y="5132"/>
                  <a:pt x="5860" y="5186"/>
                  <a:pt x="5779" y="5232"/>
                </a:cubicBezTo>
                <a:cubicBezTo>
                  <a:pt x="5746" y="5188"/>
                  <a:pt x="5709" y="5146"/>
                  <a:pt x="5668" y="5105"/>
                </a:cubicBezTo>
                <a:cubicBezTo>
                  <a:pt x="5563" y="4999"/>
                  <a:pt x="5380" y="4874"/>
                  <a:pt x="5162" y="4732"/>
                </a:cubicBezTo>
                <a:cubicBezTo>
                  <a:pt x="5407" y="4671"/>
                  <a:pt x="5607" y="4542"/>
                  <a:pt x="5756" y="4346"/>
                </a:cubicBezTo>
                <a:lnTo>
                  <a:pt x="6305" y="4346"/>
                </a:lnTo>
                <a:cubicBezTo>
                  <a:pt x="6293" y="4449"/>
                  <a:pt x="6271" y="4570"/>
                  <a:pt x="6226" y="4691"/>
                </a:cubicBezTo>
                <a:cubicBezTo>
                  <a:pt x="6203" y="4756"/>
                  <a:pt x="6237" y="4827"/>
                  <a:pt x="6301" y="4851"/>
                </a:cubicBezTo>
                <a:cubicBezTo>
                  <a:pt x="6315" y="4856"/>
                  <a:pt x="6329" y="4858"/>
                  <a:pt x="6343" y="4858"/>
                </a:cubicBezTo>
                <a:cubicBezTo>
                  <a:pt x="6394" y="4858"/>
                  <a:pt x="6442" y="4827"/>
                  <a:pt x="6460" y="4777"/>
                </a:cubicBezTo>
                <a:cubicBezTo>
                  <a:pt x="6508" y="4643"/>
                  <a:pt x="6540" y="4499"/>
                  <a:pt x="6554" y="4346"/>
                </a:cubicBezTo>
                <a:lnTo>
                  <a:pt x="7754" y="4346"/>
                </a:lnTo>
                <a:cubicBezTo>
                  <a:pt x="8116" y="4346"/>
                  <a:pt x="8411" y="4052"/>
                  <a:pt x="8411" y="3689"/>
                </a:cubicBezTo>
                <a:cubicBezTo>
                  <a:pt x="8411" y="3434"/>
                  <a:pt x="8260" y="3204"/>
                  <a:pt x="8034" y="3096"/>
                </a:cubicBezTo>
                <a:cubicBezTo>
                  <a:pt x="8036" y="3066"/>
                  <a:pt x="8037" y="3035"/>
                  <a:pt x="8037" y="3004"/>
                </a:cubicBezTo>
                <a:cubicBezTo>
                  <a:pt x="8037" y="2265"/>
                  <a:pt x="7435" y="1663"/>
                  <a:pt x="6695" y="1663"/>
                </a:cubicBezTo>
                <a:cubicBezTo>
                  <a:pt x="6449" y="1663"/>
                  <a:pt x="6206" y="1732"/>
                  <a:pt x="5997" y="1860"/>
                </a:cubicBezTo>
                <a:cubicBezTo>
                  <a:pt x="5806" y="1435"/>
                  <a:pt x="5380" y="1139"/>
                  <a:pt x="4885" y="1139"/>
                </a:cubicBezTo>
                <a:cubicBezTo>
                  <a:pt x="4837" y="1139"/>
                  <a:pt x="4789" y="1142"/>
                  <a:pt x="4741" y="1148"/>
                </a:cubicBezTo>
                <a:cubicBezTo>
                  <a:pt x="4620" y="831"/>
                  <a:pt x="4414" y="559"/>
                  <a:pt x="4139" y="354"/>
                </a:cubicBezTo>
                <a:cubicBezTo>
                  <a:pt x="3829" y="123"/>
                  <a:pt x="3460" y="1"/>
                  <a:pt x="30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80"/>
          <p:cNvSpPr txBox="1">
            <a:spLocks noGrp="1"/>
          </p:cNvSpPr>
          <p:nvPr>
            <p:ph type="title"/>
          </p:nvPr>
        </p:nvSpPr>
        <p:spPr>
          <a:xfrm>
            <a:off x="3120150" y="42850"/>
            <a:ext cx="290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DATASETS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48" name="Google Shape;1448;p80"/>
          <p:cNvSpPr txBox="1">
            <a:spLocks noGrp="1"/>
          </p:cNvSpPr>
          <p:nvPr>
            <p:ph type="subTitle" idx="1"/>
          </p:nvPr>
        </p:nvSpPr>
        <p:spPr>
          <a:xfrm>
            <a:off x="3854275" y="615573"/>
            <a:ext cx="1889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Resilient Future</a:t>
            </a:r>
            <a:endParaRPr b="1"/>
          </a:p>
        </p:txBody>
      </p:sp>
      <p:graphicFrame>
        <p:nvGraphicFramePr>
          <p:cNvPr id="1449" name="Google Shape;1449;p80"/>
          <p:cNvGraphicFramePr/>
          <p:nvPr/>
        </p:nvGraphicFramePr>
        <p:xfrm>
          <a:off x="1195975" y="119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{7430AB85-D73F-4188-9D0B-6417CE735CAC}</a:tableStyleId>
              </a:tblPr>
              <a:tblGrid>
                <a:gridCol w="366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Description</a:t>
                      </a:r>
                      <a:endParaRPr b="1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Dataset</a:t>
                      </a:r>
                      <a:endParaRPr b="1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Local Food Production Output Yearly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(DOS) | SingStat Table Builder – Local Production</a:t>
                      </a:r>
                      <a:r>
                        <a:rPr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endParaRPr sz="1100">
                        <a:solidFill>
                          <a:srgbClr val="3D85C6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Local Egg Production Quarterly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3C63BA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SFA | Annual Food Reports</a:t>
                      </a:r>
                      <a:endParaRPr sz="1100">
                        <a:solidFill>
                          <a:srgbClr val="3C63BA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Licensed Local Food Farms Yearly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(DOS) | SingStat Table Builder – Licensed Local Food Farms</a:t>
                      </a:r>
                      <a:r>
                        <a:rPr lang="en" sz="1100"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endParaRPr sz="1100">
                        <a:solidFill>
                          <a:srgbClr val="3D85C6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Merchandise Imports by Commodity Division Monthly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(DOS) | SingStat Table Builder – Merchandise Imports By Commodity Division</a:t>
                      </a:r>
                      <a:r>
                        <a:rPr lang="en" sz="1100">
                          <a:solidFill>
                            <a:srgbClr val="1155CC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endParaRPr sz="1100">
                        <a:solidFill>
                          <a:srgbClr val="3D85C6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Agricultural-orientation Index Yearly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Agriculture Orientation Index for Government Expenditure</a:t>
                      </a:r>
                      <a:endParaRPr sz="1100">
                        <a:solidFill>
                          <a:srgbClr val="3D85C6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Food Wastage and Recycled Yearly</a:t>
                      </a:r>
                      <a:endParaRPr sz="130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rgbClr val="0563C1"/>
                          </a:solidFill>
                          <a:latin typeface="Asap"/>
                          <a:ea typeface="Asap"/>
                          <a:cs typeface="Asap"/>
                          <a:sym typeface="Asap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NEA | Food Waste Management</a:t>
                      </a:r>
                      <a:r>
                        <a:rPr lang="en" sz="1100">
                          <a:solidFill>
                            <a:srgbClr val="1155CC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endParaRPr sz="1100">
                        <a:solidFill>
                          <a:srgbClr val="3D85C6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1"/>
          <p:cNvSpPr/>
          <p:nvPr/>
        </p:nvSpPr>
        <p:spPr>
          <a:xfrm>
            <a:off x="3957405" y="1311444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81"/>
          <p:cNvSpPr txBox="1">
            <a:spLocks noGrp="1"/>
          </p:cNvSpPr>
          <p:nvPr>
            <p:ph type="title"/>
          </p:nvPr>
        </p:nvSpPr>
        <p:spPr>
          <a:xfrm>
            <a:off x="2007750" y="2845218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Planned Timeline</a:t>
            </a:r>
            <a:endParaRPr/>
          </a:p>
        </p:txBody>
      </p:sp>
      <p:sp>
        <p:nvSpPr>
          <p:cNvPr id="1456" name="Google Shape;1456;p81"/>
          <p:cNvSpPr txBox="1">
            <a:spLocks noGrp="1"/>
          </p:cNvSpPr>
          <p:nvPr>
            <p:ph type="title" idx="2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82"/>
          <p:cNvSpPr txBox="1">
            <a:spLocks noGrp="1"/>
          </p:cNvSpPr>
          <p:nvPr>
            <p:ph type="title"/>
          </p:nvPr>
        </p:nvSpPr>
        <p:spPr>
          <a:xfrm>
            <a:off x="720000" y="215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PLANNED TIMELINE</a:t>
            </a:r>
            <a:endParaRPr/>
          </a:p>
        </p:txBody>
      </p:sp>
      <p:pic>
        <p:nvPicPr>
          <p:cNvPr id="1462" name="Google Shape;1462;p82" descr="A poster of a timeline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63" y="878025"/>
            <a:ext cx="2628864" cy="405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83"/>
          <p:cNvSpPr txBox="1"/>
          <p:nvPr/>
        </p:nvSpPr>
        <p:spPr>
          <a:xfrm>
            <a:off x="1922050" y="1765800"/>
            <a:ext cx="5409000" cy="16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THANK YOU !</a:t>
            </a:r>
            <a:endParaRPr sz="5500">
              <a:solidFill>
                <a:schemeClr val="lt2"/>
              </a:solidFill>
              <a:latin typeface="Libre Bodoni Medium"/>
              <a:ea typeface="Libre Bodoni Medium"/>
              <a:cs typeface="Libre Bodoni Medium"/>
              <a:sym typeface="Libre Bodoni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4"/>
          <p:cNvSpPr txBox="1">
            <a:spLocks noGrp="1"/>
          </p:cNvSpPr>
          <p:nvPr>
            <p:ph type="subTitle" idx="1"/>
          </p:nvPr>
        </p:nvSpPr>
        <p:spPr>
          <a:xfrm>
            <a:off x="1969075" y="2022300"/>
            <a:ext cx="42672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Citizens who have lived in Singapore for more than 10 years</a:t>
            </a:r>
            <a:endParaRPr b="1"/>
          </a:p>
        </p:txBody>
      </p:sp>
      <p:sp>
        <p:nvSpPr>
          <p:cNvPr id="1090" name="Google Shape;1090;p44"/>
          <p:cNvSpPr txBox="1">
            <a:spLocks noGrp="1"/>
          </p:cNvSpPr>
          <p:nvPr>
            <p:ph type="title" idx="2"/>
          </p:nvPr>
        </p:nvSpPr>
        <p:spPr>
          <a:xfrm>
            <a:off x="1936375" y="934275"/>
            <a:ext cx="433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TARGET AUDIENCE</a:t>
            </a:r>
            <a:endParaRPr b="1"/>
          </a:p>
        </p:txBody>
      </p:sp>
      <p:sp>
        <p:nvSpPr>
          <p:cNvPr id="1091" name="Google Shape;1091;p44"/>
          <p:cNvSpPr/>
          <p:nvPr/>
        </p:nvSpPr>
        <p:spPr>
          <a:xfrm>
            <a:off x="7309400" y="266238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4"/>
          <p:cNvSpPr/>
          <p:nvPr/>
        </p:nvSpPr>
        <p:spPr>
          <a:xfrm rot="1760258">
            <a:off x="7305762" y="1881368"/>
            <a:ext cx="413469" cy="304274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4"/>
          <p:cNvSpPr txBox="1">
            <a:spLocks noGrp="1"/>
          </p:cNvSpPr>
          <p:nvPr>
            <p:ph type="subTitle" idx="1"/>
          </p:nvPr>
        </p:nvSpPr>
        <p:spPr>
          <a:xfrm>
            <a:off x="1969075" y="2825625"/>
            <a:ext cx="42672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Incorporate valued experience as insights in responses</a:t>
            </a:r>
            <a:endParaRPr sz="14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5"/>
          <p:cNvSpPr txBox="1"/>
          <p:nvPr/>
        </p:nvSpPr>
        <p:spPr>
          <a:xfrm>
            <a:off x="2091425" y="151225"/>
            <a:ext cx="564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NEWS ARTICLES QUOTE</a:t>
            </a:r>
            <a:endParaRPr/>
          </a:p>
        </p:txBody>
      </p:sp>
      <p:sp>
        <p:nvSpPr>
          <p:cNvPr id="1099" name="Google Shape;1099;p45"/>
          <p:cNvSpPr txBox="1"/>
          <p:nvPr/>
        </p:nvSpPr>
        <p:spPr>
          <a:xfrm>
            <a:off x="882000" y="3623525"/>
            <a:ext cx="3507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Five ministers involved in Green Plan 2030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3C63B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https://www.straitstimes.com/singapore/environment/singapore-green-plan-2030-to-change-the-way-people-live-work-study-and-play</a:t>
            </a:r>
            <a:endParaRPr sz="1100" u="sng">
              <a:solidFill>
                <a:srgbClr val="3C63B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00" name="Google Shape;1100;p45"/>
          <p:cNvSpPr/>
          <p:nvPr/>
        </p:nvSpPr>
        <p:spPr>
          <a:xfrm>
            <a:off x="655125" y="1294250"/>
            <a:ext cx="3507600" cy="2057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“It will influence all aspects of our lives, from how we live to how we work and play, as we work together as a nation to make Singapore a greener and more livable home.”</a:t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01" name="Google Shape;1101;p45"/>
          <p:cNvSpPr/>
          <p:nvPr/>
        </p:nvSpPr>
        <p:spPr>
          <a:xfrm>
            <a:off x="5025725" y="1294250"/>
            <a:ext cx="3507600" cy="1966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“I hope Green Plan will catalyse a broader national movement to take action to secure a sustainable future for Singapore. With each of us playing or part, I have every confidence that we will be able to build a more vibrant and greener home for future generations”</a:t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02" name="Google Shape;1102;p45"/>
          <p:cNvSpPr txBox="1"/>
          <p:nvPr/>
        </p:nvSpPr>
        <p:spPr>
          <a:xfrm>
            <a:off x="5186225" y="3623525"/>
            <a:ext cx="38553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Deputy Prime Minister Heng Swee Keat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3C63B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Singapore unveils Green Plan 2030, outlines green targets for next 10 years - CNA (channelnewsasia.com)</a:t>
            </a:r>
            <a:endParaRPr sz="1100" u="sng">
              <a:solidFill>
                <a:srgbClr val="3C63B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6"/>
          <p:cNvSpPr/>
          <p:nvPr/>
        </p:nvSpPr>
        <p:spPr>
          <a:xfrm>
            <a:off x="3957405" y="1311444"/>
            <a:ext cx="1294379" cy="1189044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46"/>
          <p:cNvSpPr txBox="1">
            <a:spLocks noGrp="1"/>
          </p:cNvSpPr>
          <p:nvPr>
            <p:ph type="title"/>
          </p:nvPr>
        </p:nvSpPr>
        <p:spPr>
          <a:xfrm>
            <a:off x="2007750" y="2845218"/>
            <a:ext cx="540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Survey Analysis</a:t>
            </a:r>
            <a:endParaRPr/>
          </a:p>
        </p:txBody>
      </p:sp>
      <p:sp>
        <p:nvSpPr>
          <p:cNvPr id="1109" name="Google Shape;1109;p46"/>
          <p:cNvSpPr txBox="1">
            <a:spLocks noGrp="1"/>
          </p:cNvSpPr>
          <p:nvPr>
            <p:ph type="title" idx="2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7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sp>
        <p:nvSpPr>
          <p:cNvPr id="1115" name="Google Shape;1115;p47"/>
          <p:cNvSpPr txBox="1">
            <a:spLocks noGrp="1"/>
          </p:cNvSpPr>
          <p:nvPr>
            <p:ph type="subTitle" idx="4294967295"/>
          </p:nvPr>
        </p:nvSpPr>
        <p:spPr>
          <a:xfrm>
            <a:off x="2907750" y="770550"/>
            <a:ext cx="3328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Survey Respondent Profile  </a:t>
            </a:r>
            <a:endParaRPr sz="1700" b="1"/>
          </a:p>
        </p:txBody>
      </p:sp>
      <p:sp>
        <p:nvSpPr>
          <p:cNvPr id="1116" name="Google Shape;1116;p47"/>
          <p:cNvSpPr txBox="1">
            <a:spLocks noGrp="1"/>
          </p:cNvSpPr>
          <p:nvPr>
            <p:ph type="title" idx="4294967295"/>
          </p:nvPr>
        </p:nvSpPr>
        <p:spPr>
          <a:xfrm>
            <a:off x="-12" y="1903800"/>
            <a:ext cx="23187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Age</a:t>
            </a:r>
            <a:endParaRPr sz="1800" b="1"/>
          </a:p>
        </p:txBody>
      </p:sp>
      <p:sp>
        <p:nvSpPr>
          <p:cNvPr id="1117" name="Google Shape;1117;p47"/>
          <p:cNvSpPr txBox="1">
            <a:spLocks noGrp="1"/>
          </p:cNvSpPr>
          <p:nvPr>
            <p:ph type="subTitle" idx="4294967295"/>
          </p:nvPr>
        </p:nvSpPr>
        <p:spPr>
          <a:xfrm>
            <a:off x="720788" y="2364000"/>
            <a:ext cx="23919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Varied age</a:t>
            </a:r>
            <a:r>
              <a:rPr lang="en"/>
              <a:t> profile allows for wider set of views</a:t>
            </a:r>
            <a:endParaRPr sz="1400"/>
          </a:p>
        </p:txBody>
      </p:sp>
      <p:pic>
        <p:nvPicPr>
          <p:cNvPr id="1118" name="Google Shape;11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075" y="1470675"/>
            <a:ext cx="4807751" cy="28586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9" name="Google Shape;1119;p47"/>
          <p:cNvSpPr/>
          <p:nvPr/>
        </p:nvSpPr>
        <p:spPr>
          <a:xfrm>
            <a:off x="5937121" y="826227"/>
            <a:ext cx="372188" cy="309260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8"/>
          <p:cNvSpPr txBox="1"/>
          <p:nvPr/>
        </p:nvSpPr>
        <p:spPr>
          <a:xfrm>
            <a:off x="2192275" y="90725"/>
            <a:ext cx="461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SURVEY ANALYSIS</a:t>
            </a:r>
            <a:endParaRPr/>
          </a:p>
        </p:txBody>
      </p:sp>
      <p:sp>
        <p:nvSpPr>
          <p:cNvPr id="1125" name="Google Shape;1125;p48"/>
          <p:cNvSpPr txBox="1">
            <a:spLocks noGrp="1"/>
          </p:cNvSpPr>
          <p:nvPr>
            <p:ph type="subTitle" idx="4294967295"/>
          </p:nvPr>
        </p:nvSpPr>
        <p:spPr>
          <a:xfrm>
            <a:off x="2907750" y="770550"/>
            <a:ext cx="33285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Survey Respondent Profile  </a:t>
            </a:r>
            <a:endParaRPr sz="1700" b="1"/>
          </a:p>
        </p:txBody>
      </p:sp>
      <p:sp>
        <p:nvSpPr>
          <p:cNvPr id="1126" name="Google Shape;1126;p48"/>
          <p:cNvSpPr txBox="1">
            <a:spLocks noGrp="1"/>
          </p:cNvSpPr>
          <p:nvPr>
            <p:ph type="title" idx="4294967295"/>
          </p:nvPr>
        </p:nvSpPr>
        <p:spPr>
          <a:xfrm>
            <a:off x="720788" y="1903800"/>
            <a:ext cx="23187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Years of  Residence</a:t>
            </a:r>
            <a:endParaRPr sz="1800" b="1"/>
          </a:p>
        </p:txBody>
      </p:sp>
      <p:sp>
        <p:nvSpPr>
          <p:cNvPr id="1127" name="Google Shape;1127;p48"/>
          <p:cNvSpPr txBox="1">
            <a:spLocks noGrp="1"/>
          </p:cNvSpPr>
          <p:nvPr>
            <p:ph type="subTitle" idx="4294967295"/>
          </p:nvPr>
        </p:nvSpPr>
        <p:spPr>
          <a:xfrm>
            <a:off x="684200" y="2364000"/>
            <a:ext cx="23919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&gt; 10 years</a:t>
            </a:r>
            <a:r>
              <a:rPr lang="en"/>
              <a:t> allows for valued insights and opinions</a:t>
            </a:r>
            <a:endParaRPr sz="1400"/>
          </a:p>
        </p:txBody>
      </p:sp>
      <p:sp>
        <p:nvSpPr>
          <p:cNvPr id="1128" name="Google Shape;1128;p48"/>
          <p:cNvSpPr/>
          <p:nvPr/>
        </p:nvSpPr>
        <p:spPr>
          <a:xfrm>
            <a:off x="5937121" y="826227"/>
            <a:ext cx="372188" cy="309260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9" name="Google Shape;11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400" y="1454800"/>
            <a:ext cx="4720275" cy="287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erbalist's Shop Business Plan by Slidesgo">
  <a:themeElements>
    <a:clrScheme name="Simple Light">
      <a:dk1>
        <a:srgbClr val="FFFFFF"/>
      </a:dk1>
      <a:lt1>
        <a:srgbClr val="EEF3DB"/>
      </a:lt1>
      <a:dk2>
        <a:srgbClr val="2A5717"/>
      </a:dk2>
      <a:lt2>
        <a:srgbClr val="41571E"/>
      </a:lt2>
      <a:accent1>
        <a:srgbClr val="748E1E"/>
      </a:accent1>
      <a:accent2>
        <a:srgbClr val="8A9F53"/>
      </a:accent2>
      <a:accent3>
        <a:srgbClr val="D2E296"/>
      </a:accent3>
      <a:accent4>
        <a:srgbClr val="D0AF84"/>
      </a:accent4>
      <a:accent5>
        <a:srgbClr val="DDC29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Microsoft Office PowerPoint</Application>
  <PresentationFormat>On-screen Show (16:9)</PresentationFormat>
  <Paragraphs>292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Libre Bodoni</vt:lpstr>
      <vt:lpstr>Libre Bodoni Medium</vt:lpstr>
      <vt:lpstr>Asap</vt:lpstr>
      <vt:lpstr>Arial</vt:lpstr>
      <vt:lpstr>Calibri</vt:lpstr>
      <vt:lpstr>Herbalist's Shop Business Plan by Slidesgo</vt:lpstr>
      <vt:lpstr>       Singapore  Green Plan 2030</vt:lpstr>
      <vt:lpstr>GREEN PLAN PILLARS</vt:lpstr>
      <vt:lpstr>Target Audience</vt:lpstr>
      <vt:lpstr>Target Audience</vt:lpstr>
      <vt:lpstr>TARGET AUDIENCE</vt:lpstr>
      <vt:lpstr>PowerPoint Presentation</vt:lpstr>
      <vt:lpstr>Survey Analysis</vt:lpstr>
      <vt:lpstr>Age</vt:lpstr>
      <vt:lpstr>Years of  Residence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Interview</vt:lpstr>
      <vt:lpstr>INTERVIEW</vt:lpstr>
      <vt:lpstr>EXPERT  INTERVIEW</vt:lpstr>
      <vt:lpstr>PERSONA – CHLOE</vt:lpstr>
      <vt:lpstr>PERSONA – CHLOE</vt:lpstr>
      <vt:lpstr>PERSONA – CHLOE</vt:lpstr>
      <vt:lpstr>PERSONA – SALLY</vt:lpstr>
      <vt:lpstr>PERSONA – SALLY </vt:lpstr>
      <vt:lpstr>PERSONA – SALLY</vt:lpstr>
      <vt:lpstr>PERSONA – RU YI</vt:lpstr>
      <vt:lpstr>PERSONA – RU YI</vt:lpstr>
      <vt:lpstr>PERSONA – RU YI </vt:lpstr>
      <vt:lpstr>PERSONA – ANGELA</vt:lpstr>
      <vt:lpstr>PERSONA – ANGELA</vt:lpstr>
      <vt:lpstr>PERSONA – ANGELA</vt:lpstr>
      <vt:lpstr>USER STORIES</vt:lpstr>
      <vt:lpstr>Sub-Hypothesis Statement</vt:lpstr>
      <vt:lpstr>SUB-HYPOTHESIS  STATEMENT</vt:lpstr>
      <vt:lpstr>Datasets &amp; Resources</vt:lpstr>
      <vt:lpstr>TOOLS USED</vt:lpstr>
      <vt:lpstr>DATASETS</vt:lpstr>
      <vt:lpstr>DATASETS</vt:lpstr>
      <vt:lpstr>DATASETS</vt:lpstr>
      <vt:lpstr>DATASETS</vt:lpstr>
      <vt:lpstr>Planned Timeline</vt:lpstr>
      <vt:lpstr>PLANNED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Singapore  Green Plan 2030</dc:title>
  <cp:lastModifiedBy>shehnee .</cp:lastModifiedBy>
  <cp:revision>1</cp:revision>
  <dcterms:modified xsi:type="dcterms:W3CDTF">2024-01-23T13:03:48Z</dcterms:modified>
</cp:coreProperties>
</file>