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014A7-BF44-4CA9-B8E2-0C53B9F473C2}" type="doc">
      <dgm:prSet loTypeId="urn:microsoft.com/office/officeart/2005/8/layout/radial5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3709CB-9131-44FA-AD84-A30E5F7BC0D7}">
      <dgm:prSet phldrT="[Текст]"/>
      <dgm:spPr/>
      <dgm:t>
        <a:bodyPr/>
        <a:lstStyle/>
        <a:p>
          <a:r>
            <a:rPr lang="ru-RU" dirty="0" smtClean="0"/>
            <a:t>Блоки УМК</a:t>
          </a:r>
          <a:endParaRPr lang="ru-RU" dirty="0"/>
        </a:p>
      </dgm:t>
    </dgm:pt>
    <dgm:pt modelId="{23A5B492-77F7-45A9-BB65-C157E7E600AA}" type="parTrans" cxnId="{A3D41969-4423-44D6-9BED-86D608BBCE99}">
      <dgm:prSet/>
      <dgm:spPr/>
      <dgm:t>
        <a:bodyPr/>
        <a:lstStyle/>
        <a:p>
          <a:endParaRPr lang="ru-RU"/>
        </a:p>
      </dgm:t>
    </dgm:pt>
    <dgm:pt modelId="{D96E3477-E374-4FAB-B192-886204D328CE}" type="sibTrans" cxnId="{A3D41969-4423-44D6-9BED-86D608BBCE99}">
      <dgm:prSet/>
      <dgm:spPr/>
      <dgm:t>
        <a:bodyPr/>
        <a:lstStyle/>
        <a:p>
          <a:endParaRPr lang="ru-RU"/>
        </a:p>
      </dgm:t>
    </dgm:pt>
    <dgm:pt modelId="{77E00B90-2B42-4703-B036-BD55FD822197}">
      <dgm:prSet phldrT="[Текст]"/>
      <dgm:spPr/>
      <dgm:t>
        <a:bodyPr/>
        <a:lstStyle/>
        <a:p>
          <a:r>
            <a:rPr lang="ru-RU" dirty="0" smtClean="0"/>
            <a:t>Нормативная и учебно-методическая документация</a:t>
          </a:r>
          <a:endParaRPr lang="ru-RU" dirty="0"/>
        </a:p>
      </dgm:t>
    </dgm:pt>
    <dgm:pt modelId="{734AC053-7134-43AA-9610-AC32621FA9C1}" type="parTrans" cxnId="{81C48149-C645-4381-8C49-83FD721D7D2F}">
      <dgm:prSet/>
      <dgm:spPr/>
      <dgm:t>
        <a:bodyPr/>
        <a:lstStyle/>
        <a:p>
          <a:endParaRPr lang="ru-RU"/>
        </a:p>
      </dgm:t>
    </dgm:pt>
    <dgm:pt modelId="{C1BB732C-59FC-451B-B855-5F12D7493C76}" type="sibTrans" cxnId="{81C48149-C645-4381-8C49-83FD721D7D2F}">
      <dgm:prSet/>
      <dgm:spPr/>
      <dgm:t>
        <a:bodyPr/>
        <a:lstStyle/>
        <a:p>
          <a:endParaRPr lang="ru-RU"/>
        </a:p>
      </dgm:t>
    </dgm:pt>
    <dgm:pt modelId="{8624CE72-AB27-476D-B118-20FF51653753}">
      <dgm:prSet phldrT="[Текст]"/>
      <dgm:spPr/>
      <dgm:t>
        <a:bodyPr/>
        <a:lstStyle/>
        <a:p>
          <a:r>
            <a:rPr lang="ru-RU" dirty="0" smtClean="0"/>
            <a:t>Средства контроля</a:t>
          </a:r>
          <a:endParaRPr lang="ru-RU" dirty="0"/>
        </a:p>
      </dgm:t>
    </dgm:pt>
    <dgm:pt modelId="{19C6952B-42F9-4988-BD91-E4585DA10C1A}" type="parTrans" cxnId="{B4C3398F-5F2A-492F-A43F-565BC5E3B52E}">
      <dgm:prSet/>
      <dgm:spPr/>
      <dgm:t>
        <a:bodyPr/>
        <a:lstStyle/>
        <a:p>
          <a:endParaRPr lang="ru-RU"/>
        </a:p>
      </dgm:t>
    </dgm:pt>
    <dgm:pt modelId="{187E9358-4B41-4F60-BCB1-1B67697EF9E4}" type="sibTrans" cxnId="{B4C3398F-5F2A-492F-A43F-565BC5E3B52E}">
      <dgm:prSet/>
      <dgm:spPr/>
      <dgm:t>
        <a:bodyPr/>
        <a:lstStyle/>
        <a:p>
          <a:endParaRPr lang="ru-RU"/>
        </a:p>
      </dgm:t>
    </dgm:pt>
    <dgm:pt modelId="{603F3C1D-64E7-4EB4-BE69-E2FDCB0071BF}">
      <dgm:prSet phldrT="[Текст]"/>
      <dgm:spPr/>
      <dgm:t>
        <a:bodyPr/>
        <a:lstStyle/>
        <a:p>
          <a:r>
            <a:rPr lang="ru-RU" dirty="0" smtClean="0"/>
            <a:t>Внеурочная работа</a:t>
          </a:r>
          <a:endParaRPr lang="ru-RU" dirty="0"/>
        </a:p>
      </dgm:t>
    </dgm:pt>
    <dgm:pt modelId="{6567C796-D9CF-49E1-8905-BAAF835E3B8C}" type="parTrans" cxnId="{5F9F6FEC-0007-4C99-AB38-F9ECC1C9078C}">
      <dgm:prSet/>
      <dgm:spPr/>
      <dgm:t>
        <a:bodyPr/>
        <a:lstStyle/>
        <a:p>
          <a:endParaRPr lang="ru-RU"/>
        </a:p>
      </dgm:t>
    </dgm:pt>
    <dgm:pt modelId="{42C4D773-AAF1-4050-BE31-5E105E70AA74}" type="sibTrans" cxnId="{5F9F6FEC-0007-4C99-AB38-F9ECC1C9078C}">
      <dgm:prSet/>
      <dgm:spPr/>
      <dgm:t>
        <a:bodyPr/>
        <a:lstStyle/>
        <a:p>
          <a:endParaRPr lang="ru-RU"/>
        </a:p>
      </dgm:t>
    </dgm:pt>
    <dgm:pt modelId="{ACB2E144-B700-4C41-8A75-25A5201B0FC0}">
      <dgm:prSet phldrT="[Текст]"/>
      <dgm:spPr/>
      <dgm:t>
        <a:bodyPr/>
        <a:lstStyle/>
        <a:p>
          <a:r>
            <a:rPr lang="ru-RU" dirty="0" smtClean="0"/>
            <a:t>Средства обучения</a:t>
          </a:r>
          <a:endParaRPr lang="ru-RU" dirty="0"/>
        </a:p>
      </dgm:t>
    </dgm:pt>
    <dgm:pt modelId="{4E000162-14D8-47D8-B840-FF22CB8D2B8D}" type="parTrans" cxnId="{5FB1BE7F-D17D-4A3A-A9AC-692E579A3F70}">
      <dgm:prSet/>
      <dgm:spPr/>
      <dgm:t>
        <a:bodyPr/>
        <a:lstStyle/>
        <a:p>
          <a:endParaRPr lang="ru-RU"/>
        </a:p>
      </dgm:t>
    </dgm:pt>
    <dgm:pt modelId="{3DC79D8F-E927-408C-8DC9-2046B694D5C4}" type="sibTrans" cxnId="{5FB1BE7F-D17D-4A3A-A9AC-692E579A3F70}">
      <dgm:prSet/>
      <dgm:spPr/>
      <dgm:t>
        <a:bodyPr/>
        <a:lstStyle/>
        <a:p>
          <a:endParaRPr lang="ru-RU"/>
        </a:p>
      </dgm:t>
    </dgm:pt>
    <dgm:pt modelId="{F63573B3-1555-441A-B67C-F378848E8D77}" type="pres">
      <dgm:prSet presAssocID="{CBD014A7-BF44-4CA9-B8E2-0C53B9F473C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A37E81-82CC-4E08-8DF3-B5EA6A4206EC}" type="pres">
      <dgm:prSet presAssocID="{3E3709CB-9131-44FA-AD84-A30E5F7BC0D7}" presName="centerShape" presStyleLbl="node0" presStyleIdx="0" presStyleCnt="1"/>
      <dgm:spPr/>
    </dgm:pt>
    <dgm:pt modelId="{64951D37-CEDD-44E0-934C-0628AAE0D114}" type="pres">
      <dgm:prSet presAssocID="{734AC053-7134-43AA-9610-AC32621FA9C1}" presName="parTrans" presStyleLbl="sibTrans2D1" presStyleIdx="0" presStyleCnt="4"/>
      <dgm:spPr/>
    </dgm:pt>
    <dgm:pt modelId="{E18FAD86-DC53-46E0-B04F-EF0D03C66555}" type="pres">
      <dgm:prSet presAssocID="{734AC053-7134-43AA-9610-AC32621FA9C1}" presName="connectorText" presStyleLbl="sibTrans2D1" presStyleIdx="0" presStyleCnt="4"/>
      <dgm:spPr/>
    </dgm:pt>
    <dgm:pt modelId="{3C7AF611-F039-481F-88DD-32C8BDA96F12}" type="pres">
      <dgm:prSet presAssocID="{77E00B90-2B42-4703-B036-BD55FD822197}" presName="node" presStyleLbl="node1" presStyleIdx="0" presStyleCnt="4" custScaleX="138873" custScaleY="117074" custRadScaleRad="94126" custRadScaleInc="0">
        <dgm:presLayoutVars>
          <dgm:bulletEnabled val="1"/>
        </dgm:presLayoutVars>
      </dgm:prSet>
      <dgm:spPr/>
    </dgm:pt>
    <dgm:pt modelId="{15F02085-A601-43AC-BA3B-9B5158B560F9}" type="pres">
      <dgm:prSet presAssocID="{19C6952B-42F9-4988-BD91-E4585DA10C1A}" presName="parTrans" presStyleLbl="sibTrans2D1" presStyleIdx="1" presStyleCnt="4"/>
      <dgm:spPr/>
    </dgm:pt>
    <dgm:pt modelId="{040EB1BD-0FE8-4241-BA9D-26300B645F3D}" type="pres">
      <dgm:prSet presAssocID="{19C6952B-42F9-4988-BD91-E4585DA10C1A}" presName="connectorText" presStyleLbl="sibTrans2D1" presStyleIdx="1" presStyleCnt="4"/>
      <dgm:spPr/>
    </dgm:pt>
    <dgm:pt modelId="{9C6E7133-AC6A-48BD-824F-E943F8C83A5D}" type="pres">
      <dgm:prSet presAssocID="{8624CE72-AB27-476D-B118-20FF51653753}" presName="node" presStyleLbl="node1" presStyleIdx="1" presStyleCnt="4" custScaleX="127483" custScaleY="112771">
        <dgm:presLayoutVars>
          <dgm:bulletEnabled val="1"/>
        </dgm:presLayoutVars>
      </dgm:prSet>
      <dgm:spPr/>
    </dgm:pt>
    <dgm:pt modelId="{5F21D610-BCDB-4F3E-BBD1-59E1BCE1DD00}" type="pres">
      <dgm:prSet presAssocID="{6567C796-D9CF-49E1-8905-BAAF835E3B8C}" presName="parTrans" presStyleLbl="sibTrans2D1" presStyleIdx="2" presStyleCnt="4"/>
      <dgm:spPr/>
    </dgm:pt>
    <dgm:pt modelId="{F706E0C8-7369-42E6-BF8F-8BF1D492C07B}" type="pres">
      <dgm:prSet presAssocID="{6567C796-D9CF-49E1-8905-BAAF835E3B8C}" presName="connectorText" presStyleLbl="sibTrans2D1" presStyleIdx="2" presStyleCnt="4"/>
      <dgm:spPr/>
    </dgm:pt>
    <dgm:pt modelId="{EAA934C1-4D24-4B31-A015-A34274C3493F}" type="pres">
      <dgm:prSet presAssocID="{603F3C1D-64E7-4EB4-BE69-E2FDCB0071BF}" presName="node" presStyleLbl="node1" presStyleIdx="2" presStyleCnt="4" custScaleX="133097" custScaleY="116733" custRadScaleRad="93852" custRadScaleInc="-1432">
        <dgm:presLayoutVars>
          <dgm:bulletEnabled val="1"/>
        </dgm:presLayoutVars>
      </dgm:prSet>
      <dgm:spPr/>
    </dgm:pt>
    <dgm:pt modelId="{2D3AC7FA-1B1D-4942-BC3D-48BD14FCE881}" type="pres">
      <dgm:prSet presAssocID="{4E000162-14D8-47D8-B840-FF22CB8D2B8D}" presName="parTrans" presStyleLbl="sibTrans2D1" presStyleIdx="3" presStyleCnt="4"/>
      <dgm:spPr/>
    </dgm:pt>
    <dgm:pt modelId="{A25AFBA5-D8E4-42A4-BCF6-E3BAC53B2171}" type="pres">
      <dgm:prSet presAssocID="{4E000162-14D8-47D8-B840-FF22CB8D2B8D}" presName="connectorText" presStyleLbl="sibTrans2D1" presStyleIdx="3" presStyleCnt="4"/>
      <dgm:spPr/>
    </dgm:pt>
    <dgm:pt modelId="{668D8162-ED6D-4035-A632-CB77B0C7DBDB}" type="pres">
      <dgm:prSet presAssocID="{ACB2E144-B700-4C41-8A75-25A5201B0FC0}" presName="node" presStyleLbl="node1" presStyleIdx="3" presStyleCnt="4" custScaleX="134741" custScaleY="121137">
        <dgm:presLayoutVars>
          <dgm:bulletEnabled val="1"/>
        </dgm:presLayoutVars>
      </dgm:prSet>
      <dgm:spPr/>
    </dgm:pt>
  </dgm:ptLst>
  <dgm:cxnLst>
    <dgm:cxn modelId="{EF4524AB-3BC9-45D1-A160-DF9A36B27281}" type="presOf" srcId="{CBD014A7-BF44-4CA9-B8E2-0C53B9F473C2}" destId="{F63573B3-1555-441A-B67C-F378848E8D77}" srcOrd="0" destOrd="0" presId="urn:microsoft.com/office/officeart/2005/8/layout/radial5"/>
    <dgm:cxn modelId="{13B58910-4A7F-479F-8F9F-E0E6446884A2}" type="presOf" srcId="{3E3709CB-9131-44FA-AD84-A30E5F7BC0D7}" destId="{3CA37E81-82CC-4E08-8DF3-B5EA6A4206EC}" srcOrd="0" destOrd="0" presId="urn:microsoft.com/office/officeart/2005/8/layout/radial5"/>
    <dgm:cxn modelId="{B83D8D1A-E353-4D11-9134-F7DD6EB308DE}" type="presOf" srcId="{77E00B90-2B42-4703-B036-BD55FD822197}" destId="{3C7AF611-F039-481F-88DD-32C8BDA96F12}" srcOrd="0" destOrd="0" presId="urn:microsoft.com/office/officeart/2005/8/layout/radial5"/>
    <dgm:cxn modelId="{121673A1-36F7-4D4F-9B9A-1C7A463E3884}" type="presOf" srcId="{4E000162-14D8-47D8-B840-FF22CB8D2B8D}" destId="{2D3AC7FA-1B1D-4942-BC3D-48BD14FCE881}" srcOrd="0" destOrd="0" presId="urn:microsoft.com/office/officeart/2005/8/layout/radial5"/>
    <dgm:cxn modelId="{81C48149-C645-4381-8C49-83FD721D7D2F}" srcId="{3E3709CB-9131-44FA-AD84-A30E5F7BC0D7}" destId="{77E00B90-2B42-4703-B036-BD55FD822197}" srcOrd="0" destOrd="0" parTransId="{734AC053-7134-43AA-9610-AC32621FA9C1}" sibTransId="{C1BB732C-59FC-451B-B855-5F12D7493C76}"/>
    <dgm:cxn modelId="{ABF38AA2-5B03-4450-BDB2-7ED371F8ED65}" type="presOf" srcId="{19C6952B-42F9-4988-BD91-E4585DA10C1A}" destId="{15F02085-A601-43AC-BA3B-9B5158B560F9}" srcOrd="0" destOrd="0" presId="urn:microsoft.com/office/officeart/2005/8/layout/radial5"/>
    <dgm:cxn modelId="{6C73EF8C-8526-4020-A1C4-BC0248DAB201}" type="presOf" srcId="{734AC053-7134-43AA-9610-AC32621FA9C1}" destId="{64951D37-CEDD-44E0-934C-0628AAE0D114}" srcOrd="0" destOrd="0" presId="urn:microsoft.com/office/officeart/2005/8/layout/radial5"/>
    <dgm:cxn modelId="{94C79A05-6C0E-4B17-AECB-2D867C42DECF}" type="presOf" srcId="{8624CE72-AB27-476D-B118-20FF51653753}" destId="{9C6E7133-AC6A-48BD-824F-E943F8C83A5D}" srcOrd="0" destOrd="0" presId="urn:microsoft.com/office/officeart/2005/8/layout/radial5"/>
    <dgm:cxn modelId="{B4C3398F-5F2A-492F-A43F-565BC5E3B52E}" srcId="{3E3709CB-9131-44FA-AD84-A30E5F7BC0D7}" destId="{8624CE72-AB27-476D-B118-20FF51653753}" srcOrd="1" destOrd="0" parTransId="{19C6952B-42F9-4988-BD91-E4585DA10C1A}" sibTransId="{187E9358-4B41-4F60-BCB1-1B67697EF9E4}"/>
    <dgm:cxn modelId="{39819E76-FA28-41C4-95D3-66FC36CDDC08}" type="presOf" srcId="{4E000162-14D8-47D8-B840-FF22CB8D2B8D}" destId="{A25AFBA5-D8E4-42A4-BCF6-E3BAC53B2171}" srcOrd="1" destOrd="0" presId="urn:microsoft.com/office/officeart/2005/8/layout/radial5"/>
    <dgm:cxn modelId="{D5869E97-D9FA-4EB9-B8D9-149C8A705BCC}" type="presOf" srcId="{603F3C1D-64E7-4EB4-BE69-E2FDCB0071BF}" destId="{EAA934C1-4D24-4B31-A015-A34274C3493F}" srcOrd="0" destOrd="0" presId="urn:microsoft.com/office/officeart/2005/8/layout/radial5"/>
    <dgm:cxn modelId="{D9BBC151-DC7A-485C-9E21-EF4E26E67E98}" type="presOf" srcId="{ACB2E144-B700-4C41-8A75-25A5201B0FC0}" destId="{668D8162-ED6D-4035-A632-CB77B0C7DBDB}" srcOrd="0" destOrd="0" presId="urn:microsoft.com/office/officeart/2005/8/layout/radial5"/>
    <dgm:cxn modelId="{632AC912-C2E1-40F9-BBA8-6A7AB75CAB25}" type="presOf" srcId="{6567C796-D9CF-49E1-8905-BAAF835E3B8C}" destId="{5F21D610-BCDB-4F3E-BBD1-59E1BCE1DD00}" srcOrd="0" destOrd="0" presId="urn:microsoft.com/office/officeart/2005/8/layout/radial5"/>
    <dgm:cxn modelId="{A3D41969-4423-44D6-9BED-86D608BBCE99}" srcId="{CBD014A7-BF44-4CA9-B8E2-0C53B9F473C2}" destId="{3E3709CB-9131-44FA-AD84-A30E5F7BC0D7}" srcOrd="0" destOrd="0" parTransId="{23A5B492-77F7-45A9-BB65-C157E7E600AA}" sibTransId="{D96E3477-E374-4FAB-B192-886204D328CE}"/>
    <dgm:cxn modelId="{5F9F6FEC-0007-4C99-AB38-F9ECC1C9078C}" srcId="{3E3709CB-9131-44FA-AD84-A30E5F7BC0D7}" destId="{603F3C1D-64E7-4EB4-BE69-E2FDCB0071BF}" srcOrd="2" destOrd="0" parTransId="{6567C796-D9CF-49E1-8905-BAAF835E3B8C}" sibTransId="{42C4D773-AAF1-4050-BE31-5E105E70AA74}"/>
    <dgm:cxn modelId="{BD8902DB-98CE-42C0-807A-F5F00C68917A}" type="presOf" srcId="{734AC053-7134-43AA-9610-AC32621FA9C1}" destId="{E18FAD86-DC53-46E0-B04F-EF0D03C66555}" srcOrd="1" destOrd="0" presId="urn:microsoft.com/office/officeart/2005/8/layout/radial5"/>
    <dgm:cxn modelId="{5DB548AB-C596-4F43-815C-2A39E29E3648}" type="presOf" srcId="{19C6952B-42F9-4988-BD91-E4585DA10C1A}" destId="{040EB1BD-0FE8-4241-BA9D-26300B645F3D}" srcOrd="1" destOrd="0" presId="urn:microsoft.com/office/officeart/2005/8/layout/radial5"/>
    <dgm:cxn modelId="{5FB1BE7F-D17D-4A3A-A9AC-692E579A3F70}" srcId="{3E3709CB-9131-44FA-AD84-A30E5F7BC0D7}" destId="{ACB2E144-B700-4C41-8A75-25A5201B0FC0}" srcOrd="3" destOrd="0" parTransId="{4E000162-14D8-47D8-B840-FF22CB8D2B8D}" sibTransId="{3DC79D8F-E927-408C-8DC9-2046B694D5C4}"/>
    <dgm:cxn modelId="{93D8EA32-16BF-49B5-8F67-CF45D054F1DB}" type="presOf" srcId="{6567C796-D9CF-49E1-8905-BAAF835E3B8C}" destId="{F706E0C8-7369-42E6-BF8F-8BF1D492C07B}" srcOrd="1" destOrd="0" presId="urn:microsoft.com/office/officeart/2005/8/layout/radial5"/>
    <dgm:cxn modelId="{599FAA42-9F03-4610-A0F3-E11E154F9B85}" type="presParOf" srcId="{F63573B3-1555-441A-B67C-F378848E8D77}" destId="{3CA37E81-82CC-4E08-8DF3-B5EA6A4206EC}" srcOrd="0" destOrd="0" presId="urn:microsoft.com/office/officeart/2005/8/layout/radial5"/>
    <dgm:cxn modelId="{D58067D4-5888-4B46-A590-AB6FD868B4BE}" type="presParOf" srcId="{F63573B3-1555-441A-B67C-F378848E8D77}" destId="{64951D37-CEDD-44E0-934C-0628AAE0D114}" srcOrd="1" destOrd="0" presId="urn:microsoft.com/office/officeart/2005/8/layout/radial5"/>
    <dgm:cxn modelId="{D0942366-D01E-4425-9208-C7102D5C9A43}" type="presParOf" srcId="{64951D37-CEDD-44E0-934C-0628AAE0D114}" destId="{E18FAD86-DC53-46E0-B04F-EF0D03C66555}" srcOrd="0" destOrd="0" presId="urn:microsoft.com/office/officeart/2005/8/layout/radial5"/>
    <dgm:cxn modelId="{58C722B1-648B-4AA3-B62A-2FF0A776C710}" type="presParOf" srcId="{F63573B3-1555-441A-B67C-F378848E8D77}" destId="{3C7AF611-F039-481F-88DD-32C8BDA96F12}" srcOrd="2" destOrd="0" presId="urn:microsoft.com/office/officeart/2005/8/layout/radial5"/>
    <dgm:cxn modelId="{17A737BF-F9C3-4D6A-B364-A0D71F726C01}" type="presParOf" srcId="{F63573B3-1555-441A-B67C-F378848E8D77}" destId="{15F02085-A601-43AC-BA3B-9B5158B560F9}" srcOrd="3" destOrd="0" presId="urn:microsoft.com/office/officeart/2005/8/layout/radial5"/>
    <dgm:cxn modelId="{ADCF110F-DC8A-45B0-9125-9257D4D01FA3}" type="presParOf" srcId="{15F02085-A601-43AC-BA3B-9B5158B560F9}" destId="{040EB1BD-0FE8-4241-BA9D-26300B645F3D}" srcOrd="0" destOrd="0" presId="urn:microsoft.com/office/officeart/2005/8/layout/radial5"/>
    <dgm:cxn modelId="{C75AAA0F-2AF4-4EDE-B1E9-221E3F0DFCC0}" type="presParOf" srcId="{F63573B3-1555-441A-B67C-F378848E8D77}" destId="{9C6E7133-AC6A-48BD-824F-E943F8C83A5D}" srcOrd="4" destOrd="0" presId="urn:microsoft.com/office/officeart/2005/8/layout/radial5"/>
    <dgm:cxn modelId="{B02EF0E1-3B7E-41C6-90AE-3F4E88196ADD}" type="presParOf" srcId="{F63573B3-1555-441A-B67C-F378848E8D77}" destId="{5F21D610-BCDB-4F3E-BBD1-59E1BCE1DD00}" srcOrd="5" destOrd="0" presId="urn:microsoft.com/office/officeart/2005/8/layout/radial5"/>
    <dgm:cxn modelId="{81AD0C5C-C80F-4594-8208-E1F232FDC161}" type="presParOf" srcId="{5F21D610-BCDB-4F3E-BBD1-59E1BCE1DD00}" destId="{F706E0C8-7369-42E6-BF8F-8BF1D492C07B}" srcOrd="0" destOrd="0" presId="urn:microsoft.com/office/officeart/2005/8/layout/radial5"/>
    <dgm:cxn modelId="{94DAACB8-0D97-4DC7-8A4B-F1FB95653260}" type="presParOf" srcId="{F63573B3-1555-441A-B67C-F378848E8D77}" destId="{EAA934C1-4D24-4B31-A015-A34274C3493F}" srcOrd="6" destOrd="0" presId="urn:microsoft.com/office/officeart/2005/8/layout/radial5"/>
    <dgm:cxn modelId="{DDBD7B1E-6CEE-47DB-9216-89193F895311}" type="presParOf" srcId="{F63573B3-1555-441A-B67C-F378848E8D77}" destId="{2D3AC7FA-1B1D-4942-BC3D-48BD14FCE881}" srcOrd="7" destOrd="0" presId="urn:microsoft.com/office/officeart/2005/8/layout/radial5"/>
    <dgm:cxn modelId="{F8078B39-03B0-4709-A502-CCA458B5B7D1}" type="presParOf" srcId="{2D3AC7FA-1B1D-4942-BC3D-48BD14FCE881}" destId="{A25AFBA5-D8E4-42A4-BCF6-E3BAC53B2171}" srcOrd="0" destOrd="0" presId="urn:microsoft.com/office/officeart/2005/8/layout/radial5"/>
    <dgm:cxn modelId="{529068E3-59B9-4EB8-B022-08646265C255}" type="presParOf" srcId="{F63573B3-1555-441A-B67C-F378848E8D77}" destId="{668D8162-ED6D-4035-A632-CB77B0C7DBDB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1247A-C867-4EE7-9F83-405A28225BBA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7BBB9-FF97-4C58-A735-65F20D3C081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AE2817-1CDE-4B83-A971-552C13E68AAB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0DFBE-1E57-4BE5-B9ED-F98D0751946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03477-A1F2-44B7-BF40-289FE6FD29D3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17ACB-797F-434E-8E79-6A7E988BA67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9E267-10E0-49AF-8392-39A710920802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9D614-DE0D-414B-A4BF-969CB4DB38A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3C1E64-9ADF-4C58-979B-FFBEE7264AC0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0CBF9-FBDF-47FD-BDA8-1622D3A36D4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5FFB9-4FC6-4204-984C-F12BF17C9C7A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A96AB-3DF6-478E-9A51-46D4DDE366A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80671-07BC-4E65-8B27-037F0831A0D8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735F0-F071-470E-9149-CBA02A09E31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3E92-48EF-4620-B09D-8239108E6D29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410E4B-3A89-48C0-BE0F-D420AA9EB10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CC625-B7F6-43C9-93A3-01EB159E522B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23A8-B700-4DA9-A3C9-6F26F48A892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98D2D-D9E2-4982-8FB1-AF9BD44EFB6A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0409A39D-E281-4E7E-851F-D5E6CBE91DA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5427BBB8-D3BD-4C52-9491-96356BFF9338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8BD80-0FE9-4CE3-8260-8320740696E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5A445D11-3DA9-4341-AFE8-B6DDD7FC71D7}" type="datetimeFigureOut">
              <a:rPr lang="ru-RU" smtClean="0"/>
              <a:pPr>
                <a:defRPr/>
              </a:pPr>
              <a:t>07.02.2011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E740BCD0-19F1-4CE8-89AA-C444EEA434D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2862322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Учебно-методический комплекс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Цели создания учебно-методического комплекса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dirty="0" smtClean="0"/>
              <a:t>Систематизация нормативных, методических документов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dirty="0" smtClean="0"/>
              <a:t>Активизация </a:t>
            </a:r>
            <a:r>
              <a:rPr lang="ru-RU" dirty="0" smtClean="0"/>
              <a:t>учебно-познавательной </a:t>
            </a:r>
            <a:r>
              <a:rPr lang="ru-RU" dirty="0" smtClean="0"/>
              <a:t>и практической деятельности студентов и управление ею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dirty="0" smtClean="0"/>
              <a:t>Индивидуализация и дифференциация содержания обучения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dirty="0" smtClean="0"/>
              <a:t>Оптимизация учебного процесса на основе комплексного, системного целостного подхода к каждому компоненту учебного процесса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85720" y="142852"/>
          <a:ext cx="8229600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000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Первый блок включает в себя: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600075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Требования ГОУ СПО к минимуму содержания и уровню подготовки специалистов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Примерную рабочую программу по учебной дисциплине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Календарно-тематические планы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Планы проведения учебных занятий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Технический паспорт кабинета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Структурно-логическую схему по дисциплине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5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5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50"/>
                            </p:stCondLst>
                            <p:childTnLst>
                              <p:par>
                                <p:cTn id="2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15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15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65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Второй блок включает в себя: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4329114" cy="57150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Учебно-методическую литературу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Учебно-наглядные пособия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Базовый комплект лекций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Методические разработки</a:t>
            </a:r>
          </a:p>
        </p:txBody>
      </p:sp>
      <p:pic>
        <p:nvPicPr>
          <p:cNvPr id="5" name="Рисунок 4" descr="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000108"/>
            <a:ext cx="4214842" cy="557216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17145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Третий блок «Средства контроля» можно представить в двух </a:t>
            </a:r>
            <a:r>
              <a:rPr lang="ru-RU" dirty="0" smtClean="0"/>
              <a:t>видах.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571472" y="2143116"/>
            <a:ext cx="8229600" cy="45720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Средства на бумажном </a:t>
            </a:r>
            <a:r>
              <a:rPr lang="ru-RU" dirty="0" smtClean="0"/>
              <a:t>носителе: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dirty="0" smtClean="0"/>
              <a:t>Индивидуальные карточки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dirty="0" smtClean="0"/>
              <a:t>Контрольные работы в 10 вариантах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dirty="0" smtClean="0"/>
              <a:t>Карточки зачеты по разделам  - они дифференцированы по уровню сложности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Технические средства контроля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dirty="0" smtClean="0"/>
              <a:t>Компьютерные технологии</a:t>
            </a:r>
            <a:endParaRPr lang="ru-RU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Четвертый блок включает в себя:</a:t>
            </a:r>
            <a:endParaRPr lang="ru-RU" dirty="0" smtClean="0"/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ü"/>
            </a:pPr>
            <a:r>
              <a:rPr lang="ru-RU" dirty="0" smtClean="0"/>
              <a:t>Р</a:t>
            </a:r>
            <a:r>
              <a:rPr lang="ru-RU" dirty="0" smtClean="0"/>
              <a:t>азвитие </a:t>
            </a:r>
            <a:r>
              <a:rPr lang="ru-RU" dirty="0" smtClean="0"/>
              <a:t>опыта неформального общения, взаимодействия, </a:t>
            </a:r>
            <a:r>
              <a:rPr lang="ru-RU" dirty="0" smtClean="0"/>
              <a:t>сотрудничества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Оказание </a:t>
            </a:r>
            <a:r>
              <a:rPr lang="ru-RU" dirty="0" smtClean="0"/>
              <a:t>помощи в поисках «себя</a:t>
            </a:r>
            <a:r>
              <a:rPr lang="ru-RU" dirty="0" smtClean="0"/>
              <a:t>»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Развитие </a:t>
            </a:r>
            <a:r>
              <a:rPr lang="ru-RU" dirty="0" smtClean="0"/>
              <a:t>опыта творческой деятельности, творческих </a:t>
            </a:r>
            <a:r>
              <a:rPr lang="ru-RU" dirty="0" smtClean="0"/>
              <a:t>способностей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Создание </a:t>
            </a:r>
            <a:r>
              <a:rPr lang="ru-RU" dirty="0" smtClean="0"/>
              <a:t>условий для реализации приобретенных знаний, умений и навыков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</TotalTime>
  <Words>179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Arial</vt:lpstr>
      <vt:lpstr>Wingdings</vt:lpstr>
      <vt:lpstr>Техническая</vt:lpstr>
      <vt:lpstr>Учебно-методический комплекс</vt:lpstr>
      <vt:lpstr>Цели создания учебно-методического комплекса</vt:lpstr>
      <vt:lpstr>Слайд 3</vt:lpstr>
      <vt:lpstr>Первый блок включает в себя: </vt:lpstr>
      <vt:lpstr>Второй блок включает в себя: </vt:lpstr>
      <vt:lpstr>Третий блок «Средства контроля» можно представить в двух видах. </vt:lpstr>
      <vt:lpstr>Четвертый блок включает в себя: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Учебно-методический комплекс</dc:title>
  <dc:creator>SamLab.ws</dc:creator>
  <cp:lastModifiedBy>SamLab.ws</cp:lastModifiedBy>
  <cp:revision>11</cp:revision>
  <dcterms:created xsi:type="dcterms:W3CDTF">2011-02-06T12:57:11Z</dcterms:created>
  <dcterms:modified xsi:type="dcterms:W3CDTF">2011-02-07T11:41:49Z</dcterms:modified>
</cp:coreProperties>
</file>