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7ADCF-06BA-455A-A684-F881635EAFE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63D936-E760-47BC-86AF-C8EE703E1A67}">
      <dgm:prSet phldrT="[Текст]" custT="1"/>
      <dgm:spPr/>
      <dgm:t>
        <a:bodyPr/>
        <a:lstStyle/>
        <a:p>
          <a:r>
            <a:rPr lang="ru-RU" sz="5400" dirty="0" smtClean="0"/>
            <a:t>Элементы индекса</a:t>
          </a:r>
          <a:endParaRPr lang="ru-RU" sz="5400" dirty="0"/>
        </a:p>
      </dgm:t>
    </dgm:pt>
    <dgm:pt modelId="{17EF3EA6-86EC-4552-A969-35603822D44F}" type="parTrans" cxnId="{9C748785-D896-4B41-A52D-E43F4806B246}">
      <dgm:prSet/>
      <dgm:spPr/>
      <dgm:t>
        <a:bodyPr/>
        <a:lstStyle/>
        <a:p>
          <a:endParaRPr lang="ru-RU"/>
        </a:p>
      </dgm:t>
    </dgm:pt>
    <dgm:pt modelId="{9CD03776-F0E7-4BDF-B986-E57EF202FC36}" type="sibTrans" cxnId="{9C748785-D896-4B41-A52D-E43F4806B246}">
      <dgm:prSet/>
      <dgm:spPr/>
      <dgm:t>
        <a:bodyPr/>
        <a:lstStyle/>
        <a:p>
          <a:endParaRPr lang="ru-RU"/>
        </a:p>
      </dgm:t>
    </dgm:pt>
    <dgm:pt modelId="{A0126DB2-23BC-42CC-8445-DF7C70992406}">
      <dgm:prSet phldrT="[Текст]"/>
      <dgm:spPr/>
      <dgm:t>
        <a:bodyPr/>
        <a:lstStyle/>
        <a:p>
          <a:r>
            <a:rPr lang="ru-RU" dirty="0" smtClean="0"/>
            <a:t>Индексируемые велечины</a:t>
          </a:r>
        </a:p>
        <a:p>
          <a:r>
            <a:rPr lang="ru-RU" dirty="0" smtClean="0"/>
            <a:t>(изменение которых должен отразить индекс)</a:t>
          </a:r>
          <a:endParaRPr lang="ru-RU" dirty="0"/>
        </a:p>
      </dgm:t>
    </dgm:pt>
    <dgm:pt modelId="{6709A903-0154-47DC-9361-EFDC5CB7E31C}" type="parTrans" cxnId="{74ADE499-567B-4AB7-90FD-72B8215867A5}">
      <dgm:prSet/>
      <dgm:spPr/>
      <dgm:t>
        <a:bodyPr/>
        <a:lstStyle/>
        <a:p>
          <a:endParaRPr lang="ru-RU"/>
        </a:p>
      </dgm:t>
    </dgm:pt>
    <dgm:pt modelId="{7FB6DA6C-1102-4726-9F41-F7F4C7AF6A5F}" type="sibTrans" cxnId="{74ADE499-567B-4AB7-90FD-72B8215867A5}">
      <dgm:prSet/>
      <dgm:spPr/>
      <dgm:t>
        <a:bodyPr/>
        <a:lstStyle/>
        <a:p>
          <a:endParaRPr lang="ru-RU"/>
        </a:p>
      </dgm:t>
    </dgm:pt>
    <dgm:pt modelId="{60F58AF4-6BF3-4D02-951C-A90C6B195244}">
      <dgm:prSet phldrT="[Текст]"/>
      <dgm:spPr/>
      <dgm:t>
        <a:bodyPr/>
        <a:lstStyle/>
        <a:p>
          <a:r>
            <a:rPr lang="ru-RU" dirty="0" smtClean="0"/>
            <a:t>Веса</a:t>
          </a:r>
        </a:p>
        <a:p>
          <a:r>
            <a:rPr lang="ru-RU" dirty="0" smtClean="0"/>
            <a:t>(соизмерители, которые берутся для взвешивания)</a:t>
          </a:r>
          <a:endParaRPr lang="ru-RU" dirty="0"/>
        </a:p>
      </dgm:t>
    </dgm:pt>
    <dgm:pt modelId="{2619FE9C-F3DD-44F8-A420-DBF8E4C073F6}" type="parTrans" cxnId="{8C6A4E5E-D40C-4E1A-808C-E1A7D0E5E5C2}">
      <dgm:prSet/>
      <dgm:spPr/>
      <dgm:t>
        <a:bodyPr/>
        <a:lstStyle/>
        <a:p>
          <a:endParaRPr lang="ru-RU"/>
        </a:p>
      </dgm:t>
    </dgm:pt>
    <dgm:pt modelId="{F7120D35-67F3-4472-8D9E-58BB6D2BE338}" type="sibTrans" cxnId="{8C6A4E5E-D40C-4E1A-808C-E1A7D0E5E5C2}">
      <dgm:prSet/>
      <dgm:spPr/>
      <dgm:t>
        <a:bodyPr/>
        <a:lstStyle/>
        <a:p>
          <a:endParaRPr lang="ru-RU"/>
        </a:p>
      </dgm:t>
    </dgm:pt>
    <dgm:pt modelId="{A3230618-E463-4C53-90CC-D51C3EC55E2B}" type="pres">
      <dgm:prSet presAssocID="{A067ADCF-06BA-455A-A684-F881635EAF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4A429A2-FE19-4B47-8FA8-7ABA375C8FDC}" type="pres">
      <dgm:prSet presAssocID="{D363D936-E760-47BC-86AF-C8EE703E1A67}" presName="hierRoot1" presStyleCnt="0">
        <dgm:presLayoutVars>
          <dgm:hierBranch val="init"/>
        </dgm:presLayoutVars>
      </dgm:prSet>
      <dgm:spPr/>
    </dgm:pt>
    <dgm:pt modelId="{06489E11-4CBC-4FE1-8AE6-72F1C744B8C9}" type="pres">
      <dgm:prSet presAssocID="{D363D936-E760-47BC-86AF-C8EE703E1A67}" presName="rootComposite1" presStyleCnt="0"/>
      <dgm:spPr/>
    </dgm:pt>
    <dgm:pt modelId="{5B934DB9-FC77-44A3-94FF-FCA34B7BE749}" type="pres">
      <dgm:prSet presAssocID="{D363D936-E760-47BC-86AF-C8EE703E1A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D3AD35-00F8-44D2-B960-D1E59F00867B}" type="pres">
      <dgm:prSet presAssocID="{D363D936-E760-47BC-86AF-C8EE703E1A6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D51146F-A9CD-414E-8D9D-34EEE1FEE1E9}" type="pres">
      <dgm:prSet presAssocID="{D363D936-E760-47BC-86AF-C8EE703E1A67}" presName="hierChild2" presStyleCnt="0"/>
      <dgm:spPr/>
    </dgm:pt>
    <dgm:pt modelId="{B58A379D-C7FC-4BDD-A1AD-F335B4227BDF}" type="pres">
      <dgm:prSet presAssocID="{6709A903-0154-47DC-9361-EFDC5CB7E31C}" presName="Name37" presStyleLbl="parChTrans1D2" presStyleIdx="0" presStyleCnt="2"/>
      <dgm:spPr/>
      <dgm:t>
        <a:bodyPr/>
        <a:lstStyle/>
        <a:p>
          <a:endParaRPr lang="ru-RU"/>
        </a:p>
      </dgm:t>
    </dgm:pt>
    <dgm:pt modelId="{DCAFFA34-BB5B-4F5B-AF4C-F37B2AD99632}" type="pres">
      <dgm:prSet presAssocID="{A0126DB2-23BC-42CC-8445-DF7C70992406}" presName="hierRoot2" presStyleCnt="0">
        <dgm:presLayoutVars>
          <dgm:hierBranch val="init"/>
        </dgm:presLayoutVars>
      </dgm:prSet>
      <dgm:spPr/>
    </dgm:pt>
    <dgm:pt modelId="{0F61AD6E-2995-43FD-A6F4-1A6005DFF4C4}" type="pres">
      <dgm:prSet presAssocID="{A0126DB2-23BC-42CC-8445-DF7C70992406}" presName="rootComposite" presStyleCnt="0"/>
      <dgm:spPr/>
    </dgm:pt>
    <dgm:pt modelId="{E7002F49-3C93-476E-8D64-89A8275159C3}" type="pres">
      <dgm:prSet presAssocID="{A0126DB2-23BC-42CC-8445-DF7C7099240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907686-3520-41B1-9DD0-49BF4BB1AC0E}" type="pres">
      <dgm:prSet presAssocID="{A0126DB2-23BC-42CC-8445-DF7C70992406}" presName="rootConnector" presStyleLbl="node2" presStyleIdx="0" presStyleCnt="2"/>
      <dgm:spPr/>
      <dgm:t>
        <a:bodyPr/>
        <a:lstStyle/>
        <a:p>
          <a:endParaRPr lang="ru-RU"/>
        </a:p>
      </dgm:t>
    </dgm:pt>
    <dgm:pt modelId="{3EDF8F90-446C-43CD-9EA9-FFCA56CA5A80}" type="pres">
      <dgm:prSet presAssocID="{A0126DB2-23BC-42CC-8445-DF7C70992406}" presName="hierChild4" presStyleCnt="0"/>
      <dgm:spPr/>
    </dgm:pt>
    <dgm:pt modelId="{1BAD1A17-F28E-4EAF-8A10-9209484F4A80}" type="pres">
      <dgm:prSet presAssocID="{A0126DB2-23BC-42CC-8445-DF7C70992406}" presName="hierChild5" presStyleCnt="0"/>
      <dgm:spPr/>
    </dgm:pt>
    <dgm:pt modelId="{BC1C1B68-B062-4965-A0FD-602F5609B0F1}" type="pres">
      <dgm:prSet presAssocID="{2619FE9C-F3DD-44F8-A420-DBF8E4C073F6}" presName="Name37" presStyleLbl="parChTrans1D2" presStyleIdx="1" presStyleCnt="2"/>
      <dgm:spPr/>
      <dgm:t>
        <a:bodyPr/>
        <a:lstStyle/>
        <a:p>
          <a:endParaRPr lang="ru-RU"/>
        </a:p>
      </dgm:t>
    </dgm:pt>
    <dgm:pt modelId="{CF43E7CE-F4C2-4F4B-AA2B-CBF252807E6F}" type="pres">
      <dgm:prSet presAssocID="{60F58AF4-6BF3-4D02-951C-A90C6B195244}" presName="hierRoot2" presStyleCnt="0">
        <dgm:presLayoutVars>
          <dgm:hierBranch val="init"/>
        </dgm:presLayoutVars>
      </dgm:prSet>
      <dgm:spPr/>
    </dgm:pt>
    <dgm:pt modelId="{29B33AB1-297F-4D69-8FF2-A0153E46A936}" type="pres">
      <dgm:prSet presAssocID="{60F58AF4-6BF3-4D02-951C-A90C6B195244}" presName="rootComposite" presStyleCnt="0"/>
      <dgm:spPr/>
    </dgm:pt>
    <dgm:pt modelId="{85C945F4-98C3-4DB2-9C4F-1364EAC60402}" type="pres">
      <dgm:prSet presAssocID="{60F58AF4-6BF3-4D02-951C-A90C6B19524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73CAB4-3FB6-4FD1-B1A0-95193384376C}" type="pres">
      <dgm:prSet presAssocID="{60F58AF4-6BF3-4D02-951C-A90C6B195244}" presName="rootConnector" presStyleLbl="node2" presStyleIdx="1" presStyleCnt="2"/>
      <dgm:spPr/>
      <dgm:t>
        <a:bodyPr/>
        <a:lstStyle/>
        <a:p>
          <a:endParaRPr lang="ru-RU"/>
        </a:p>
      </dgm:t>
    </dgm:pt>
    <dgm:pt modelId="{EC3CC099-6C8D-4D4F-B1C9-7125A5435043}" type="pres">
      <dgm:prSet presAssocID="{60F58AF4-6BF3-4D02-951C-A90C6B195244}" presName="hierChild4" presStyleCnt="0"/>
      <dgm:spPr/>
    </dgm:pt>
    <dgm:pt modelId="{552CC93F-87D1-4D31-BEAF-F6123E3F1BA2}" type="pres">
      <dgm:prSet presAssocID="{60F58AF4-6BF3-4D02-951C-A90C6B195244}" presName="hierChild5" presStyleCnt="0"/>
      <dgm:spPr/>
    </dgm:pt>
    <dgm:pt modelId="{27BE3841-A6C0-41F2-AB8F-3F7A1A03E09D}" type="pres">
      <dgm:prSet presAssocID="{D363D936-E760-47BC-86AF-C8EE703E1A67}" presName="hierChild3" presStyleCnt="0"/>
      <dgm:spPr/>
    </dgm:pt>
  </dgm:ptLst>
  <dgm:cxnLst>
    <dgm:cxn modelId="{2A725C57-FC04-4EE6-A0E0-5EB89FABC969}" type="presOf" srcId="{A0126DB2-23BC-42CC-8445-DF7C70992406}" destId="{E7002F49-3C93-476E-8D64-89A8275159C3}" srcOrd="0" destOrd="0" presId="urn:microsoft.com/office/officeart/2005/8/layout/orgChart1"/>
    <dgm:cxn modelId="{6497C07A-2F54-4046-9A60-B1F82A50DCBC}" type="presOf" srcId="{A0126DB2-23BC-42CC-8445-DF7C70992406}" destId="{88907686-3520-41B1-9DD0-49BF4BB1AC0E}" srcOrd="1" destOrd="0" presId="urn:microsoft.com/office/officeart/2005/8/layout/orgChart1"/>
    <dgm:cxn modelId="{2685340F-1239-472A-95EE-8B296722C056}" type="presOf" srcId="{D363D936-E760-47BC-86AF-C8EE703E1A67}" destId="{5B934DB9-FC77-44A3-94FF-FCA34B7BE749}" srcOrd="0" destOrd="0" presId="urn:microsoft.com/office/officeart/2005/8/layout/orgChart1"/>
    <dgm:cxn modelId="{950D265B-851E-4D43-B1F7-ACA188AC4509}" type="presOf" srcId="{6709A903-0154-47DC-9361-EFDC5CB7E31C}" destId="{B58A379D-C7FC-4BDD-A1AD-F335B4227BDF}" srcOrd="0" destOrd="0" presId="urn:microsoft.com/office/officeart/2005/8/layout/orgChart1"/>
    <dgm:cxn modelId="{8C6A4E5E-D40C-4E1A-808C-E1A7D0E5E5C2}" srcId="{D363D936-E760-47BC-86AF-C8EE703E1A67}" destId="{60F58AF4-6BF3-4D02-951C-A90C6B195244}" srcOrd="1" destOrd="0" parTransId="{2619FE9C-F3DD-44F8-A420-DBF8E4C073F6}" sibTransId="{F7120D35-67F3-4472-8D9E-58BB6D2BE338}"/>
    <dgm:cxn modelId="{A3CF7284-16B0-42BF-A09D-C29940FF9517}" type="presOf" srcId="{D363D936-E760-47BC-86AF-C8EE703E1A67}" destId="{9BD3AD35-00F8-44D2-B960-D1E59F00867B}" srcOrd="1" destOrd="0" presId="urn:microsoft.com/office/officeart/2005/8/layout/orgChart1"/>
    <dgm:cxn modelId="{F04CF51F-4716-443A-8ABE-6AFFFCDFEA35}" type="presOf" srcId="{A067ADCF-06BA-455A-A684-F881635EAFE9}" destId="{A3230618-E463-4C53-90CC-D51C3EC55E2B}" srcOrd="0" destOrd="0" presId="urn:microsoft.com/office/officeart/2005/8/layout/orgChart1"/>
    <dgm:cxn modelId="{74ADE499-567B-4AB7-90FD-72B8215867A5}" srcId="{D363D936-E760-47BC-86AF-C8EE703E1A67}" destId="{A0126DB2-23BC-42CC-8445-DF7C70992406}" srcOrd="0" destOrd="0" parTransId="{6709A903-0154-47DC-9361-EFDC5CB7E31C}" sibTransId="{7FB6DA6C-1102-4726-9F41-F7F4C7AF6A5F}"/>
    <dgm:cxn modelId="{E8A77344-70C2-43F4-8C14-5A04796179BD}" type="presOf" srcId="{60F58AF4-6BF3-4D02-951C-A90C6B195244}" destId="{4873CAB4-3FB6-4FD1-B1A0-95193384376C}" srcOrd="1" destOrd="0" presId="urn:microsoft.com/office/officeart/2005/8/layout/orgChart1"/>
    <dgm:cxn modelId="{33DFCA67-5BF5-4A3A-9199-45FA7C7A8681}" type="presOf" srcId="{2619FE9C-F3DD-44F8-A420-DBF8E4C073F6}" destId="{BC1C1B68-B062-4965-A0FD-602F5609B0F1}" srcOrd="0" destOrd="0" presId="urn:microsoft.com/office/officeart/2005/8/layout/orgChart1"/>
    <dgm:cxn modelId="{F1F0A135-D582-4EEB-A4F5-94F508D3D0EC}" type="presOf" srcId="{60F58AF4-6BF3-4D02-951C-A90C6B195244}" destId="{85C945F4-98C3-4DB2-9C4F-1364EAC60402}" srcOrd="0" destOrd="0" presId="urn:microsoft.com/office/officeart/2005/8/layout/orgChart1"/>
    <dgm:cxn modelId="{9C748785-D896-4B41-A52D-E43F4806B246}" srcId="{A067ADCF-06BA-455A-A684-F881635EAFE9}" destId="{D363D936-E760-47BC-86AF-C8EE703E1A67}" srcOrd="0" destOrd="0" parTransId="{17EF3EA6-86EC-4552-A969-35603822D44F}" sibTransId="{9CD03776-F0E7-4BDF-B986-E57EF202FC36}"/>
    <dgm:cxn modelId="{37266795-70A3-4198-B03F-BA1C75228D17}" type="presParOf" srcId="{A3230618-E463-4C53-90CC-D51C3EC55E2B}" destId="{34A429A2-FE19-4B47-8FA8-7ABA375C8FDC}" srcOrd="0" destOrd="0" presId="urn:microsoft.com/office/officeart/2005/8/layout/orgChart1"/>
    <dgm:cxn modelId="{93751207-9ED9-49BE-8989-8EADDA73FC00}" type="presParOf" srcId="{34A429A2-FE19-4B47-8FA8-7ABA375C8FDC}" destId="{06489E11-4CBC-4FE1-8AE6-72F1C744B8C9}" srcOrd="0" destOrd="0" presId="urn:microsoft.com/office/officeart/2005/8/layout/orgChart1"/>
    <dgm:cxn modelId="{2092A20B-41A8-4B9E-B2CF-1033C05CFB32}" type="presParOf" srcId="{06489E11-4CBC-4FE1-8AE6-72F1C744B8C9}" destId="{5B934DB9-FC77-44A3-94FF-FCA34B7BE749}" srcOrd="0" destOrd="0" presId="urn:microsoft.com/office/officeart/2005/8/layout/orgChart1"/>
    <dgm:cxn modelId="{4D09405C-087E-47E4-83D3-55E391E90A66}" type="presParOf" srcId="{06489E11-4CBC-4FE1-8AE6-72F1C744B8C9}" destId="{9BD3AD35-00F8-44D2-B960-D1E59F00867B}" srcOrd="1" destOrd="0" presId="urn:microsoft.com/office/officeart/2005/8/layout/orgChart1"/>
    <dgm:cxn modelId="{B43AD8EB-29C9-4538-A80C-AD0DC723E92B}" type="presParOf" srcId="{34A429A2-FE19-4B47-8FA8-7ABA375C8FDC}" destId="{0D51146F-A9CD-414E-8D9D-34EEE1FEE1E9}" srcOrd="1" destOrd="0" presId="urn:microsoft.com/office/officeart/2005/8/layout/orgChart1"/>
    <dgm:cxn modelId="{8733BA74-2CD6-4FFC-B7F1-586355E78977}" type="presParOf" srcId="{0D51146F-A9CD-414E-8D9D-34EEE1FEE1E9}" destId="{B58A379D-C7FC-4BDD-A1AD-F335B4227BDF}" srcOrd="0" destOrd="0" presId="urn:microsoft.com/office/officeart/2005/8/layout/orgChart1"/>
    <dgm:cxn modelId="{3B515CC5-940E-48BF-A40E-F382CCF93743}" type="presParOf" srcId="{0D51146F-A9CD-414E-8D9D-34EEE1FEE1E9}" destId="{DCAFFA34-BB5B-4F5B-AF4C-F37B2AD99632}" srcOrd="1" destOrd="0" presId="urn:microsoft.com/office/officeart/2005/8/layout/orgChart1"/>
    <dgm:cxn modelId="{138D0129-F5B5-45E3-96A9-4A960491D769}" type="presParOf" srcId="{DCAFFA34-BB5B-4F5B-AF4C-F37B2AD99632}" destId="{0F61AD6E-2995-43FD-A6F4-1A6005DFF4C4}" srcOrd="0" destOrd="0" presId="urn:microsoft.com/office/officeart/2005/8/layout/orgChart1"/>
    <dgm:cxn modelId="{FB3F37BE-639B-492E-AAD2-1E954F393747}" type="presParOf" srcId="{0F61AD6E-2995-43FD-A6F4-1A6005DFF4C4}" destId="{E7002F49-3C93-476E-8D64-89A8275159C3}" srcOrd="0" destOrd="0" presId="urn:microsoft.com/office/officeart/2005/8/layout/orgChart1"/>
    <dgm:cxn modelId="{F89F58A9-6C89-48BE-86EC-6A835398A9A5}" type="presParOf" srcId="{0F61AD6E-2995-43FD-A6F4-1A6005DFF4C4}" destId="{88907686-3520-41B1-9DD0-49BF4BB1AC0E}" srcOrd="1" destOrd="0" presId="urn:microsoft.com/office/officeart/2005/8/layout/orgChart1"/>
    <dgm:cxn modelId="{6F1D28BA-216C-4E11-A41C-08B72DEE85A5}" type="presParOf" srcId="{DCAFFA34-BB5B-4F5B-AF4C-F37B2AD99632}" destId="{3EDF8F90-446C-43CD-9EA9-FFCA56CA5A80}" srcOrd="1" destOrd="0" presId="urn:microsoft.com/office/officeart/2005/8/layout/orgChart1"/>
    <dgm:cxn modelId="{DA882357-1458-4DA2-B63C-D91D0590AC11}" type="presParOf" srcId="{DCAFFA34-BB5B-4F5B-AF4C-F37B2AD99632}" destId="{1BAD1A17-F28E-4EAF-8A10-9209484F4A80}" srcOrd="2" destOrd="0" presId="urn:microsoft.com/office/officeart/2005/8/layout/orgChart1"/>
    <dgm:cxn modelId="{D46252C5-6B3F-4D9B-A52E-8C8AB46B3917}" type="presParOf" srcId="{0D51146F-A9CD-414E-8D9D-34EEE1FEE1E9}" destId="{BC1C1B68-B062-4965-A0FD-602F5609B0F1}" srcOrd="2" destOrd="0" presId="urn:microsoft.com/office/officeart/2005/8/layout/orgChart1"/>
    <dgm:cxn modelId="{F777FC7D-52CD-43C4-BC6A-F2AFFC9042EA}" type="presParOf" srcId="{0D51146F-A9CD-414E-8D9D-34EEE1FEE1E9}" destId="{CF43E7CE-F4C2-4F4B-AA2B-CBF252807E6F}" srcOrd="3" destOrd="0" presId="urn:microsoft.com/office/officeart/2005/8/layout/orgChart1"/>
    <dgm:cxn modelId="{58EC6CB7-8AF9-4A54-8ADF-75C25ED3AB9C}" type="presParOf" srcId="{CF43E7CE-F4C2-4F4B-AA2B-CBF252807E6F}" destId="{29B33AB1-297F-4D69-8FF2-A0153E46A936}" srcOrd="0" destOrd="0" presId="urn:microsoft.com/office/officeart/2005/8/layout/orgChart1"/>
    <dgm:cxn modelId="{8CCD6DF6-BD9E-4C39-85FC-45215A23328D}" type="presParOf" srcId="{29B33AB1-297F-4D69-8FF2-A0153E46A936}" destId="{85C945F4-98C3-4DB2-9C4F-1364EAC60402}" srcOrd="0" destOrd="0" presId="urn:microsoft.com/office/officeart/2005/8/layout/orgChart1"/>
    <dgm:cxn modelId="{A8D02848-8AEE-4904-A400-28FF6B11609D}" type="presParOf" srcId="{29B33AB1-297F-4D69-8FF2-A0153E46A936}" destId="{4873CAB4-3FB6-4FD1-B1A0-95193384376C}" srcOrd="1" destOrd="0" presId="urn:microsoft.com/office/officeart/2005/8/layout/orgChart1"/>
    <dgm:cxn modelId="{8CD91C3B-CDE8-42CE-AAC0-465E4BBF71D8}" type="presParOf" srcId="{CF43E7CE-F4C2-4F4B-AA2B-CBF252807E6F}" destId="{EC3CC099-6C8D-4D4F-B1C9-7125A5435043}" srcOrd="1" destOrd="0" presId="urn:microsoft.com/office/officeart/2005/8/layout/orgChart1"/>
    <dgm:cxn modelId="{D74CDD68-782C-459A-AB11-69093C7DDCFD}" type="presParOf" srcId="{CF43E7CE-F4C2-4F4B-AA2B-CBF252807E6F}" destId="{552CC93F-87D1-4D31-BEAF-F6123E3F1BA2}" srcOrd="2" destOrd="0" presId="urn:microsoft.com/office/officeart/2005/8/layout/orgChart1"/>
    <dgm:cxn modelId="{2A543D49-6C6F-416C-B100-FB9B1FDE2857}" type="presParOf" srcId="{34A429A2-FE19-4B47-8FA8-7ABA375C8FDC}" destId="{27BE3841-A6C0-41F2-AB8F-3F7A1A03E09D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C2B64-C638-4E77-B5C3-13EC9F5F5C5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BE5221-DE06-41A8-A722-C5D6DEF759CA}">
      <dgm:prSet phldrT="[Текст]" custT="1"/>
      <dgm:spPr/>
      <dgm:t>
        <a:bodyPr/>
        <a:lstStyle/>
        <a:p>
          <a:r>
            <a:rPr lang="ru-RU" sz="5400" dirty="0" smtClean="0"/>
            <a:t>Индексы</a:t>
          </a:r>
          <a:endParaRPr lang="ru-RU" sz="5400" dirty="0"/>
        </a:p>
      </dgm:t>
    </dgm:pt>
    <dgm:pt modelId="{B41EF0C9-970D-4F8B-B59E-A82CDCC715EB}" type="parTrans" cxnId="{75BB9339-6A21-4D39-A230-A13BA88B5C26}">
      <dgm:prSet/>
      <dgm:spPr/>
      <dgm:t>
        <a:bodyPr/>
        <a:lstStyle/>
        <a:p>
          <a:endParaRPr lang="ru-RU"/>
        </a:p>
      </dgm:t>
    </dgm:pt>
    <dgm:pt modelId="{4546FF86-C035-424E-AE32-A14028A0DB04}" type="sibTrans" cxnId="{75BB9339-6A21-4D39-A230-A13BA88B5C26}">
      <dgm:prSet/>
      <dgm:spPr/>
      <dgm:t>
        <a:bodyPr/>
        <a:lstStyle/>
        <a:p>
          <a:endParaRPr lang="ru-RU"/>
        </a:p>
      </dgm:t>
    </dgm:pt>
    <dgm:pt modelId="{13BB51F5-A737-438E-95B0-E1A4625FBD25}">
      <dgm:prSet phldrT="[Текст]"/>
      <dgm:spPr/>
      <dgm:t>
        <a:bodyPr/>
        <a:lstStyle/>
        <a:p>
          <a:r>
            <a:rPr lang="ru-RU" dirty="0" smtClean="0"/>
            <a:t>Индевидуальный (</a:t>
          </a:r>
          <a:r>
            <a:rPr lang="en-US" dirty="0" smtClean="0"/>
            <a:t>i)</a:t>
          </a:r>
        </a:p>
        <a:p>
          <a:r>
            <a:rPr lang="ru-RU" dirty="0" smtClean="0"/>
            <a:t>(характеризует соотношение величин отдельных элементов сложного явления)</a:t>
          </a:r>
          <a:endParaRPr lang="ru-RU" dirty="0"/>
        </a:p>
      </dgm:t>
    </dgm:pt>
    <dgm:pt modelId="{2F3522AE-4948-453D-A59E-5798065CF3A0}" type="parTrans" cxnId="{0B9073F6-19ED-41F6-986F-C64A7E81198E}">
      <dgm:prSet/>
      <dgm:spPr/>
      <dgm:t>
        <a:bodyPr/>
        <a:lstStyle/>
        <a:p>
          <a:endParaRPr lang="ru-RU"/>
        </a:p>
      </dgm:t>
    </dgm:pt>
    <dgm:pt modelId="{C79F01EB-B781-4317-899B-2FEC6C5495C7}" type="sibTrans" cxnId="{0B9073F6-19ED-41F6-986F-C64A7E81198E}">
      <dgm:prSet/>
      <dgm:spPr/>
      <dgm:t>
        <a:bodyPr/>
        <a:lstStyle/>
        <a:p>
          <a:endParaRPr lang="ru-RU"/>
        </a:p>
      </dgm:t>
    </dgm:pt>
    <dgm:pt modelId="{20DE1818-5BB1-4BA4-B6A8-B9DEBC95C888}">
      <dgm:prSet phldrT="[Текст]"/>
      <dgm:spPr/>
      <dgm:t>
        <a:bodyPr/>
        <a:lstStyle/>
        <a:p>
          <a:r>
            <a:rPr lang="ru-RU" dirty="0" smtClean="0"/>
            <a:t>Общии (</a:t>
          </a:r>
          <a:r>
            <a:rPr lang="en-US" dirty="0" smtClean="0"/>
            <a:t>J)</a:t>
          </a:r>
        </a:p>
        <a:p>
          <a:r>
            <a:rPr lang="en-US" dirty="0" smtClean="0"/>
            <a:t>(</a:t>
          </a:r>
          <a:r>
            <a:rPr lang="ru-RU" dirty="0" smtClean="0"/>
            <a:t>дают сравнительную характеристику сложных явлений в целом)</a:t>
          </a:r>
          <a:endParaRPr lang="ru-RU" dirty="0"/>
        </a:p>
      </dgm:t>
    </dgm:pt>
    <dgm:pt modelId="{85811AD3-03CE-4144-A147-B4941047081E}" type="parTrans" cxnId="{A2EA22F2-F992-4C5B-99D6-9C01D17664B9}">
      <dgm:prSet/>
      <dgm:spPr/>
      <dgm:t>
        <a:bodyPr/>
        <a:lstStyle/>
        <a:p>
          <a:endParaRPr lang="ru-RU"/>
        </a:p>
      </dgm:t>
    </dgm:pt>
    <dgm:pt modelId="{75EFEAF4-0085-41C3-9C11-3B61ECE1ED5A}" type="sibTrans" cxnId="{A2EA22F2-F992-4C5B-99D6-9C01D17664B9}">
      <dgm:prSet/>
      <dgm:spPr/>
      <dgm:t>
        <a:bodyPr/>
        <a:lstStyle/>
        <a:p>
          <a:endParaRPr lang="ru-RU"/>
        </a:p>
      </dgm:t>
    </dgm:pt>
    <dgm:pt modelId="{044C25A1-90EC-481E-8DFA-4163AF3DFF23}" type="pres">
      <dgm:prSet presAssocID="{264C2B64-C638-4E77-B5C3-13EC9F5F5C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84C7F22-F0DE-4F0F-ACED-6F2867EB0D31}" type="pres">
      <dgm:prSet presAssocID="{6FBE5221-DE06-41A8-A722-C5D6DEF759CA}" presName="hierRoot1" presStyleCnt="0">
        <dgm:presLayoutVars>
          <dgm:hierBranch val="init"/>
        </dgm:presLayoutVars>
      </dgm:prSet>
      <dgm:spPr/>
    </dgm:pt>
    <dgm:pt modelId="{E0253C98-CC1C-4953-B6A7-546C135065FD}" type="pres">
      <dgm:prSet presAssocID="{6FBE5221-DE06-41A8-A722-C5D6DEF759CA}" presName="rootComposite1" presStyleCnt="0"/>
      <dgm:spPr/>
    </dgm:pt>
    <dgm:pt modelId="{A99147A8-0511-4ACF-9C1D-98532AC6F400}" type="pres">
      <dgm:prSet presAssocID="{6FBE5221-DE06-41A8-A722-C5D6DEF759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DC1620-E312-4658-9000-070A2340EFED}" type="pres">
      <dgm:prSet presAssocID="{6FBE5221-DE06-41A8-A722-C5D6DEF759C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FAA2073-0893-4A79-9A69-E60AE1E76D3C}" type="pres">
      <dgm:prSet presAssocID="{6FBE5221-DE06-41A8-A722-C5D6DEF759CA}" presName="hierChild2" presStyleCnt="0"/>
      <dgm:spPr/>
    </dgm:pt>
    <dgm:pt modelId="{3D319C32-A452-4EF9-8286-3FCF1C638F89}" type="pres">
      <dgm:prSet presAssocID="{2F3522AE-4948-453D-A59E-5798065CF3A0}" presName="Name37" presStyleLbl="parChTrans1D2" presStyleIdx="0" presStyleCnt="2"/>
      <dgm:spPr/>
      <dgm:t>
        <a:bodyPr/>
        <a:lstStyle/>
        <a:p>
          <a:endParaRPr lang="ru-RU"/>
        </a:p>
      </dgm:t>
    </dgm:pt>
    <dgm:pt modelId="{A5DC9E9C-6A13-494A-95D7-B5C234BA295C}" type="pres">
      <dgm:prSet presAssocID="{13BB51F5-A737-438E-95B0-E1A4625FBD25}" presName="hierRoot2" presStyleCnt="0">
        <dgm:presLayoutVars>
          <dgm:hierBranch val="init"/>
        </dgm:presLayoutVars>
      </dgm:prSet>
      <dgm:spPr/>
    </dgm:pt>
    <dgm:pt modelId="{5CCFE7FC-664A-4F1C-86EA-FEC387915D39}" type="pres">
      <dgm:prSet presAssocID="{13BB51F5-A737-438E-95B0-E1A4625FBD25}" presName="rootComposite" presStyleCnt="0"/>
      <dgm:spPr/>
    </dgm:pt>
    <dgm:pt modelId="{D2552F10-0B50-4EC1-B77E-901F0118D8D9}" type="pres">
      <dgm:prSet presAssocID="{13BB51F5-A737-438E-95B0-E1A4625FBD2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F52F76-9673-4438-8749-885CBD2A3362}" type="pres">
      <dgm:prSet presAssocID="{13BB51F5-A737-438E-95B0-E1A4625FBD25}" presName="rootConnector" presStyleLbl="node2" presStyleIdx="0" presStyleCnt="2"/>
      <dgm:spPr/>
      <dgm:t>
        <a:bodyPr/>
        <a:lstStyle/>
        <a:p>
          <a:endParaRPr lang="ru-RU"/>
        </a:p>
      </dgm:t>
    </dgm:pt>
    <dgm:pt modelId="{0ECF2C43-964C-4C67-8226-95D2859D071A}" type="pres">
      <dgm:prSet presAssocID="{13BB51F5-A737-438E-95B0-E1A4625FBD25}" presName="hierChild4" presStyleCnt="0"/>
      <dgm:spPr/>
    </dgm:pt>
    <dgm:pt modelId="{33DEA1CA-5F69-40EE-81C3-40967F7AD62A}" type="pres">
      <dgm:prSet presAssocID="{13BB51F5-A737-438E-95B0-E1A4625FBD25}" presName="hierChild5" presStyleCnt="0"/>
      <dgm:spPr/>
    </dgm:pt>
    <dgm:pt modelId="{3D147BF6-08FD-476A-8026-3087F05FD29B}" type="pres">
      <dgm:prSet presAssocID="{85811AD3-03CE-4144-A147-B4941047081E}" presName="Name37" presStyleLbl="parChTrans1D2" presStyleIdx="1" presStyleCnt="2"/>
      <dgm:spPr/>
      <dgm:t>
        <a:bodyPr/>
        <a:lstStyle/>
        <a:p>
          <a:endParaRPr lang="ru-RU"/>
        </a:p>
      </dgm:t>
    </dgm:pt>
    <dgm:pt modelId="{37770EA2-BAE0-49FE-BA1C-8C9FE9377801}" type="pres">
      <dgm:prSet presAssocID="{20DE1818-5BB1-4BA4-B6A8-B9DEBC95C888}" presName="hierRoot2" presStyleCnt="0">
        <dgm:presLayoutVars>
          <dgm:hierBranch val="init"/>
        </dgm:presLayoutVars>
      </dgm:prSet>
      <dgm:spPr/>
    </dgm:pt>
    <dgm:pt modelId="{94103480-0438-4789-AF16-B0C65B24CDEE}" type="pres">
      <dgm:prSet presAssocID="{20DE1818-5BB1-4BA4-B6A8-B9DEBC95C888}" presName="rootComposite" presStyleCnt="0"/>
      <dgm:spPr/>
    </dgm:pt>
    <dgm:pt modelId="{539D1FA8-7557-4D42-82D8-57BFC5E1477F}" type="pres">
      <dgm:prSet presAssocID="{20DE1818-5BB1-4BA4-B6A8-B9DEBC95C88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738B35-6FD4-4FBA-B59F-3BC00A38D35D}" type="pres">
      <dgm:prSet presAssocID="{20DE1818-5BB1-4BA4-B6A8-B9DEBC95C888}" presName="rootConnector" presStyleLbl="node2" presStyleIdx="1" presStyleCnt="2"/>
      <dgm:spPr/>
      <dgm:t>
        <a:bodyPr/>
        <a:lstStyle/>
        <a:p>
          <a:endParaRPr lang="ru-RU"/>
        </a:p>
      </dgm:t>
    </dgm:pt>
    <dgm:pt modelId="{E6DCA83B-BA5A-4187-A77E-BF5D01A15778}" type="pres">
      <dgm:prSet presAssocID="{20DE1818-5BB1-4BA4-B6A8-B9DEBC95C888}" presName="hierChild4" presStyleCnt="0"/>
      <dgm:spPr/>
    </dgm:pt>
    <dgm:pt modelId="{27DB5C7F-9578-4540-BA66-3E7D0EC518D7}" type="pres">
      <dgm:prSet presAssocID="{20DE1818-5BB1-4BA4-B6A8-B9DEBC95C888}" presName="hierChild5" presStyleCnt="0"/>
      <dgm:spPr/>
    </dgm:pt>
    <dgm:pt modelId="{DC5D7AB6-F401-4EEE-A123-D4EE20F999BC}" type="pres">
      <dgm:prSet presAssocID="{6FBE5221-DE06-41A8-A722-C5D6DEF759CA}" presName="hierChild3" presStyleCnt="0"/>
      <dgm:spPr/>
    </dgm:pt>
  </dgm:ptLst>
  <dgm:cxnLst>
    <dgm:cxn modelId="{75BB9339-6A21-4D39-A230-A13BA88B5C26}" srcId="{264C2B64-C638-4E77-B5C3-13EC9F5F5C5A}" destId="{6FBE5221-DE06-41A8-A722-C5D6DEF759CA}" srcOrd="0" destOrd="0" parTransId="{B41EF0C9-970D-4F8B-B59E-A82CDCC715EB}" sibTransId="{4546FF86-C035-424E-AE32-A14028A0DB04}"/>
    <dgm:cxn modelId="{9074E0B0-6AA9-4CAB-B77E-79582730FC2B}" type="presOf" srcId="{6FBE5221-DE06-41A8-A722-C5D6DEF759CA}" destId="{A99147A8-0511-4ACF-9C1D-98532AC6F400}" srcOrd="0" destOrd="0" presId="urn:microsoft.com/office/officeart/2005/8/layout/orgChart1"/>
    <dgm:cxn modelId="{C256C877-CA19-48FB-A34F-AC51563F800E}" type="presOf" srcId="{85811AD3-03CE-4144-A147-B4941047081E}" destId="{3D147BF6-08FD-476A-8026-3087F05FD29B}" srcOrd="0" destOrd="0" presId="urn:microsoft.com/office/officeart/2005/8/layout/orgChart1"/>
    <dgm:cxn modelId="{A2EA22F2-F992-4C5B-99D6-9C01D17664B9}" srcId="{6FBE5221-DE06-41A8-A722-C5D6DEF759CA}" destId="{20DE1818-5BB1-4BA4-B6A8-B9DEBC95C888}" srcOrd="1" destOrd="0" parTransId="{85811AD3-03CE-4144-A147-B4941047081E}" sibTransId="{75EFEAF4-0085-41C3-9C11-3B61ECE1ED5A}"/>
    <dgm:cxn modelId="{85427C2D-AD58-4883-B4B5-37CC6966A975}" type="presOf" srcId="{6FBE5221-DE06-41A8-A722-C5D6DEF759CA}" destId="{CEDC1620-E312-4658-9000-070A2340EFED}" srcOrd="1" destOrd="0" presId="urn:microsoft.com/office/officeart/2005/8/layout/orgChart1"/>
    <dgm:cxn modelId="{0B7FF144-0558-4A7E-98A2-3B2814F3F1EB}" type="presOf" srcId="{2F3522AE-4948-453D-A59E-5798065CF3A0}" destId="{3D319C32-A452-4EF9-8286-3FCF1C638F89}" srcOrd="0" destOrd="0" presId="urn:microsoft.com/office/officeart/2005/8/layout/orgChart1"/>
    <dgm:cxn modelId="{0B9073F6-19ED-41F6-986F-C64A7E81198E}" srcId="{6FBE5221-DE06-41A8-A722-C5D6DEF759CA}" destId="{13BB51F5-A737-438E-95B0-E1A4625FBD25}" srcOrd="0" destOrd="0" parTransId="{2F3522AE-4948-453D-A59E-5798065CF3A0}" sibTransId="{C79F01EB-B781-4317-899B-2FEC6C5495C7}"/>
    <dgm:cxn modelId="{EC790202-9C4C-4A36-8F05-5716043338FC}" type="presOf" srcId="{20DE1818-5BB1-4BA4-B6A8-B9DEBC95C888}" destId="{AC738B35-6FD4-4FBA-B59F-3BC00A38D35D}" srcOrd="1" destOrd="0" presId="urn:microsoft.com/office/officeart/2005/8/layout/orgChart1"/>
    <dgm:cxn modelId="{22E67716-4F47-4E91-A24B-BE8893D79385}" type="presOf" srcId="{13BB51F5-A737-438E-95B0-E1A4625FBD25}" destId="{BBF52F76-9673-4438-8749-885CBD2A3362}" srcOrd="1" destOrd="0" presId="urn:microsoft.com/office/officeart/2005/8/layout/orgChart1"/>
    <dgm:cxn modelId="{A47EDB31-E002-4929-8058-6DA1E0661B4A}" type="presOf" srcId="{13BB51F5-A737-438E-95B0-E1A4625FBD25}" destId="{D2552F10-0B50-4EC1-B77E-901F0118D8D9}" srcOrd="0" destOrd="0" presId="urn:microsoft.com/office/officeart/2005/8/layout/orgChart1"/>
    <dgm:cxn modelId="{C748F711-9B8B-40A1-852D-67F01EDB63A6}" type="presOf" srcId="{264C2B64-C638-4E77-B5C3-13EC9F5F5C5A}" destId="{044C25A1-90EC-481E-8DFA-4163AF3DFF23}" srcOrd="0" destOrd="0" presId="urn:microsoft.com/office/officeart/2005/8/layout/orgChart1"/>
    <dgm:cxn modelId="{950FF870-52F2-411F-AC79-89D6BF4C3F50}" type="presOf" srcId="{20DE1818-5BB1-4BA4-B6A8-B9DEBC95C888}" destId="{539D1FA8-7557-4D42-82D8-57BFC5E1477F}" srcOrd="0" destOrd="0" presId="urn:microsoft.com/office/officeart/2005/8/layout/orgChart1"/>
    <dgm:cxn modelId="{FF88A181-4BF3-420F-8520-9C59F56CFDDF}" type="presParOf" srcId="{044C25A1-90EC-481E-8DFA-4163AF3DFF23}" destId="{784C7F22-F0DE-4F0F-ACED-6F2867EB0D31}" srcOrd="0" destOrd="0" presId="urn:microsoft.com/office/officeart/2005/8/layout/orgChart1"/>
    <dgm:cxn modelId="{7FEC1C3A-A8F3-4DCB-990B-A671E209C448}" type="presParOf" srcId="{784C7F22-F0DE-4F0F-ACED-6F2867EB0D31}" destId="{E0253C98-CC1C-4953-B6A7-546C135065FD}" srcOrd="0" destOrd="0" presId="urn:microsoft.com/office/officeart/2005/8/layout/orgChart1"/>
    <dgm:cxn modelId="{1801AD8A-FB16-4F6A-A3B9-002006CFD9E1}" type="presParOf" srcId="{E0253C98-CC1C-4953-B6A7-546C135065FD}" destId="{A99147A8-0511-4ACF-9C1D-98532AC6F400}" srcOrd="0" destOrd="0" presId="urn:microsoft.com/office/officeart/2005/8/layout/orgChart1"/>
    <dgm:cxn modelId="{3B749BB8-7657-4F0E-A45E-15A7AA79D691}" type="presParOf" srcId="{E0253C98-CC1C-4953-B6A7-546C135065FD}" destId="{CEDC1620-E312-4658-9000-070A2340EFED}" srcOrd="1" destOrd="0" presId="urn:microsoft.com/office/officeart/2005/8/layout/orgChart1"/>
    <dgm:cxn modelId="{5FEB600F-9F30-4F8B-8F52-9EEFE5E82139}" type="presParOf" srcId="{784C7F22-F0DE-4F0F-ACED-6F2867EB0D31}" destId="{EFAA2073-0893-4A79-9A69-E60AE1E76D3C}" srcOrd="1" destOrd="0" presId="urn:microsoft.com/office/officeart/2005/8/layout/orgChart1"/>
    <dgm:cxn modelId="{E7C6B1F0-6878-4084-A375-8DA8DC40A9EE}" type="presParOf" srcId="{EFAA2073-0893-4A79-9A69-E60AE1E76D3C}" destId="{3D319C32-A452-4EF9-8286-3FCF1C638F89}" srcOrd="0" destOrd="0" presId="urn:microsoft.com/office/officeart/2005/8/layout/orgChart1"/>
    <dgm:cxn modelId="{933A0A12-FCE0-42AB-B637-99A2585D21C5}" type="presParOf" srcId="{EFAA2073-0893-4A79-9A69-E60AE1E76D3C}" destId="{A5DC9E9C-6A13-494A-95D7-B5C234BA295C}" srcOrd="1" destOrd="0" presId="urn:microsoft.com/office/officeart/2005/8/layout/orgChart1"/>
    <dgm:cxn modelId="{055E0F4A-5FAD-4E0D-A7B6-5DB03B5DAFD2}" type="presParOf" srcId="{A5DC9E9C-6A13-494A-95D7-B5C234BA295C}" destId="{5CCFE7FC-664A-4F1C-86EA-FEC387915D39}" srcOrd="0" destOrd="0" presId="urn:microsoft.com/office/officeart/2005/8/layout/orgChart1"/>
    <dgm:cxn modelId="{115054E8-32A2-49D6-A487-F8BF875FEC83}" type="presParOf" srcId="{5CCFE7FC-664A-4F1C-86EA-FEC387915D39}" destId="{D2552F10-0B50-4EC1-B77E-901F0118D8D9}" srcOrd="0" destOrd="0" presId="urn:microsoft.com/office/officeart/2005/8/layout/orgChart1"/>
    <dgm:cxn modelId="{2751A55F-B756-4A50-B7FA-287CD59F53AE}" type="presParOf" srcId="{5CCFE7FC-664A-4F1C-86EA-FEC387915D39}" destId="{BBF52F76-9673-4438-8749-885CBD2A3362}" srcOrd="1" destOrd="0" presId="urn:microsoft.com/office/officeart/2005/8/layout/orgChart1"/>
    <dgm:cxn modelId="{D94F1912-1FF4-427D-922E-F1C6A412E264}" type="presParOf" srcId="{A5DC9E9C-6A13-494A-95D7-B5C234BA295C}" destId="{0ECF2C43-964C-4C67-8226-95D2859D071A}" srcOrd="1" destOrd="0" presId="urn:microsoft.com/office/officeart/2005/8/layout/orgChart1"/>
    <dgm:cxn modelId="{81B8E808-A546-41C9-B2C7-3D9832BD4412}" type="presParOf" srcId="{A5DC9E9C-6A13-494A-95D7-B5C234BA295C}" destId="{33DEA1CA-5F69-40EE-81C3-40967F7AD62A}" srcOrd="2" destOrd="0" presId="urn:microsoft.com/office/officeart/2005/8/layout/orgChart1"/>
    <dgm:cxn modelId="{37E7A249-7DB7-437D-9546-06D5D0A4CD3B}" type="presParOf" srcId="{EFAA2073-0893-4A79-9A69-E60AE1E76D3C}" destId="{3D147BF6-08FD-476A-8026-3087F05FD29B}" srcOrd="2" destOrd="0" presId="urn:microsoft.com/office/officeart/2005/8/layout/orgChart1"/>
    <dgm:cxn modelId="{2189D85C-05C9-478A-9F68-F2A7F0BB7D57}" type="presParOf" srcId="{EFAA2073-0893-4A79-9A69-E60AE1E76D3C}" destId="{37770EA2-BAE0-49FE-BA1C-8C9FE9377801}" srcOrd="3" destOrd="0" presId="urn:microsoft.com/office/officeart/2005/8/layout/orgChart1"/>
    <dgm:cxn modelId="{E5E55696-0EF0-4189-B38D-07D6221FC505}" type="presParOf" srcId="{37770EA2-BAE0-49FE-BA1C-8C9FE9377801}" destId="{94103480-0438-4789-AF16-B0C65B24CDEE}" srcOrd="0" destOrd="0" presId="urn:microsoft.com/office/officeart/2005/8/layout/orgChart1"/>
    <dgm:cxn modelId="{5D625F87-386B-4616-BED7-3330A4D0EEF2}" type="presParOf" srcId="{94103480-0438-4789-AF16-B0C65B24CDEE}" destId="{539D1FA8-7557-4D42-82D8-57BFC5E1477F}" srcOrd="0" destOrd="0" presId="urn:microsoft.com/office/officeart/2005/8/layout/orgChart1"/>
    <dgm:cxn modelId="{59E158D8-4F13-486D-BE5A-7DCF2DBFC0F9}" type="presParOf" srcId="{94103480-0438-4789-AF16-B0C65B24CDEE}" destId="{AC738B35-6FD4-4FBA-B59F-3BC00A38D35D}" srcOrd="1" destOrd="0" presId="urn:microsoft.com/office/officeart/2005/8/layout/orgChart1"/>
    <dgm:cxn modelId="{133F719F-7506-40DF-99BE-FE5E49EBE598}" type="presParOf" srcId="{37770EA2-BAE0-49FE-BA1C-8C9FE9377801}" destId="{E6DCA83B-BA5A-4187-A77E-BF5D01A15778}" srcOrd="1" destOrd="0" presId="urn:microsoft.com/office/officeart/2005/8/layout/orgChart1"/>
    <dgm:cxn modelId="{ADF51C1E-3F78-4AAA-91B5-9AF556A9EEB7}" type="presParOf" srcId="{37770EA2-BAE0-49FE-BA1C-8C9FE9377801}" destId="{27DB5C7F-9578-4540-BA66-3E7D0EC518D7}" srcOrd="2" destOrd="0" presId="urn:microsoft.com/office/officeart/2005/8/layout/orgChart1"/>
    <dgm:cxn modelId="{4DBE63F3-B0BC-453A-BB23-040E03A9C154}" type="presParOf" srcId="{784C7F22-F0DE-4F0F-ACED-6F2867EB0D31}" destId="{DC5D7AB6-F401-4EEE-A123-D4EE20F999BC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D807D-0748-4A4E-A31B-8B3077751D48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B98E54-1684-4F5D-98CD-3F73DA03A22B}">
      <dgm:prSet phldrT="[Текст]" custT="1"/>
      <dgm:spPr/>
      <dgm:t>
        <a:bodyPr/>
        <a:lstStyle/>
        <a:p>
          <a:r>
            <a:rPr lang="ru-RU" sz="5400" dirty="0" smtClean="0"/>
            <a:t>Индексы</a:t>
          </a:r>
          <a:endParaRPr lang="ru-RU" sz="5400" dirty="0"/>
        </a:p>
      </dgm:t>
    </dgm:pt>
    <dgm:pt modelId="{C4D9388D-F20B-41EF-B383-866F7E2C13BF}" type="parTrans" cxnId="{A96BA4FD-32F9-4E55-A882-447722B1E946}">
      <dgm:prSet/>
      <dgm:spPr/>
      <dgm:t>
        <a:bodyPr/>
        <a:lstStyle/>
        <a:p>
          <a:endParaRPr lang="ru-RU"/>
        </a:p>
      </dgm:t>
    </dgm:pt>
    <dgm:pt modelId="{6E815FB4-1338-4B4C-93C1-00C96694EF9F}" type="sibTrans" cxnId="{A96BA4FD-32F9-4E55-A882-447722B1E946}">
      <dgm:prSet/>
      <dgm:spPr/>
      <dgm:t>
        <a:bodyPr/>
        <a:lstStyle/>
        <a:p>
          <a:endParaRPr lang="ru-RU"/>
        </a:p>
      </dgm:t>
    </dgm:pt>
    <dgm:pt modelId="{0A44F400-D60E-40C6-8941-87ADADAB794C}">
      <dgm:prSet phldrT="[Текст]"/>
      <dgm:spPr/>
      <dgm:t>
        <a:bodyPr/>
        <a:lstStyle/>
        <a:p>
          <a:r>
            <a:rPr lang="ru-RU" dirty="0" smtClean="0"/>
            <a:t>Базисные</a:t>
          </a:r>
        </a:p>
        <a:p>
          <a:r>
            <a:rPr lang="ru-RU" dirty="0" smtClean="0"/>
            <a:t>(при их исчислении данные всех периодов сравниваются с одним периодом, взятым за базу)</a:t>
          </a:r>
          <a:endParaRPr lang="ru-RU" dirty="0"/>
        </a:p>
      </dgm:t>
    </dgm:pt>
    <dgm:pt modelId="{EE0D5362-489E-4025-B94F-EFC412F83D25}" type="parTrans" cxnId="{C2EDB007-BD9F-4586-B8D2-78B528CBFF97}">
      <dgm:prSet/>
      <dgm:spPr/>
      <dgm:t>
        <a:bodyPr/>
        <a:lstStyle/>
        <a:p>
          <a:endParaRPr lang="ru-RU"/>
        </a:p>
      </dgm:t>
    </dgm:pt>
    <dgm:pt modelId="{1DCB80EF-7D09-464F-9468-1A3F9A064785}" type="sibTrans" cxnId="{C2EDB007-BD9F-4586-B8D2-78B528CBFF97}">
      <dgm:prSet/>
      <dgm:spPr/>
      <dgm:t>
        <a:bodyPr/>
        <a:lstStyle/>
        <a:p>
          <a:endParaRPr lang="ru-RU"/>
        </a:p>
      </dgm:t>
    </dgm:pt>
    <dgm:pt modelId="{E6F18F4D-4143-47F4-9854-4ED9FBC5EB20}">
      <dgm:prSet phldrT="[Текст]"/>
      <dgm:spPr/>
      <dgm:t>
        <a:bodyPr/>
        <a:lstStyle/>
        <a:p>
          <a:r>
            <a:rPr lang="ru-RU" dirty="0" smtClean="0"/>
            <a:t>Цепные</a:t>
          </a:r>
        </a:p>
        <a:p>
          <a:r>
            <a:rPr lang="ru-RU" dirty="0" smtClean="0"/>
            <a:t>(при исчислении данные каждого периода сравниваются с данными предшествующего ему периода)</a:t>
          </a:r>
          <a:endParaRPr lang="ru-RU" dirty="0"/>
        </a:p>
      </dgm:t>
    </dgm:pt>
    <dgm:pt modelId="{BDC1D451-07CA-4F3D-B622-5962219313D8}" type="parTrans" cxnId="{2A205910-B2BA-4C48-8B0A-6E6F01F35E31}">
      <dgm:prSet/>
      <dgm:spPr/>
      <dgm:t>
        <a:bodyPr/>
        <a:lstStyle/>
        <a:p>
          <a:endParaRPr lang="ru-RU"/>
        </a:p>
      </dgm:t>
    </dgm:pt>
    <dgm:pt modelId="{234D4847-D477-4D71-8676-E460713C3C44}" type="sibTrans" cxnId="{2A205910-B2BA-4C48-8B0A-6E6F01F35E31}">
      <dgm:prSet/>
      <dgm:spPr/>
      <dgm:t>
        <a:bodyPr/>
        <a:lstStyle/>
        <a:p>
          <a:endParaRPr lang="ru-RU"/>
        </a:p>
      </dgm:t>
    </dgm:pt>
    <dgm:pt modelId="{94CEAD4D-A8AB-44C6-B8CF-C84E14BE9758}" type="pres">
      <dgm:prSet presAssocID="{7DFD807D-0748-4A4E-A31B-8B3077751D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64B8C44-2252-41EE-9942-DB429C811ED0}" type="pres">
      <dgm:prSet presAssocID="{78B98E54-1684-4F5D-98CD-3F73DA03A22B}" presName="hierRoot1" presStyleCnt="0">
        <dgm:presLayoutVars>
          <dgm:hierBranch val="init"/>
        </dgm:presLayoutVars>
      </dgm:prSet>
      <dgm:spPr/>
    </dgm:pt>
    <dgm:pt modelId="{212476C7-D097-4FEC-9C8C-FB997F6C2BFD}" type="pres">
      <dgm:prSet presAssocID="{78B98E54-1684-4F5D-98CD-3F73DA03A22B}" presName="rootComposite1" presStyleCnt="0"/>
      <dgm:spPr/>
    </dgm:pt>
    <dgm:pt modelId="{079BDD19-8075-4A3A-962D-FD4E53E65383}" type="pres">
      <dgm:prSet presAssocID="{78B98E54-1684-4F5D-98CD-3F73DA03A2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74FC78-DD8B-4603-981A-D878EFAD2783}" type="pres">
      <dgm:prSet presAssocID="{78B98E54-1684-4F5D-98CD-3F73DA03A22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A1997DE-830A-44AC-A000-8D55CF952E0F}" type="pres">
      <dgm:prSet presAssocID="{78B98E54-1684-4F5D-98CD-3F73DA03A22B}" presName="hierChild2" presStyleCnt="0"/>
      <dgm:spPr/>
    </dgm:pt>
    <dgm:pt modelId="{6B809DCB-20FA-49A9-9D6D-CBD4A9D5E868}" type="pres">
      <dgm:prSet presAssocID="{EE0D5362-489E-4025-B94F-EFC412F83D25}" presName="Name37" presStyleLbl="parChTrans1D2" presStyleIdx="0" presStyleCnt="2"/>
      <dgm:spPr/>
      <dgm:t>
        <a:bodyPr/>
        <a:lstStyle/>
        <a:p>
          <a:endParaRPr lang="ru-RU"/>
        </a:p>
      </dgm:t>
    </dgm:pt>
    <dgm:pt modelId="{1F0FF993-D805-47C7-863E-6A67F123F899}" type="pres">
      <dgm:prSet presAssocID="{0A44F400-D60E-40C6-8941-87ADADAB794C}" presName="hierRoot2" presStyleCnt="0">
        <dgm:presLayoutVars>
          <dgm:hierBranch val="init"/>
        </dgm:presLayoutVars>
      </dgm:prSet>
      <dgm:spPr/>
    </dgm:pt>
    <dgm:pt modelId="{07A70047-7FDE-43DE-8129-E52D51A48E35}" type="pres">
      <dgm:prSet presAssocID="{0A44F400-D60E-40C6-8941-87ADADAB794C}" presName="rootComposite" presStyleCnt="0"/>
      <dgm:spPr/>
    </dgm:pt>
    <dgm:pt modelId="{2E4F27BC-11CA-43FC-B2A2-E51256ABF821}" type="pres">
      <dgm:prSet presAssocID="{0A44F400-D60E-40C6-8941-87ADADAB794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32853E-F5F4-47A2-B14F-04B645E1D03C}" type="pres">
      <dgm:prSet presAssocID="{0A44F400-D60E-40C6-8941-87ADADAB794C}" presName="rootConnector" presStyleLbl="node2" presStyleIdx="0" presStyleCnt="2"/>
      <dgm:spPr/>
      <dgm:t>
        <a:bodyPr/>
        <a:lstStyle/>
        <a:p>
          <a:endParaRPr lang="ru-RU"/>
        </a:p>
      </dgm:t>
    </dgm:pt>
    <dgm:pt modelId="{69A0FEEC-709D-48CB-B200-0718166660D0}" type="pres">
      <dgm:prSet presAssocID="{0A44F400-D60E-40C6-8941-87ADADAB794C}" presName="hierChild4" presStyleCnt="0"/>
      <dgm:spPr/>
    </dgm:pt>
    <dgm:pt modelId="{A67C0B6E-C890-4C92-A4A6-34CE1F51978A}" type="pres">
      <dgm:prSet presAssocID="{0A44F400-D60E-40C6-8941-87ADADAB794C}" presName="hierChild5" presStyleCnt="0"/>
      <dgm:spPr/>
    </dgm:pt>
    <dgm:pt modelId="{3E4EE0DD-EB6E-4444-9C80-1E6223B6DCF7}" type="pres">
      <dgm:prSet presAssocID="{BDC1D451-07CA-4F3D-B622-5962219313D8}" presName="Name37" presStyleLbl="parChTrans1D2" presStyleIdx="1" presStyleCnt="2"/>
      <dgm:spPr/>
      <dgm:t>
        <a:bodyPr/>
        <a:lstStyle/>
        <a:p>
          <a:endParaRPr lang="ru-RU"/>
        </a:p>
      </dgm:t>
    </dgm:pt>
    <dgm:pt modelId="{1D28F26D-136A-40EF-A6A8-0AEAB3EEF364}" type="pres">
      <dgm:prSet presAssocID="{E6F18F4D-4143-47F4-9854-4ED9FBC5EB20}" presName="hierRoot2" presStyleCnt="0">
        <dgm:presLayoutVars>
          <dgm:hierBranch val="init"/>
        </dgm:presLayoutVars>
      </dgm:prSet>
      <dgm:spPr/>
    </dgm:pt>
    <dgm:pt modelId="{5D130A9E-4453-40A3-90A3-97CD2D1B7EC5}" type="pres">
      <dgm:prSet presAssocID="{E6F18F4D-4143-47F4-9854-4ED9FBC5EB20}" presName="rootComposite" presStyleCnt="0"/>
      <dgm:spPr/>
    </dgm:pt>
    <dgm:pt modelId="{EE271287-E3A5-452F-93BB-D90F898C0357}" type="pres">
      <dgm:prSet presAssocID="{E6F18F4D-4143-47F4-9854-4ED9FBC5EB2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82DB09-0892-46AF-84CF-3BC7CDC3A0A3}" type="pres">
      <dgm:prSet presAssocID="{E6F18F4D-4143-47F4-9854-4ED9FBC5EB20}" presName="rootConnector" presStyleLbl="node2" presStyleIdx="1" presStyleCnt="2"/>
      <dgm:spPr/>
      <dgm:t>
        <a:bodyPr/>
        <a:lstStyle/>
        <a:p>
          <a:endParaRPr lang="ru-RU"/>
        </a:p>
      </dgm:t>
    </dgm:pt>
    <dgm:pt modelId="{3A570930-35B7-4EC2-8ACA-737A3320BFAE}" type="pres">
      <dgm:prSet presAssocID="{E6F18F4D-4143-47F4-9854-4ED9FBC5EB20}" presName="hierChild4" presStyleCnt="0"/>
      <dgm:spPr/>
    </dgm:pt>
    <dgm:pt modelId="{22E7F683-CB45-43C0-B8D8-DC10726EE721}" type="pres">
      <dgm:prSet presAssocID="{E6F18F4D-4143-47F4-9854-4ED9FBC5EB20}" presName="hierChild5" presStyleCnt="0"/>
      <dgm:spPr/>
    </dgm:pt>
    <dgm:pt modelId="{41DF4085-23A7-4E8E-B5B8-7DE40B4586D6}" type="pres">
      <dgm:prSet presAssocID="{78B98E54-1684-4F5D-98CD-3F73DA03A22B}" presName="hierChild3" presStyleCnt="0"/>
      <dgm:spPr/>
    </dgm:pt>
  </dgm:ptLst>
  <dgm:cxnLst>
    <dgm:cxn modelId="{ADCA68E0-23CE-4712-B59B-855992C98955}" type="presOf" srcId="{78B98E54-1684-4F5D-98CD-3F73DA03A22B}" destId="{3774FC78-DD8B-4603-981A-D878EFAD2783}" srcOrd="1" destOrd="0" presId="urn:microsoft.com/office/officeart/2005/8/layout/orgChart1"/>
    <dgm:cxn modelId="{A96BA4FD-32F9-4E55-A882-447722B1E946}" srcId="{7DFD807D-0748-4A4E-A31B-8B3077751D48}" destId="{78B98E54-1684-4F5D-98CD-3F73DA03A22B}" srcOrd="0" destOrd="0" parTransId="{C4D9388D-F20B-41EF-B383-866F7E2C13BF}" sibTransId="{6E815FB4-1338-4B4C-93C1-00C96694EF9F}"/>
    <dgm:cxn modelId="{9BB55A0B-15FE-4116-951C-E5D05B523BA0}" type="presOf" srcId="{7DFD807D-0748-4A4E-A31B-8B3077751D48}" destId="{94CEAD4D-A8AB-44C6-B8CF-C84E14BE9758}" srcOrd="0" destOrd="0" presId="urn:microsoft.com/office/officeart/2005/8/layout/orgChart1"/>
    <dgm:cxn modelId="{235192DC-4EC8-4AFB-BF4E-7D58CA5CBF32}" type="presOf" srcId="{0A44F400-D60E-40C6-8941-87ADADAB794C}" destId="{1B32853E-F5F4-47A2-B14F-04B645E1D03C}" srcOrd="1" destOrd="0" presId="urn:microsoft.com/office/officeart/2005/8/layout/orgChart1"/>
    <dgm:cxn modelId="{F11D70A9-F745-4D0B-BDC5-13E0C88030E9}" type="presOf" srcId="{EE0D5362-489E-4025-B94F-EFC412F83D25}" destId="{6B809DCB-20FA-49A9-9D6D-CBD4A9D5E868}" srcOrd="0" destOrd="0" presId="urn:microsoft.com/office/officeart/2005/8/layout/orgChart1"/>
    <dgm:cxn modelId="{623CDCFF-2616-40A9-8763-82441D080FEB}" type="presOf" srcId="{E6F18F4D-4143-47F4-9854-4ED9FBC5EB20}" destId="{EE271287-E3A5-452F-93BB-D90F898C0357}" srcOrd="0" destOrd="0" presId="urn:microsoft.com/office/officeart/2005/8/layout/orgChart1"/>
    <dgm:cxn modelId="{7A002694-F2C6-4CE5-B25E-B07E116FA7EF}" type="presOf" srcId="{BDC1D451-07CA-4F3D-B622-5962219313D8}" destId="{3E4EE0DD-EB6E-4444-9C80-1E6223B6DCF7}" srcOrd="0" destOrd="0" presId="urn:microsoft.com/office/officeart/2005/8/layout/orgChart1"/>
    <dgm:cxn modelId="{2A205910-B2BA-4C48-8B0A-6E6F01F35E31}" srcId="{78B98E54-1684-4F5D-98CD-3F73DA03A22B}" destId="{E6F18F4D-4143-47F4-9854-4ED9FBC5EB20}" srcOrd="1" destOrd="0" parTransId="{BDC1D451-07CA-4F3D-B622-5962219313D8}" sibTransId="{234D4847-D477-4D71-8676-E460713C3C44}"/>
    <dgm:cxn modelId="{209D2B45-2736-432D-BAD0-00706E0C0ADE}" type="presOf" srcId="{E6F18F4D-4143-47F4-9854-4ED9FBC5EB20}" destId="{FF82DB09-0892-46AF-84CF-3BC7CDC3A0A3}" srcOrd="1" destOrd="0" presId="urn:microsoft.com/office/officeart/2005/8/layout/orgChart1"/>
    <dgm:cxn modelId="{532B3542-409D-4864-AFC8-BFA44451331E}" type="presOf" srcId="{78B98E54-1684-4F5D-98CD-3F73DA03A22B}" destId="{079BDD19-8075-4A3A-962D-FD4E53E65383}" srcOrd="0" destOrd="0" presId="urn:microsoft.com/office/officeart/2005/8/layout/orgChart1"/>
    <dgm:cxn modelId="{C2EDB007-BD9F-4586-B8D2-78B528CBFF97}" srcId="{78B98E54-1684-4F5D-98CD-3F73DA03A22B}" destId="{0A44F400-D60E-40C6-8941-87ADADAB794C}" srcOrd="0" destOrd="0" parTransId="{EE0D5362-489E-4025-B94F-EFC412F83D25}" sibTransId="{1DCB80EF-7D09-464F-9468-1A3F9A064785}"/>
    <dgm:cxn modelId="{20241688-E2D2-4688-8D11-8C96C3BB32A3}" type="presOf" srcId="{0A44F400-D60E-40C6-8941-87ADADAB794C}" destId="{2E4F27BC-11CA-43FC-B2A2-E51256ABF821}" srcOrd="0" destOrd="0" presId="urn:microsoft.com/office/officeart/2005/8/layout/orgChart1"/>
    <dgm:cxn modelId="{D7719F24-A48E-480E-8322-EE9A378FC08C}" type="presParOf" srcId="{94CEAD4D-A8AB-44C6-B8CF-C84E14BE9758}" destId="{564B8C44-2252-41EE-9942-DB429C811ED0}" srcOrd="0" destOrd="0" presId="urn:microsoft.com/office/officeart/2005/8/layout/orgChart1"/>
    <dgm:cxn modelId="{86971A10-D98E-409F-85E7-9D044926CEA3}" type="presParOf" srcId="{564B8C44-2252-41EE-9942-DB429C811ED0}" destId="{212476C7-D097-4FEC-9C8C-FB997F6C2BFD}" srcOrd="0" destOrd="0" presId="urn:microsoft.com/office/officeart/2005/8/layout/orgChart1"/>
    <dgm:cxn modelId="{684339DD-1963-4B71-93A3-9309FAB66352}" type="presParOf" srcId="{212476C7-D097-4FEC-9C8C-FB997F6C2BFD}" destId="{079BDD19-8075-4A3A-962D-FD4E53E65383}" srcOrd="0" destOrd="0" presId="urn:microsoft.com/office/officeart/2005/8/layout/orgChart1"/>
    <dgm:cxn modelId="{7A99AFE5-66E7-4DBC-ABCA-2E74625AA761}" type="presParOf" srcId="{212476C7-D097-4FEC-9C8C-FB997F6C2BFD}" destId="{3774FC78-DD8B-4603-981A-D878EFAD2783}" srcOrd="1" destOrd="0" presId="urn:microsoft.com/office/officeart/2005/8/layout/orgChart1"/>
    <dgm:cxn modelId="{A0C6D98C-264A-43EF-B096-65B3BB6723EF}" type="presParOf" srcId="{564B8C44-2252-41EE-9942-DB429C811ED0}" destId="{BA1997DE-830A-44AC-A000-8D55CF952E0F}" srcOrd="1" destOrd="0" presId="urn:microsoft.com/office/officeart/2005/8/layout/orgChart1"/>
    <dgm:cxn modelId="{6BD3266A-7D01-4C14-8123-EA03A7CAAB2B}" type="presParOf" srcId="{BA1997DE-830A-44AC-A000-8D55CF952E0F}" destId="{6B809DCB-20FA-49A9-9D6D-CBD4A9D5E868}" srcOrd="0" destOrd="0" presId="urn:microsoft.com/office/officeart/2005/8/layout/orgChart1"/>
    <dgm:cxn modelId="{EB6A0C1B-06D8-4254-A6E0-C120C66D7457}" type="presParOf" srcId="{BA1997DE-830A-44AC-A000-8D55CF952E0F}" destId="{1F0FF993-D805-47C7-863E-6A67F123F899}" srcOrd="1" destOrd="0" presId="urn:microsoft.com/office/officeart/2005/8/layout/orgChart1"/>
    <dgm:cxn modelId="{646B3097-D8E6-44CD-8ACC-99B278A0A69F}" type="presParOf" srcId="{1F0FF993-D805-47C7-863E-6A67F123F899}" destId="{07A70047-7FDE-43DE-8129-E52D51A48E35}" srcOrd="0" destOrd="0" presId="urn:microsoft.com/office/officeart/2005/8/layout/orgChart1"/>
    <dgm:cxn modelId="{00F618DD-3CC3-4AD8-9225-AD99126149A1}" type="presParOf" srcId="{07A70047-7FDE-43DE-8129-E52D51A48E35}" destId="{2E4F27BC-11CA-43FC-B2A2-E51256ABF821}" srcOrd="0" destOrd="0" presId="urn:microsoft.com/office/officeart/2005/8/layout/orgChart1"/>
    <dgm:cxn modelId="{5DD8866B-A874-43DA-ADE6-34495CDBCC07}" type="presParOf" srcId="{07A70047-7FDE-43DE-8129-E52D51A48E35}" destId="{1B32853E-F5F4-47A2-B14F-04B645E1D03C}" srcOrd="1" destOrd="0" presId="urn:microsoft.com/office/officeart/2005/8/layout/orgChart1"/>
    <dgm:cxn modelId="{B057832C-AF57-4660-9CA9-1632BB190AFC}" type="presParOf" srcId="{1F0FF993-D805-47C7-863E-6A67F123F899}" destId="{69A0FEEC-709D-48CB-B200-0718166660D0}" srcOrd="1" destOrd="0" presId="urn:microsoft.com/office/officeart/2005/8/layout/orgChart1"/>
    <dgm:cxn modelId="{49FDAB9E-C225-442D-A604-135952CC2BBD}" type="presParOf" srcId="{1F0FF993-D805-47C7-863E-6A67F123F899}" destId="{A67C0B6E-C890-4C92-A4A6-34CE1F51978A}" srcOrd="2" destOrd="0" presId="urn:microsoft.com/office/officeart/2005/8/layout/orgChart1"/>
    <dgm:cxn modelId="{B8C6E707-E1D8-4754-8222-B0864C8C594C}" type="presParOf" srcId="{BA1997DE-830A-44AC-A000-8D55CF952E0F}" destId="{3E4EE0DD-EB6E-4444-9C80-1E6223B6DCF7}" srcOrd="2" destOrd="0" presId="urn:microsoft.com/office/officeart/2005/8/layout/orgChart1"/>
    <dgm:cxn modelId="{A2452A88-A759-4AD4-9518-93951A0D313D}" type="presParOf" srcId="{BA1997DE-830A-44AC-A000-8D55CF952E0F}" destId="{1D28F26D-136A-40EF-A6A8-0AEAB3EEF364}" srcOrd="3" destOrd="0" presId="urn:microsoft.com/office/officeart/2005/8/layout/orgChart1"/>
    <dgm:cxn modelId="{FDABFED2-6269-4E29-A490-069E81A9D0B3}" type="presParOf" srcId="{1D28F26D-136A-40EF-A6A8-0AEAB3EEF364}" destId="{5D130A9E-4453-40A3-90A3-97CD2D1B7EC5}" srcOrd="0" destOrd="0" presId="urn:microsoft.com/office/officeart/2005/8/layout/orgChart1"/>
    <dgm:cxn modelId="{7BA81C27-0F45-4F4D-98AE-C78BD9CF0399}" type="presParOf" srcId="{5D130A9E-4453-40A3-90A3-97CD2D1B7EC5}" destId="{EE271287-E3A5-452F-93BB-D90F898C0357}" srcOrd="0" destOrd="0" presId="urn:microsoft.com/office/officeart/2005/8/layout/orgChart1"/>
    <dgm:cxn modelId="{BAF4B3A6-16F6-4781-9A9D-30AC54158FE5}" type="presParOf" srcId="{5D130A9E-4453-40A3-90A3-97CD2D1B7EC5}" destId="{FF82DB09-0892-46AF-84CF-3BC7CDC3A0A3}" srcOrd="1" destOrd="0" presId="urn:microsoft.com/office/officeart/2005/8/layout/orgChart1"/>
    <dgm:cxn modelId="{69C2B8BB-F799-4698-90C1-562CAF90AC5B}" type="presParOf" srcId="{1D28F26D-136A-40EF-A6A8-0AEAB3EEF364}" destId="{3A570930-35B7-4EC2-8ACA-737A3320BFAE}" srcOrd="1" destOrd="0" presId="urn:microsoft.com/office/officeart/2005/8/layout/orgChart1"/>
    <dgm:cxn modelId="{0FC827B9-F7C1-4F78-8DB7-C5F5004D5777}" type="presParOf" srcId="{1D28F26D-136A-40EF-A6A8-0AEAB3EEF364}" destId="{22E7F683-CB45-43C0-B8D8-DC10726EE721}" srcOrd="2" destOrd="0" presId="urn:microsoft.com/office/officeart/2005/8/layout/orgChart1"/>
    <dgm:cxn modelId="{D25443A3-05E2-42B7-ABDB-09636661672A}" type="presParOf" srcId="{564B8C44-2252-41EE-9942-DB429C811ED0}" destId="{41DF4085-23A7-4E8E-B5B8-7DE40B4586D6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64D545-3070-4D27-BABA-1FA64762055D}" type="datetimeFigureOut">
              <a:rPr lang="ru-RU" smtClean="0"/>
              <a:pPr/>
              <a:t>04.02.2011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2E0768-78E3-4A95-AD73-6B4C1B6662F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3143272"/>
          </a:xfrm>
        </p:spPr>
        <p:txBody>
          <a:bodyPr>
            <a:normAutofit/>
          </a:bodyPr>
          <a:lstStyle/>
          <a:p>
            <a:r>
              <a:rPr lang="ru-RU" sz="9600" dirty="0" smtClean="0"/>
              <a:t>Индексный метод</a:t>
            </a:r>
            <a:endParaRPr lang="ru-RU" sz="9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329642" cy="607223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Индексы</a:t>
            </a:r>
            <a:r>
              <a:rPr lang="ru-RU" dirty="0" smtClean="0"/>
              <a:t> – относительные величины, которые </a:t>
            </a:r>
          </a:p>
          <a:p>
            <a:pPr>
              <a:buNone/>
            </a:pPr>
            <a:r>
              <a:rPr lang="ru-RU" dirty="0"/>
              <a:t>к</a:t>
            </a:r>
            <a:r>
              <a:rPr lang="ru-RU" dirty="0" smtClean="0"/>
              <a:t>оторые показывают изменения явлений во</a:t>
            </a:r>
          </a:p>
          <a:p>
            <a:pPr>
              <a:buNone/>
            </a:pPr>
            <a:r>
              <a:rPr lang="ru-RU" dirty="0"/>
              <a:t>в</a:t>
            </a:r>
            <a:r>
              <a:rPr lang="ru-RU" dirty="0" smtClean="0"/>
              <a:t>ремени или пространстве.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Период, с которым производится сравнение – базисный («0»)</a:t>
            </a:r>
          </a:p>
          <a:p>
            <a:pPr>
              <a:buNone/>
            </a:pPr>
            <a:r>
              <a:rPr lang="ru-RU" dirty="0" smtClean="0"/>
              <a:t>Период, который сравнивают – текущий или отчётный («1»)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8"/>
          <a:ext cx="8229600" cy="584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357188"/>
          <a:ext cx="8229600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исчисления общих индексов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Агрегатные индексы – этот способ заключается в том, что сначало отыскивают общие соизмерители для индексируемых величин отчетного и базисного периода и после этого исчисляют отношение этих двух сумм.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Средние – сначала исчисляют индивидуальные индексы, характеризующие изменения отдельных элементов сложного явления, а затем среднюю величену изменений всех составных элементов.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357188"/>
          <a:ext cx="8229600" cy="607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Индексы цен с переменными весами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1.Цепные                  </a:t>
            </a:r>
            <a:r>
              <a:rPr lang="en-US" dirty="0" smtClean="0"/>
              <a:t>Ip</a:t>
            </a:r>
            <a:r>
              <a:rPr lang="en-US" baseline="-25000" dirty="0" smtClean="0"/>
              <a:t>1/0</a:t>
            </a:r>
            <a:r>
              <a:rPr lang="en-US" dirty="0" smtClean="0"/>
              <a:t>=∑p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/∑p</a:t>
            </a:r>
            <a:r>
              <a:rPr lang="en-US" baseline="-25000" dirty="0" smtClean="0"/>
              <a:t>0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;</a:t>
            </a:r>
            <a:endParaRPr lang="ru-RU" dirty="0" smtClean="0"/>
          </a:p>
          <a:p>
            <a:pPr algn="ctr">
              <a:buNone/>
            </a:pPr>
            <a:r>
              <a:rPr lang="en-US" dirty="0" smtClean="0"/>
              <a:t>Ip</a:t>
            </a:r>
            <a:r>
              <a:rPr lang="en-US" baseline="-25000" dirty="0" smtClean="0"/>
              <a:t>2/1</a:t>
            </a:r>
            <a:r>
              <a:rPr lang="en-US" dirty="0" smtClean="0"/>
              <a:t>=∑p</a:t>
            </a:r>
            <a:r>
              <a:rPr lang="en-US" baseline="-25000" dirty="0" smtClean="0"/>
              <a:t>2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/∑p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baseline="-25000" dirty="0" smtClean="0">
                <a:solidFill>
                  <a:srgbClr val="FF0000"/>
                </a:solidFill>
              </a:rPr>
              <a:t>n/n-1</a:t>
            </a:r>
            <a:r>
              <a:rPr lang="en-US" dirty="0" smtClean="0">
                <a:solidFill>
                  <a:srgbClr val="FF0000"/>
                </a:solidFill>
              </a:rPr>
              <a:t>=∑p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/∑p</a:t>
            </a:r>
            <a:r>
              <a:rPr lang="en-US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endParaRPr lang="ru-RU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2.Базисные              </a:t>
            </a:r>
            <a:r>
              <a:rPr lang="en-US" dirty="0" smtClean="0"/>
              <a:t>Ip</a:t>
            </a:r>
            <a:r>
              <a:rPr lang="en-US" baseline="-25000" dirty="0" smtClean="0"/>
              <a:t>1/0</a:t>
            </a:r>
            <a:r>
              <a:rPr lang="en-US" dirty="0" smtClean="0"/>
              <a:t>=∑p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/∑p</a:t>
            </a:r>
            <a:r>
              <a:rPr lang="en-US" baseline="-25000" dirty="0" smtClean="0"/>
              <a:t>0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;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 </a:t>
            </a:r>
            <a:r>
              <a:rPr lang="en-US" dirty="0" smtClean="0"/>
              <a:t>Ip</a:t>
            </a:r>
            <a:r>
              <a:rPr lang="en-US" baseline="-25000" dirty="0" smtClean="0"/>
              <a:t>2/0</a:t>
            </a:r>
            <a:r>
              <a:rPr lang="en-US" dirty="0" smtClean="0"/>
              <a:t>=∑p</a:t>
            </a:r>
            <a:r>
              <a:rPr lang="en-US" baseline="-25000" dirty="0" smtClean="0"/>
              <a:t>2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/∑p</a:t>
            </a:r>
            <a:r>
              <a:rPr lang="en-US" baseline="-25000" dirty="0" smtClean="0"/>
              <a:t>0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baseline="-25000" dirty="0" smtClean="0">
                <a:solidFill>
                  <a:srgbClr val="FF0000"/>
                </a:solidFill>
              </a:rPr>
              <a:t>n/0</a:t>
            </a:r>
            <a:r>
              <a:rPr lang="en-US" dirty="0" smtClean="0">
                <a:solidFill>
                  <a:srgbClr val="FF0000"/>
                </a:solidFill>
              </a:rPr>
              <a:t>=∑p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/∑p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Индексы цен с постоянными весами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1. Цепные                 </a:t>
            </a:r>
            <a:r>
              <a:rPr lang="en-US" dirty="0" smtClean="0"/>
              <a:t>Ip</a:t>
            </a:r>
            <a:r>
              <a:rPr lang="en-US" baseline="-25000" dirty="0" smtClean="0"/>
              <a:t>1/0</a:t>
            </a:r>
            <a:r>
              <a:rPr lang="en-US" dirty="0" smtClean="0"/>
              <a:t>=∑p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/∑p</a:t>
            </a:r>
            <a:r>
              <a:rPr lang="en-US" baseline="-25000" dirty="0" smtClean="0"/>
              <a:t>0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;</a:t>
            </a:r>
            <a:endParaRPr lang="ru-RU" dirty="0" smtClean="0"/>
          </a:p>
          <a:p>
            <a:pPr algn="ctr">
              <a:buNone/>
            </a:pPr>
            <a:r>
              <a:rPr lang="en-US" dirty="0" smtClean="0"/>
              <a:t>Ip</a:t>
            </a:r>
            <a:r>
              <a:rPr lang="en-US" baseline="-25000" dirty="0" smtClean="0"/>
              <a:t>2/1</a:t>
            </a:r>
            <a:r>
              <a:rPr lang="en-US" dirty="0" smtClean="0"/>
              <a:t>=∑p</a:t>
            </a:r>
            <a:r>
              <a:rPr lang="en-US" baseline="-25000" dirty="0" smtClean="0"/>
              <a:t>2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/∑p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ru-RU" dirty="0" smtClean="0"/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baseline="-25000" dirty="0" smtClean="0">
                <a:solidFill>
                  <a:srgbClr val="FF0000"/>
                </a:solidFill>
              </a:rPr>
              <a:t>n/n-1</a:t>
            </a:r>
            <a:r>
              <a:rPr lang="en-US" dirty="0" smtClean="0">
                <a:solidFill>
                  <a:srgbClr val="FF0000"/>
                </a:solidFill>
              </a:rPr>
              <a:t>=∑p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/∑p</a:t>
            </a:r>
            <a:r>
              <a:rPr lang="en-US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2. Базисные             </a:t>
            </a:r>
            <a:r>
              <a:rPr lang="en-US" dirty="0" smtClean="0"/>
              <a:t>Ip</a:t>
            </a:r>
            <a:r>
              <a:rPr lang="en-US" baseline="-25000" dirty="0" smtClean="0"/>
              <a:t>1/0</a:t>
            </a:r>
            <a:r>
              <a:rPr lang="en-US" dirty="0" smtClean="0"/>
              <a:t>=∑p</a:t>
            </a:r>
            <a:r>
              <a:rPr lang="en-US" baseline="-25000" dirty="0" smtClean="0"/>
              <a:t>1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/∑p</a:t>
            </a:r>
            <a:r>
              <a:rPr lang="en-US" baseline="-25000" dirty="0" smtClean="0"/>
              <a:t>0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;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 </a:t>
            </a:r>
            <a:r>
              <a:rPr lang="en-US" dirty="0" smtClean="0"/>
              <a:t>Ip</a:t>
            </a:r>
            <a:r>
              <a:rPr lang="en-US" baseline="-25000" dirty="0" smtClean="0"/>
              <a:t>2/0</a:t>
            </a:r>
            <a:r>
              <a:rPr lang="en-US" dirty="0" smtClean="0"/>
              <a:t>=∑p</a:t>
            </a:r>
            <a:r>
              <a:rPr lang="en-US" baseline="-25000" dirty="0" smtClean="0"/>
              <a:t>2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/∑p</a:t>
            </a:r>
            <a:r>
              <a:rPr lang="en-US" baseline="-25000" dirty="0" smtClean="0"/>
              <a:t>0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ru-RU" dirty="0" smtClean="0"/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  <a:r>
              <a:rPr lang="en-US" baseline="-25000" dirty="0" smtClean="0">
                <a:solidFill>
                  <a:srgbClr val="FF0000"/>
                </a:solidFill>
              </a:rPr>
              <a:t>n/0</a:t>
            </a:r>
            <a:r>
              <a:rPr lang="en-US" dirty="0" smtClean="0">
                <a:solidFill>
                  <a:srgbClr val="FF0000"/>
                </a:solidFill>
              </a:rPr>
              <a:t>=∑p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/∑p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287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Индексный метод</vt:lpstr>
      <vt:lpstr>Слайд 2</vt:lpstr>
      <vt:lpstr>Слайд 3</vt:lpstr>
      <vt:lpstr>Слайд 4</vt:lpstr>
      <vt:lpstr>Способы исчисления общих индексов</vt:lpstr>
      <vt:lpstr>Слайд 6</vt:lpstr>
      <vt:lpstr>Индексы цен с переменными весами</vt:lpstr>
      <vt:lpstr>Индексы цен с постоянными весами</vt:lpstr>
    </vt:vector>
  </TitlesOfParts>
  <Company>SamForum.ws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Индексный метод</dc:title>
  <dc:creator>SamLab.ws</dc:creator>
  <cp:lastModifiedBy>SamLab.ws</cp:lastModifiedBy>
  <cp:revision>5</cp:revision>
  <dcterms:created xsi:type="dcterms:W3CDTF">2011-02-04T11:54:46Z</dcterms:created>
  <dcterms:modified xsi:type="dcterms:W3CDTF">2011-02-04T12:55:06Z</dcterms:modified>
</cp:coreProperties>
</file>