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276" r:id="rId6"/>
    <p:sldId id="277" r:id="rId7"/>
    <p:sldId id="278" r:id="rId8"/>
    <p:sldId id="279" r:id="rId9"/>
    <p:sldId id="280" r:id="rId10"/>
    <p:sldId id="281" r:id="rId11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25" autoAdjust="0"/>
  </p:normalViewPr>
  <p:slideViewPr>
    <p:cSldViewPr showGuides="1">
      <p:cViewPr varScale="1">
        <p:scale>
          <a:sx n="68" d="100"/>
          <a:sy n="68" d="100"/>
        </p:scale>
        <p:origin x="798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53368-E8E7-4A2B-8DBF-37AC1F3A6D5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E51BE-8E11-419A-A7A4-801B563C4A89}">
      <dgm:prSet phldrT="[Text]" custT="1"/>
      <dgm:spPr/>
      <dgm:t>
        <a:bodyPr/>
        <a:lstStyle/>
        <a:p>
          <a:r>
            <a:rPr lang="en-US" sz="4400" dirty="0" smtClean="0"/>
            <a:t>Visitor</a:t>
          </a:r>
          <a:endParaRPr lang="en-US" sz="5500" dirty="0"/>
        </a:p>
      </dgm:t>
    </dgm:pt>
    <dgm:pt modelId="{800448FB-1077-43E2-87B8-DC1C6C6FA157}" type="parTrans" cxnId="{72312E8B-DBAD-4629-B4EC-8CDA57303B3C}">
      <dgm:prSet/>
      <dgm:spPr/>
      <dgm:t>
        <a:bodyPr/>
        <a:lstStyle/>
        <a:p>
          <a:endParaRPr lang="en-US"/>
        </a:p>
      </dgm:t>
    </dgm:pt>
    <dgm:pt modelId="{AC391E12-C570-4EB7-9CDB-F73E79F3E57A}" type="sibTrans" cxnId="{72312E8B-DBAD-4629-B4EC-8CDA57303B3C}">
      <dgm:prSet/>
      <dgm:spPr/>
      <dgm:t>
        <a:bodyPr/>
        <a:lstStyle/>
        <a:p>
          <a:endParaRPr lang="en-US"/>
        </a:p>
      </dgm:t>
    </dgm:pt>
    <dgm:pt modelId="{2D4E19FF-81F2-4158-8DC2-061DF693C01C}">
      <dgm:prSet phldrT="[Text]" custT="1"/>
      <dgm:spPr/>
      <dgm:t>
        <a:bodyPr/>
        <a:lstStyle/>
        <a:p>
          <a:r>
            <a:rPr lang="en-US" sz="3200" dirty="0" smtClean="0"/>
            <a:t>Register</a:t>
          </a:r>
          <a:endParaRPr lang="en-US" sz="2800" dirty="0"/>
        </a:p>
      </dgm:t>
    </dgm:pt>
    <dgm:pt modelId="{975C49E0-E22C-4E52-B743-D5FAA8B858C7}" type="parTrans" cxnId="{723B8E8E-C166-4337-A5A0-D37FAA412082}">
      <dgm:prSet/>
      <dgm:spPr/>
      <dgm:t>
        <a:bodyPr/>
        <a:lstStyle/>
        <a:p>
          <a:endParaRPr lang="en-US"/>
        </a:p>
      </dgm:t>
    </dgm:pt>
    <dgm:pt modelId="{827AACB9-8C3A-4623-ADB8-84FBC1E6C98A}" type="sibTrans" cxnId="{723B8E8E-C166-4337-A5A0-D37FAA412082}">
      <dgm:prSet/>
      <dgm:spPr/>
      <dgm:t>
        <a:bodyPr/>
        <a:lstStyle/>
        <a:p>
          <a:endParaRPr lang="en-US"/>
        </a:p>
      </dgm:t>
    </dgm:pt>
    <dgm:pt modelId="{14BCF5DA-120B-4021-B5CF-6594733DF027}">
      <dgm:prSet phldrT="[Text]" custT="1"/>
      <dgm:spPr/>
      <dgm:t>
        <a:bodyPr/>
        <a:lstStyle/>
        <a:p>
          <a:r>
            <a:rPr lang="en-US" sz="3200" dirty="0" smtClean="0"/>
            <a:t>Login</a:t>
          </a:r>
          <a:endParaRPr lang="en-US" sz="3200" dirty="0"/>
        </a:p>
      </dgm:t>
    </dgm:pt>
    <dgm:pt modelId="{C46E9F66-AFE5-4FAA-9171-F978D5EDE060}" type="parTrans" cxnId="{FD25CC15-64EF-4A6C-80B4-83C660F79F4A}">
      <dgm:prSet/>
      <dgm:spPr/>
      <dgm:t>
        <a:bodyPr/>
        <a:lstStyle/>
        <a:p>
          <a:endParaRPr lang="en-US"/>
        </a:p>
      </dgm:t>
    </dgm:pt>
    <dgm:pt modelId="{919CFDAB-3950-4F30-8CC1-B1DE38A7251C}" type="sibTrans" cxnId="{FD25CC15-64EF-4A6C-80B4-83C660F79F4A}">
      <dgm:prSet/>
      <dgm:spPr/>
      <dgm:t>
        <a:bodyPr/>
        <a:lstStyle/>
        <a:p>
          <a:endParaRPr lang="en-US"/>
        </a:p>
      </dgm:t>
    </dgm:pt>
    <dgm:pt modelId="{F5DD3148-4F31-4BB5-AD03-B06C89BFE661}">
      <dgm:prSet phldrT="[Text]"/>
      <dgm:spPr/>
      <dgm:t>
        <a:bodyPr/>
        <a:lstStyle/>
        <a:p>
          <a:r>
            <a:rPr lang="en-US" dirty="0" smtClean="0"/>
            <a:t>Enter Info.</a:t>
          </a:r>
          <a:endParaRPr lang="en-US" dirty="0"/>
        </a:p>
      </dgm:t>
    </dgm:pt>
    <dgm:pt modelId="{DDDE46C9-E7FC-413C-BABC-52B93FBACFEA}" type="parTrans" cxnId="{695CEDB5-CEA0-4A0B-B2DE-6143BC3E4075}">
      <dgm:prSet/>
      <dgm:spPr/>
      <dgm:t>
        <a:bodyPr/>
        <a:lstStyle/>
        <a:p>
          <a:endParaRPr lang="en-US"/>
        </a:p>
      </dgm:t>
    </dgm:pt>
    <dgm:pt modelId="{D8D84299-5A0E-40A6-95C2-90F687655597}" type="sibTrans" cxnId="{695CEDB5-CEA0-4A0B-B2DE-6143BC3E4075}">
      <dgm:prSet/>
      <dgm:spPr/>
      <dgm:t>
        <a:bodyPr/>
        <a:lstStyle/>
        <a:p>
          <a:endParaRPr lang="en-US"/>
        </a:p>
      </dgm:t>
    </dgm:pt>
    <dgm:pt modelId="{0A3FF7C3-FCBB-4A77-90D4-2680E7BBFF92}">
      <dgm:prSet phldrT="[Text]"/>
      <dgm:spPr/>
      <dgm:t>
        <a:bodyPr/>
        <a:lstStyle/>
        <a:p>
          <a:r>
            <a:rPr lang="en-US" dirty="0" smtClean="0"/>
            <a:t>Choose Subjects</a:t>
          </a:r>
          <a:endParaRPr lang="en-US" dirty="0"/>
        </a:p>
      </dgm:t>
    </dgm:pt>
    <dgm:pt modelId="{C6F510E6-2F6A-402E-91DE-E091564C86EC}" type="parTrans" cxnId="{24C7F451-56D2-4AB2-8436-6D0D2D67A30E}">
      <dgm:prSet/>
      <dgm:spPr/>
      <dgm:t>
        <a:bodyPr/>
        <a:lstStyle/>
        <a:p>
          <a:endParaRPr lang="en-US"/>
        </a:p>
      </dgm:t>
    </dgm:pt>
    <dgm:pt modelId="{43E23570-8115-4D09-97F6-B096AF1651DE}" type="sibTrans" cxnId="{24C7F451-56D2-4AB2-8436-6D0D2D67A30E}">
      <dgm:prSet/>
      <dgm:spPr/>
      <dgm:t>
        <a:bodyPr/>
        <a:lstStyle/>
        <a:p>
          <a:endParaRPr lang="en-US"/>
        </a:p>
      </dgm:t>
    </dgm:pt>
    <dgm:pt modelId="{E82B26B8-1307-4178-8AC6-0D47B2465FCF}">
      <dgm:prSet phldrT="[Text]" custT="1"/>
      <dgm:spPr/>
      <dgm:t>
        <a:bodyPr/>
        <a:lstStyle/>
        <a:p>
          <a:r>
            <a:rPr lang="en-US" sz="3200" dirty="0" smtClean="0"/>
            <a:t>Home</a:t>
          </a:r>
          <a:endParaRPr lang="en-US" sz="3200" dirty="0"/>
        </a:p>
      </dgm:t>
    </dgm:pt>
    <dgm:pt modelId="{B9515357-2915-4171-8AC3-830E4DDA44A5}" type="parTrans" cxnId="{76F9672C-99A3-4A01-A954-10E0CD40A983}">
      <dgm:prSet/>
      <dgm:spPr/>
      <dgm:t>
        <a:bodyPr/>
        <a:lstStyle/>
        <a:p>
          <a:endParaRPr lang="en-US"/>
        </a:p>
      </dgm:t>
    </dgm:pt>
    <dgm:pt modelId="{A21280E9-B4C9-4801-877A-A4CFFC77AFBB}" type="sibTrans" cxnId="{76F9672C-99A3-4A01-A954-10E0CD40A983}">
      <dgm:prSet/>
      <dgm:spPr/>
      <dgm:t>
        <a:bodyPr/>
        <a:lstStyle/>
        <a:p>
          <a:endParaRPr lang="en-US"/>
        </a:p>
      </dgm:t>
    </dgm:pt>
    <dgm:pt modelId="{BD589ADC-9B9D-4A69-BA3A-7149972D83FA}">
      <dgm:prSet phldrT="[Text]" custT="1"/>
      <dgm:spPr/>
      <dgm:t>
        <a:bodyPr/>
        <a:lstStyle/>
        <a:p>
          <a:r>
            <a:rPr lang="en-US" sz="3200" dirty="0" smtClean="0"/>
            <a:t>Subjects</a:t>
          </a:r>
          <a:endParaRPr lang="en-US" sz="3200" dirty="0"/>
        </a:p>
      </dgm:t>
    </dgm:pt>
    <dgm:pt modelId="{8C691422-2AB2-423A-AFC5-B7422B6DB5FE}" type="parTrans" cxnId="{59841582-04E2-4F07-A9E3-587C09FDE612}">
      <dgm:prSet/>
      <dgm:spPr/>
      <dgm:t>
        <a:bodyPr/>
        <a:lstStyle/>
        <a:p>
          <a:endParaRPr lang="en-US"/>
        </a:p>
      </dgm:t>
    </dgm:pt>
    <dgm:pt modelId="{4B0A9352-A5E7-40DB-B825-F4BEA4E2E748}" type="sibTrans" cxnId="{59841582-04E2-4F07-A9E3-587C09FDE612}">
      <dgm:prSet/>
      <dgm:spPr/>
      <dgm:t>
        <a:bodyPr/>
        <a:lstStyle/>
        <a:p>
          <a:endParaRPr lang="en-US"/>
        </a:p>
      </dgm:t>
    </dgm:pt>
    <dgm:pt modelId="{69230190-686C-4229-96DB-C416324E587A}">
      <dgm:prSet phldrT="[Text]" custT="1"/>
      <dgm:spPr/>
      <dgm:t>
        <a:bodyPr/>
        <a:lstStyle/>
        <a:p>
          <a:r>
            <a:rPr lang="en-US" sz="3200" dirty="0" smtClean="0"/>
            <a:t>Assignments</a:t>
          </a:r>
          <a:endParaRPr lang="en-US" sz="3200" dirty="0"/>
        </a:p>
      </dgm:t>
    </dgm:pt>
    <dgm:pt modelId="{B9FFE117-BD76-42EE-ACA0-D8497F28B051}" type="parTrans" cxnId="{51DCDD2D-5797-4657-A2F9-2FDF0E5AD9A8}">
      <dgm:prSet/>
      <dgm:spPr/>
      <dgm:t>
        <a:bodyPr/>
        <a:lstStyle/>
        <a:p>
          <a:endParaRPr lang="en-US"/>
        </a:p>
      </dgm:t>
    </dgm:pt>
    <dgm:pt modelId="{A916ABA8-9120-485C-B6BB-AC89CBF91F22}" type="sibTrans" cxnId="{51DCDD2D-5797-4657-A2F9-2FDF0E5AD9A8}">
      <dgm:prSet/>
      <dgm:spPr/>
      <dgm:t>
        <a:bodyPr/>
        <a:lstStyle/>
        <a:p>
          <a:endParaRPr lang="en-US"/>
        </a:p>
      </dgm:t>
    </dgm:pt>
    <dgm:pt modelId="{F6552252-5503-41DA-B50F-74774F15E6DA}">
      <dgm:prSet phldrT="[Text]" custT="1"/>
      <dgm:spPr/>
      <dgm:t>
        <a:bodyPr/>
        <a:lstStyle/>
        <a:p>
          <a:r>
            <a:rPr lang="en-US" sz="3200" dirty="0" smtClean="0"/>
            <a:t>Enroll</a:t>
          </a:r>
          <a:endParaRPr lang="en-US" sz="3200" dirty="0"/>
        </a:p>
      </dgm:t>
    </dgm:pt>
    <dgm:pt modelId="{F3125C58-0EA9-4900-88D1-589D559CEF0C}" type="parTrans" cxnId="{D0046554-5D4F-4EE6-9164-3D7B289929C3}">
      <dgm:prSet/>
      <dgm:spPr/>
      <dgm:t>
        <a:bodyPr/>
        <a:lstStyle/>
        <a:p>
          <a:endParaRPr lang="en-US"/>
        </a:p>
      </dgm:t>
    </dgm:pt>
    <dgm:pt modelId="{739E6B04-DE46-4576-BFB6-5D8A9F1ECF88}" type="sibTrans" cxnId="{D0046554-5D4F-4EE6-9164-3D7B289929C3}">
      <dgm:prSet/>
      <dgm:spPr/>
      <dgm:t>
        <a:bodyPr/>
        <a:lstStyle/>
        <a:p>
          <a:endParaRPr lang="en-US"/>
        </a:p>
      </dgm:t>
    </dgm:pt>
    <dgm:pt modelId="{C88E27C8-12AA-4A5B-9092-856026F4B170}">
      <dgm:prSet phldrT="[Text]" custT="1"/>
      <dgm:spPr/>
      <dgm:t>
        <a:bodyPr/>
        <a:lstStyle/>
        <a:p>
          <a:r>
            <a:rPr lang="en-US" sz="3200" dirty="0" smtClean="0"/>
            <a:t>Change Teacher</a:t>
          </a:r>
          <a:endParaRPr lang="en-US" sz="3200" dirty="0"/>
        </a:p>
      </dgm:t>
    </dgm:pt>
    <dgm:pt modelId="{8B02A9FA-67A5-4076-A5EA-51366F1A8A7D}" type="parTrans" cxnId="{30B67E65-99DF-4D0A-A69B-C3B50720996C}">
      <dgm:prSet/>
      <dgm:spPr/>
      <dgm:t>
        <a:bodyPr/>
        <a:lstStyle/>
        <a:p>
          <a:endParaRPr lang="en-US"/>
        </a:p>
      </dgm:t>
    </dgm:pt>
    <dgm:pt modelId="{9C333D91-99BE-4117-89EB-03F7618287C6}" type="sibTrans" cxnId="{30B67E65-99DF-4D0A-A69B-C3B50720996C}">
      <dgm:prSet/>
      <dgm:spPr/>
      <dgm:t>
        <a:bodyPr/>
        <a:lstStyle/>
        <a:p>
          <a:endParaRPr lang="en-US"/>
        </a:p>
      </dgm:t>
    </dgm:pt>
    <dgm:pt modelId="{F7DFD8E3-FC7C-48E7-A89D-D5CB261FAC09}">
      <dgm:prSet phldrT="[Text]" custT="1"/>
      <dgm:spPr/>
      <dgm:t>
        <a:bodyPr/>
        <a:lstStyle/>
        <a:p>
          <a:r>
            <a:rPr lang="en-US" sz="3200" dirty="0" smtClean="0"/>
            <a:t>Leave</a:t>
          </a:r>
          <a:endParaRPr lang="en-US" sz="3200" dirty="0"/>
        </a:p>
      </dgm:t>
    </dgm:pt>
    <dgm:pt modelId="{CF42C45C-AB7D-4F72-9947-80A1D419D976}" type="parTrans" cxnId="{211EAB80-1580-4964-9F56-2B0232AF9F49}">
      <dgm:prSet/>
      <dgm:spPr/>
      <dgm:t>
        <a:bodyPr/>
        <a:lstStyle/>
        <a:p>
          <a:endParaRPr lang="en-US"/>
        </a:p>
      </dgm:t>
    </dgm:pt>
    <dgm:pt modelId="{54F43A76-1535-4319-B685-D55E005A9F5F}" type="sibTrans" cxnId="{211EAB80-1580-4964-9F56-2B0232AF9F49}">
      <dgm:prSet/>
      <dgm:spPr/>
      <dgm:t>
        <a:bodyPr/>
        <a:lstStyle/>
        <a:p>
          <a:endParaRPr lang="en-US"/>
        </a:p>
      </dgm:t>
    </dgm:pt>
    <dgm:pt modelId="{51EFED95-2AFC-4D53-99C6-75EA24A1F814}" type="pres">
      <dgm:prSet presAssocID="{87A53368-E8E7-4A2B-8DBF-37AC1F3A6D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0D82BC-9139-4D3D-9B5C-D47461C4D64C}" type="pres">
      <dgm:prSet presAssocID="{10FE51BE-8E11-419A-A7A4-801B563C4A89}" presName="root1" presStyleCnt="0"/>
      <dgm:spPr/>
    </dgm:pt>
    <dgm:pt modelId="{A2BCB14F-8242-4825-A605-0462F88270C0}" type="pres">
      <dgm:prSet presAssocID="{10FE51BE-8E11-419A-A7A4-801B563C4A89}" presName="LevelOneTextNode" presStyleLbl="node0" presStyleIdx="0" presStyleCnt="1" custLinFactX="-151133" custLinFactNeighborX="-200000" custLinFactNeighborY="-5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1DBD1-332A-4334-9C6B-7AAE8A3C65F0}" type="pres">
      <dgm:prSet presAssocID="{10FE51BE-8E11-419A-A7A4-801B563C4A89}" presName="level2hierChild" presStyleCnt="0"/>
      <dgm:spPr/>
    </dgm:pt>
    <dgm:pt modelId="{25FED5F2-34B4-4EDD-B7F8-BDC8776F9A16}" type="pres">
      <dgm:prSet presAssocID="{975C49E0-E22C-4E52-B743-D5FAA8B858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3DC40FA-976D-4C19-B849-C20A2DD118F8}" type="pres">
      <dgm:prSet presAssocID="{975C49E0-E22C-4E52-B743-D5FAA8B858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229227F-4300-402D-909A-A2F45BC540DF}" type="pres">
      <dgm:prSet presAssocID="{2D4E19FF-81F2-4158-8DC2-061DF693C01C}" presName="root2" presStyleCnt="0"/>
      <dgm:spPr/>
    </dgm:pt>
    <dgm:pt modelId="{786480CB-0700-4501-851A-D2DBF7FD5E59}" type="pres">
      <dgm:prSet presAssocID="{2D4E19FF-81F2-4158-8DC2-061DF693C01C}" presName="LevelTwoTextNode" presStyleLbl="node2" presStyleIdx="0" presStyleCnt="2" custScaleX="69716" custScaleY="79581" custLinFactY="100000" custLinFactNeighborX="-4687" custLinFactNeighborY="1978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87E54D-208A-4943-97A2-A2C85D5DE6E8}" type="pres">
      <dgm:prSet presAssocID="{2D4E19FF-81F2-4158-8DC2-061DF693C01C}" presName="level3hierChild" presStyleCnt="0"/>
      <dgm:spPr/>
    </dgm:pt>
    <dgm:pt modelId="{DB63ADA0-2F05-4F30-9D75-AF4FDE0DAD71}" type="pres">
      <dgm:prSet presAssocID="{DDDE46C9-E7FC-413C-BABC-52B93FBACFEA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62C877D2-D0BF-45AC-8E8C-2C0D3EBA2F40}" type="pres">
      <dgm:prSet presAssocID="{DDDE46C9-E7FC-413C-BABC-52B93FBACFEA}" presName="connTx" presStyleLbl="parChTrans1D3" presStyleIdx="0" presStyleCnt="4"/>
      <dgm:spPr/>
      <dgm:t>
        <a:bodyPr/>
        <a:lstStyle/>
        <a:p>
          <a:endParaRPr lang="en-US"/>
        </a:p>
      </dgm:t>
    </dgm:pt>
    <dgm:pt modelId="{A73837B0-014B-44B0-9CA3-7041D5F16012}" type="pres">
      <dgm:prSet presAssocID="{F5DD3148-4F31-4BB5-AD03-B06C89BFE661}" presName="root2" presStyleCnt="0"/>
      <dgm:spPr/>
    </dgm:pt>
    <dgm:pt modelId="{519140F7-3981-4562-BCF5-7608A5424BC8}" type="pres">
      <dgm:prSet presAssocID="{F5DD3148-4F31-4BB5-AD03-B06C89BFE661}" presName="LevelTwoTextNode" presStyleLbl="node3" presStyleIdx="0" presStyleCnt="4" custScaleX="69716" custScaleY="79581" custLinFactY="100000" custLinFactNeighborX="-17171" custLinFactNeighborY="1978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579E91-F8A3-4B8F-AC88-BCF396828E22}" type="pres">
      <dgm:prSet presAssocID="{F5DD3148-4F31-4BB5-AD03-B06C89BFE661}" presName="level3hierChild" presStyleCnt="0"/>
      <dgm:spPr/>
    </dgm:pt>
    <dgm:pt modelId="{F6A712C9-B99D-43C4-B071-206F08FF5B40}" type="pres">
      <dgm:prSet presAssocID="{C6F510E6-2F6A-402E-91DE-E091564C86EC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C50E18D8-6A65-4711-B50E-1BBA7686F80B}" type="pres">
      <dgm:prSet presAssocID="{C6F510E6-2F6A-402E-91DE-E091564C86EC}" presName="connTx" presStyleLbl="parChTrans1D4" presStyleIdx="0" presStyleCnt="4"/>
      <dgm:spPr/>
      <dgm:t>
        <a:bodyPr/>
        <a:lstStyle/>
        <a:p>
          <a:endParaRPr lang="en-US"/>
        </a:p>
      </dgm:t>
    </dgm:pt>
    <dgm:pt modelId="{620C0B32-8A67-4494-82C8-93962AE61383}" type="pres">
      <dgm:prSet presAssocID="{0A3FF7C3-FCBB-4A77-90D4-2680E7BBFF92}" presName="root2" presStyleCnt="0"/>
      <dgm:spPr/>
    </dgm:pt>
    <dgm:pt modelId="{B7F1E3FD-7C36-4AD6-B42E-0E112FF95DE2}" type="pres">
      <dgm:prSet presAssocID="{0A3FF7C3-FCBB-4A77-90D4-2680E7BBFF92}" presName="LevelTwoTextNode" presStyleLbl="node4" presStyleIdx="0" presStyleCnt="4" custScaleX="69580" custLinFactY="100000" custLinFactNeighborX="-29176" custLinFactNeighborY="197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8F251-01CE-455F-A533-63BDD93FB3CD}" type="pres">
      <dgm:prSet presAssocID="{0A3FF7C3-FCBB-4A77-90D4-2680E7BBFF92}" presName="level3hierChild" presStyleCnt="0"/>
      <dgm:spPr/>
    </dgm:pt>
    <dgm:pt modelId="{465AE424-BE6F-4CEA-BEDC-323C515B299C}" type="pres">
      <dgm:prSet presAssocID="{C46E9F66-AFE5-4FAA-9171-F978D5EDE06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AAFC711-C658-4FB0-B47A-B6C583CCC038}" type="pres">
      <dgm:prSet presAssocID="{C46E9F66-AFE5-4FAA-9171-F978D5EDE06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4F93A02-903B-41F0-AF30-6A9A0DF9B48C}" type="pres">
      <dgm:prSet presAssocID="{14BCF5DA-120B-4021-B5CF-6594733DF027}" presName="root2" presStyleCnt="0"/>
      <dgm:spPr/>
    </dgm:pt>
    <dgm:pt modelId="{92945C7C-7AB8-4A6B-B5AC-D47B57E51B80}" type="pres">
      <dgm:prSet presAssocID="{14BCF5DA-120B-4021-B5CF-6594733DF027}" presName="LevelTwoTextNode" presStyleLbl="node2" presStyleIdx="1" presStyleCnt="2" custScaleX="69716" custScaleY="79581" custLinFactY="-117087" custLinFactNeighborX="-5244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8D6EFF-C3B6-48E4-B419-F77871B35ADA}" type="pres">
      <dgm:prSet presAssocID="{14BCF5DA-120B-4021-B5CF-6594733DF027}" presName="level3hierChild" presStyleCnt="0"/>
      <dgm:spPr/>
    </dgm:pt>
    <dgm:pt modelId="{03D5DB20-A85C-4B47-B1F8-BF7E3742050E}" type="pres">
      <dgm:prSet presAssocID="{B9515357-2915-4171-8AC3-830E4DDA44A5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883E06A6-04DE-4FD8-80FB-903305484C33}" type="pres">
      <dgm:prSet presAssocID="{B9515357-2915-4171-8AC3-830E4DDA44A5}" presName="connTx" presStyleLbl="parChTrans1D3" presStyleIdx="1" presStyleCnt="4"/>
      <dgm:spPr/>
      <dgm:t>
        <a:bodyPr/>
        <a:lstStyle/>
        <a:p>
          <a:endParaRPr lang="en-US"/>
        </a:p>
      </dgm:t>
    </dgm:pt>
    <dgm:pt modelId="{38991A91-4351-492D-9A2F-71D6A3F8EE47}" type="pres">
      <dgm:prSet presAssocID="{E82B26B8-1307-4178-8AC6-0D47B2465FCF}" presName="root2" presStyleCnt="0"/>
      <dgm:spPr/>
    </dgm:pt>
    <dgm:pt modelId="{7F32FCEC-C42C-4062-BABB-7C5AD6CEC0B4}" type="pres">
      <dgm:prSet presAssocID="{E82B26B8-1307-4178-8AC6-0D47B2465FCF}" presName="LevelTwoTextNode" presStyleLbl="node3" presStyleIdx="1" presStyleCnt="4" custScaleX="97941" custScaleY="79665" custLinFactY="-100000" custLinFactNeighborX="-14782" custLinFactNeighborY="-1145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8EFCC4-E38E-425E-B3BA-249ED0348FAF}" type="pres">
      <dgm:prSet presAssocID="{E82B26B8-1307-4178-8AC6-0D47B2465FCF}" presName="level3hierChild" presStyleCnt="0"/>
      <dgm:spPr/>
    </dgm:pt>
    <dgm:pt modelId="{294AC76B-94A5-4F4A-848D-20F2C10DCD69}" type="pres">
      <dgm:prSet presAssocID="{8C691422-2AB2-423A-AFC5-B7422B6DB5FE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41CEC84B-8FCC-43F6-B673-4CA3F730C2B4}" type="pres">
      <dgm:prSet presAssocID="{8C691422-2AB2-423A-AFC5-B7422B6DB5FE}" presName="connTx" presStyleLbl="parChTrans1D3" presStyleIdx="2" presStyleCnt="4"/>
      <dgm:spPr/>
      <dgm:t>
        <a:bodyPr/>
        <a:lstStyle/>
        <a:p>
          <a:endParaRPr lang="en-US"/>
        </a:p>
      </dgm:t>
    </dgm:pt>
    <dgm:pt modelId="{35949A4B-6128-44F8-B05B-5EE66AC73F2C}" type="pres">
      <dgm:prSet presAssocID="{BD589ADC-9B9D-4A69-BA3A-7149972D83FA}" presName="root2" presStyleCnt="0"/>
      <dgm:spPr/>
    </dgm:pt>
    <dgm:pt modelId="{E02B45E8-D345-4158-9444-88AB72C67EDA}" type="pres">
      <dgm:prSet presAssocID="{BD589ADC-9B9D-4A69-BA3A-7149972D83FA}" presName="LevelTwoTextNode" presStyleLbl="node3" presStyleIdx="2" presStyleCnt="4" custScaleX="100000" custScaleY="77512" custLinFactY="-100000" custLinFactNeighborX="-15812" custLinFactNeighborY="-120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02FC20-B9FF-4F4A-A49F-81BE8F69AEF3}" type="pres">
      <dgm:prSet presAssocID="{BD589ADC-9B9D-4A69-BA3A-7149972D83FA}" presName="level3hierChild" presStyleCnt="0"/>
      <dgm:spPr/>
    </dgm:pt>
    <dgm:pt modelId="{1645B84C-54F2-4DD4-81F8-A85D054E6875}" type="pres">
      <dgm:prSet presAssocID="{F3125C58-0EA9-4900-88D1-589D559CEF0C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FF16A212-41F6-4E11-9B47-CCC851F50364}" type="pres">
      <dgm:prSet presAssocID="{F3125C58-0EA9-4900-88D1-589D559CEF0C}" presName="connTx" presStyleLbl="parChTrans1D4" presStyleIdx="1" presStyleCnt="4"/>
      <dgm:spPr/>
      <dgm:t>
        <a:bodyPr/>
        <a:lstStyle/>
        <a:p>
          <a:endParaRPr lang="en-US"/>
        </a:p>
      </dgm:t>
    </dgm:pt>
    <dgm:pt modelId="{679E3E59-05CC-4E79-ADDA-DF9BADEB9A72}" type="pres">
      <dgm:prSet presAssocID="{F6552252-5503-41DA-B50F-74774F15E6DA}" presName="root2" presStyleCnt="0"/>
      <dgm:spPr/>
    </dgm:pt>
    <dgm:pt modelId="{4A448043-1148-43FA-ACA0-FE74E2959A2E}" type="pres">
      <dgm:prSet presAssocID="{F6552252-5503-41DA-B50F-74774F15E6DA}" presName="LevelTwoTextNode" presStyleLbl="node4" presStyleIdx="1" presStyleCnt="4" custScaleY="78499" custLinFactY="-100000" custLinFactNeighborX="-15621" custLinFactNeighborY="-107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48099-E1C3-4730-BC59-4BFB54E2CC7D}" type="pres">
      <dgm:prSet presAssocID="{F6552252-5503-41DA-B50F-74774F15E6DA}" presName="level3hierChild" presStyleCnt="0"/>
      <dgm:spPr/>
    </dgm:pt>
    <dgm:pt modelId="{4B52CA6C-8532-4FE8-8C35-A47F447DED65}" type="pres">
      <dgm:prSet presAssocID="{8B02A9FA-67A5-4076-A5EA-51366F1A8A7D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D96A0FE6-5293-496A-BAAA-70A6C51F8C95}" type="pres">
      <dgm:prSet presAssocID="{8B02A9FA-67A5-4076-A5EA-51366F1A8A7D}" presName="connTx" presStyleLbl="parChTrans1D4" presStyleIdx="2" presStyleCnt="4"/>
      <dgm:spPr/>
      <dgm:t>
        <a:bodyPr/>
        <a:lstStyle/>
        <a:p>
          <a:endParaRPr lang="en-US"/>
        </a:p>
      </dgm:t>
    </dgm:pt>
    <dgm:pt modelId="{B758E83C-9B4E-4E59-98FC-1EA32B0856DF}" type="pres">
      <dgm:prSet presAssocID="{C88E27C8-12AA-4A5B-9092-856026F4B170}" presName="root2" presStyleCnt="0"/>
      <dgm:spPr/>
    </dgm:pt>
    <dgm:pt modelId="{E6A7A8BB-63C3-4A36-80E6-06F2ABEEFCB2}" type="pres">
      <dgm:prSet presAssocID="{C88E27C8-12AA-4A5B-9092-856026F4B170}" presName="LevelTwoTextNode" presStyleLbl="node4" presStyleIdx="2" presStyleCnt="4" custLinFactY="-100000" custLinFactNeighborX="-14861" custLinFactNeighborY="-1225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7BF3-F5CE-4E9B-A610-1BF3D894C1C3}" type="pres">
      <dgm:prSet presAssocID="{C88E27C8-12AA-4A5B-9092-856026F4B170}" presName="level3hierChild" presStyleCnt="0"/>
      <dgm:spPr/>
    </dgm:pt>
    <dgm:pt modelId="{7E6E639A-FF65-420C-AFD3-9E1AD3641055}" type="pres">
      <dgm:prSet presAssocID="{CF42C45C-AB7D-4F72-9947-80A1D419D976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132DB1B2-6A81-4B00-8FEC-9A240C6BF8BE}" type="pres">
      <dgm:prSet presAssocID="{CF42C45C-AB7D-4F72-9947-80A1D419D976}" presName="connTx" presStyleLbl="parChTrans1D4" presStyleIdx="3" presStyleCnt="4"/>
      <dgm:spPr/>
      <dgm:t>
        <a:bodyPr/>
        <a:lstStyle/>
        <a:p>
          <a:endParaRPr lang="en-US"/>
        </a:p>
      </dgm:t>
    </dgm:pt>
    <dgm:pt modelId="{9AD9D67D-73CE-49AF-8570-F519E9BC0E14}" type="pres">
      <dgm:prSet presAssocID="{F7DFD8E3-FC7C-48E7-A89D-D5CB261FAC09}" presName="root2" presStyleCnt="0"/>
      <dgm:spPr/>
    </dgm:pt>
    <dgm:pt modelId="{7358C205-8E65-4A3D-9C24-191921905EA1}" type="pres">
      <dgm:prSet presAssocID="{F7DFD8E3-FC7C-48E7-A89D-D5CB261FAC09}" presName="LevelTwoTextNode" presStyleLbl="node4" presStyleIdx="3" presStyleCnt="4" custScaleY="75952" custLinFactY="-100000" custLinFactNeighborX="-15320" custLinFactNeighborY="-131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877AA2-56CB-4E48-935C-E25A6B3515B3}" type="pres">
      <dgm:prSet presAssocID="{F7DFD8E3-FC7C-48E7-A89D-D5CB261FAC09}" presName="level3hierChild" presStyleCnt="0"/>
      <dgm:spPr/>
    </dgm:pt>
    <dgm:pt modelId="{6A9AFD4A-9708-4FFB-80EE-842C38F74054}" type="pres">
      <dgm:prSet presAssocID="{B9FFE117-BD76-42EE-ACA0-D8497F28B051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1EAAC434-B55D-4D2D-967F-FEED2E509FC1}" type="pres">
      <dgm:prSet presAssocID="{B9FFE117-BD76-42EE-ACA0-D8497F28B051}" presName="connTx" presStyleLbl="parChTrans1D3" presStyleIdx="3" presStyleCnt="4"/>
      <dgm:spPr/>
      <dgm:t>
        <a:bodyPr/>
        <a:lstStyle/>
        <a:p>
          <a:endParaRPr lang="en-US"/>
        </a:p>
      </dgm:t>
    </dgm:pt>
    <dgm:pt modelId="{7DFBB570-F5C7-47F3-9687-43F5909CD44E}" type="pres">
      <dgm:prSet presAssocID="{69230190-686C-4229-96DB-C416324E587A}" presName="root2" presStyleCnt="0"/>
      <dgm:spPr/>
    </dgm:pt>
    <dgm:pt modelId="{241AD1B2-E497-4740-9956-4B1838E776DA}" type="pres">
      <dgm:prSet presAssocID="{69230190-686C-4229-96DB-C416324E587A}" presName="LevelTwoTextNode" presStyleLbl="node3" presStyleIdx="3" presStyleCnt="4" custScaleY="77512" custLinFactY="-100000" custLinFactNeighborX="-15812" custLinFactNeighborY="-1243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86B14C-C03B-4ED7-9FB3-7E7D7F942622}" type="pres">
      <dgm:prSet presAssocID="{69230190-686C-4229-96DB-C416324E587A}" presName="level3hierChild" presStyleCnt="0"/>
      <dgm:spPr/>
    </dgm:pt>
  </dgm:ptLst>
  <dgm:cxnLst>
    <dgm:cxn modelId="{586F8E3D-C4B7-4281-A2B3-318347398A72}" type="presOf" srcId="{C6F510E6-2F6A-402E-91DE-E091564C86EC}" destId="{C50E18D8-6A65-4711-B50E-1BBA7686F80B}" srcOrd="1" destOrd="0" presId="urn:microsoft.com/office/officeart/2008/layout/HorizontalMultiLevelHierarchy"/>
    <dgm:cxn modelId="{723B8E8E-C166-4337-A5A0-D37FAA412082}" srcId="{10FE51BE-8E11-419A-A7A4-801B563C4A89}" destId="{2D4E19FF-81F2-4158-8DC2-061DF693C01C}" srcOrd="0" destOrd="0" parTransId="{975C49E0-E22C-4E52-B743-D5FAA8B858C7}" sibTransId="{827AACB9-8C3A-4623-ADB8-84FBC1E6C98A}"/>
    <dgm:cxn modelId="{8C83C1D3-ED45-4307-89C7-7FE50F63FCAB}" type="presOf" srcId="{C6F510E6-2F6A-402E-91DE-E091564C86EC}" destId="{F6A712C9-B99D-43C4-B071-206F08FF5B40}" srcOrd="0" destOrd="0" presId="urn:microsoft.com/office/officeart/2008/layout/HorizontalMultiLevelHierarchy"/>
    <dgm:cxn modelId="{211EAB80-1580-4964-9F56-2B0232AF9F49}" srcId="{BD589ADC-9B9D-4A69-BA3A-7149972D83FA}" destId="{F7DFD8E3-FC7C-48E7-A89D-D5CB261FAC09}" srcOrd="2" destOrd="0" parTransId="{CF42C45C-AB7D-4F72-9947-80A1D419D976}" sibTransId="{54F43A76-1535-4319-B685-D55E005A9F5F}"/>
    <dgm:cxn modelId="{E8BEC750-9224-4188-9BF0-7B8268E72800}" type="presOf" srcId="{DDDE46C9-E7FC-413C-BABC-52B93FBACFEA}" destId="{62C877D2-D0BF-45AC-8E8C-2C0D3EBA2F40}" srcOrd="1" destOrd="0" presId="urn:microsoft.com/office/officeart/2008/layout/HorizontalMultiLevelHierarchy"/>
    <dgm:cxn modelId="{D67B1F2C-8AE3-43B1-BC17-F35DBED98197}" type="presOf" srcId="{14BCF5DA-120B-4021-B5CF-6594733DF027}" destId="{92945C7C-7AB8-4A6B-B5AC-D47B57E51B80}" srcOrd="0" destOrd="0" presId="urn:microsoft.com/office/officeart/2008/layout/HorizontalMultiLevelHierarchy"/>
    <dgm:cxn modelId="{72312E8B-DBAD-4629-B4EC-8CDA57303B3C}" srcId="{87A53368-E8E7-4A2B-8DBF-37AC1F3A6D56}" destId="{10FE51BE-8E11-419A-A7A4-801B563C4A89}" srcOrd="0" destOrd="0" parTransId="{800448FB-1077-43E2-87B8-DC1C6C6FA157}" sibTransId="{AC391E12-C570-4EB7-9CDB-F73E79F3E57A}"/>
    <dgm:cxn modelId="{EF9BA4F6-1B5D-4787-8372-081F2EBC7546}" type="presOf" srcId="{B9FFE117-BD76-42EE-ACA0-D8497F28B051}" destId="{1EAAC434-B55D-4D2D-967F-FEED2E509FC1}" srcOrd="1" destOrd="0" presId="urn:microsoft.com/office/officeart/2008/layout/HorizontalMultiLevelHierarchy"/>
    <dgm:cxn modelId="{D0046554-5D4F-4EE6-9164-3D7B289929C3}" srcId="{BD589ADC-9B9D-4A69-BA3A-7149972D83FA}" destId="{F6552252-5503-41DA-B50F-74774F15E6DA}" srcOrd="0" destOrd="0" parTransId="{F3125C58-0EA9-4900-88D1-589D559CEF0C}" sibTransId="{739E6B04-DE46-4576-BFB6-5D8A9F1ECF88}"/>
    <dgm:cxn modelId="{354FFF0B-CF52-4AF7-929E-654DA3D85F6F}" type="presOf" srcId="{DDDE46C9-E7FC-413C-BABC-52B93FBACFEA}" destId="{DB63ADA0-2F05-4F30-9D75-AF4FDE0DAD71}" srcOrd="0" destOrd="0" presId="urn:microsoft.com/office/officeart/2008/layout/HorizontalMultiLevelHierarchy"/>
    <dgm:cxn modelId="{695CEDB5-CEA0-4A0B-B2DE-6143BC3E4075}" srcId="{2D4E19FF-81F2-4158-8DC2-061DF693C01C}" destId="{F5DD3148-4F31-4BB5-AD03-B06C89BFE661}" srcOrd="0" destOrd="0" parTransId="{DDDE46C9-E7FC-413C-BABC-52B93FBACFEA}" sibTransId="{D8D84299-5A0E-40A6-95C2-90F687655597}"/>
    <dgm:cxn modelId="{67ACE41B-E5F7-46E5-BFDC-1666FE528BC1}" type="presOf" srcId="{F7DFD8E3-FC7C-48E7-A89D-D5CB261FAC09}" destId="{7358C205-8E65-4A3D-9C24-191921905EA1}" srcOrd="0" destOrd="0" presId="urn:microsoft.com/office/officeart/2008/layout/HorizontalMultiLevelHierarchy"/>
    <dgm:cxn modelId="{696BB170-8A80-49D4-9F86-C0916F029A8E}" type="presOf" srcId="{C88E27C8-12AA-4A5B-9092-856026F4B170}" destId="{E6A7A8BB-63C3-4A36-80E6-06F2ABEEFCB2}" srcOrd="0" destOrd="0" presId="urn:microsoft.com/office/officeart/2008/layout/HorizontalMultiLevelHierarchy"/>
    <dgm:cxn modelId="{7EDED0DD-DE54-4800-8C4A-0841986D90A0}" type="presOf" srcId="{8B02A9FA-67A5-4076-A5EA-51366F1A8A7D}" destId="{4B52CA6C-8532-4FE8-8C35-A47F447DED65}" srcOrd="0" destOrd="0" presId="urn:microsoft.com/office/officeart/2008/layout/HorizontalMultiLevelHierarchy"/>
    <dgm:cxn modelId="{201CBA0A-F42B-4EBD-9E5C-D8B6DF55FCA9}" type="presOf" srcId="{8B02A9FA-67A5-4076-A5EA-51366F1A8A7D}" destId="{D96A0FE6-5293-496A-BAAA-70A6C51F8C95}" srcOrd="1" destOrd="0" presId="urn:microsoft.com/office/officeart/2008/layout/HorizontalMultiLevelHierarchy"/>
    <dgm:cxn modelId="{76F9672C-99A3-4A01-A954-10E0CD40A983}" srcId="{14BCF5DA-120B-4021-B5CF-6594733DF027}" destId="{E82B26B8-1307-4178-8AC6-0D47B2465FCF}" srcOrd="0" destOrd="0" parTransId="{B9515357-2915-4171-8AC3-830E4DDA44A5}" sibTransId="{A21280E9-B4C9-4801-877A-A4CFFC77AFBB}"/>
    <dgm:cxn modelId="{0AD85964-4335-491B-B322-BBF2116A96CE}" type="presOf" srcId="{C46E9F66-AFE5-4FAA-9171-F978D5EDE060}" destId="{2AAFC711-C658-4FB0-B47A-B6C583CCC038}" srcOrd="1" destOrd="0" presId="urn:microsoft.com/office/officeart/2008/layout/HorizontalMultiLevelHierarchy"/>
    <dgm:cxn modelId="{11C721A7-9277-48FA-935E-9D5502923E6C}" type="presOf" srcId="{F3125C58-0EA9-4900-88D1-589D559CEF0C}" destId="{1645B84C-54F2-4DD4-81F8-A85D054E6875}" srcOrd="0" destOrd="0" presId="urn:microsoft.com/office/officeart/2008/layout/HorizontalMultiLevelHierarchy"/>
    <dgm:cxn modelId="{FD25CC15-64EF-4A6C-80B4-83C660F79F4A}" srcId="{10FE51BE-8E11-419A-A7A4-801B563C4A89}" destId="{14BCF5DA-120B-4021-B5CF-6594733DF027}" srcOrd="1" destOrd="0" parTransId="{C46E9F66-AFE5-4FAA-9171-F978D5EDE060}" sibTransId="{919CFDAB-3950-4F30-8CC1-B1DE38A7251C}"/>
    <dgm:cxn modelId="{DA5DC3CB-B59E-4E20-9D11-A1991DA3BC15}" type="presOf" srcId="{975C49E0-E22C-4E52-B743-D5FAA8B858C7}" destId="{B3DC40FA-976D-4C19-B849-C20A2DD118F8}" srcOrd="1" destOrd="0" presId="urn:microsoft.com/office/officeart/2008/layout/HorizontalMultiLevelHierarchy"/>
    <dgm:cxn modelId="{BECE3A0E-780E-4634-8351-B015F83004C2}" type="presOf" srcId="{69230190-686C-4229-96DB-C416324E587A}" destId="{241AD1B2-E497-4740-9956-4B1838E776DA}" srcOrd="0" destOrd="0" presId="urn:microsoft.com/office/officeart/2008/layout/HorizontalMultiLevelHierarchy"/>
    <dgm:cxn modelId="{39635EDB-CE5B-4F33-B25F-3DE04D72FAB4}" type="presOf" srcId="{8C691422-2AB2-423A-AFC5-B7422B6DB5FE}" destId="{41CEC84B-8FCC-43F6-B673-4CA3F730C2B4}" srcOrd="1" destOrd="0" presId="urn:microsoft.com/office/officeart/2008/layout/HorizontalMultiLevelHierarchy"/>
    <dgm:cxn modelId="{08F698CB-2C92-4B77-97FB-3D61FAA4538A}" type="presOf" srcId="{10FE51BE-8E11-419A-A7A4-801B563C4A89}" destId="{A2BCB14F-8242-4825-A605-0462F88270C0}" srcOrd="0" destOrd="0" presId="urn:microsoft.com/office/officeart/2008/layout/HorizontalMultiLevelHierarchy"/>
    <dgm:cxn modelId="{30B67E65-99DF-4D0A-A69B-C3B50720996C}" srcId="{BD589ADC-9B9D-4A69-BA3A-7149972D83FA}" destId="{C88E27C8-12AA-4A5B-9092-856026F4B170}" srcOrd="1" destOrd="0" parTransId="{8B02A9FA-67A5-4076-A5EA-51366F1A8A7D}" sibTransId="{9C333D91-99BE-4117-89EB-03F7618287C6}"/>
    <dgm:cxn modelId="{3F5E34DC-383A-454A-A169-296E567C5D69}" type="presOf" srcId="{F3125C58-0EA9-4900-88D1-589D559CEF0C}" destId="{FF16A212-41F6-4E11-9B47-CCC851F50364}" srcOrd="1" destOrd="0" presId="urn:microsoft.com/office/officeart/2008/layout/HorizontalMultiLevelHierarchy"/>
    <dgm:cxn modelId="{51DCDD2D-5797-4657-A2F9-2FDF0E5AD9A8}" srcId="{14BCF5DA-120B-4021-B5CF-6594733DF027}" destId="{69230190-686C-4229-96DB-C416324E587A}" srcOrd="2" destOrd="0" parTransId="{B9FFE117-BD76-42EE-ACA0-D8497F28B051}" sibTransId="{A916ABA8-9120-485C-B6BB-AC89CBF91F22}"/>
    <dgm:cxn modelId="{93B443AA-78F9-45DF-B9E1-F600B1DD4F63}" type="presOf" srcId="{975C49E0-E22C-4E52-B743-D5FAA8B858C7}" destId="{25FED5F2-34B4-4EDD-B7F8-BDC8776F9A16}" srcOrd="0" destOrd="0" presId="urn:microsoft.com/office/officeart/2008/layout/HorizontalMultiLevelHierarchy"/>
    <dgm:cxn modelId="{37AEE4B6-CAFD-4C2E-B55C-EA75163A823E}" type="presOf" srcId="{8C691422-2AB2-423A-AFC5-B7422B6DB5FE}" destId="{294AC76B-94A5-4F4A-848D-20F2C10DCD69}" srcOrd="0" destOrd="0" presId="urn:microsoft.com/office/officeart/2008/layout/HorizontalMultiLevelHierarchy"/>
    <dgm:cxn modelId="{FDE41475-D4D3-49F0-90D0-7C1008794DD9}" type="presOf" srcId="{B9515357-2915-4171-8AC3-830E4DDA44A5}" destId="{883E06A6-04DE-4FD8-80FB-903305484C33}" srcOrd="1" destOrd="0" presId="urn:microsoft.com/office/officeart/2008/layout/HorizontalMultiLevelHierarchy"/>
    <dgm:cxn modelId="{CE6033CE-8387-4A3C-A416-6EE977964071}" type="presOf" srcId="{BD589ADC-9B9D-4A69-BA3A-7149972D83FA}" destId="{E02B45E8-D345-4158-9444-88AB72C67EDA}" srcOrd="0" destOrd="0" presId="urn:microsoft.com/office/officeart/2008/layout/HorizontalMultiLevelHierarchy"/>
    <dgm:cxn modelId="{B61B8987-4A79-4FE8-A7A1-C21CDD5B1F5F}" type="presOf" srcId="{E82B26B8-1307-4178-8AC6-0D47B2465FCF}" destId="{7F32FCEC-C42C-4062-BABB-7C5AD6CEC0B4}" srcOrd="0" destOrd="0" presId="urn:microsoft.com/office/officeart/2008/layout/HorizontalMultiLevelHierarchy"/>
    <dgm:cxn modelId="{D2F44FE0-A19E-4A56-9FB1-684BD7A4D168}" type="presOf" srcId="{B9515357-2915-4171-8AC3-830E4DDA44A5}" destId="{03D5DB20-A85C-4B47-B1F8-BF7E3742050E}" srcOrd="0" destOrd="0" presId="urn:microsoft.com/office/officeart/2008/layout/HorizontalMultiLevelHierarchy"/>
    <dgm:cxn modelId="{7AECB345-505C-443C-A398-E49EF1048125}" type="presOf" srcId="{87A53368-E8E7-4A2B-8DBF-37AC1F3A6D56}" destId="{51EFED95-2AFC-4D53-99C6-75EA24A1F814}" srcOrd="0" destOrd="0" presId="urn:microsoft.com/office/officeart/2008/layout/HorizontalMultiLevelHierarchy"/>
    <dgm:cxn modelId="{389FF95B-B32E-4E78-926B-E028D38F7EBB}" type="presOf" srcId="{C46E9F66-AFE5-4FAA-9171-F978D5EDE060}" destId="{465AE424-BE6F-4CEA-BEDC-323C515B299C}" srcOrd="0" destOrd="0" presId="urn:microsoft.com/office/officeart/2008/layout/HorizontalMultiLevelHierarchy"/>
    <dgm:cxn modelId="{32B7E09F-D8C9-4790-ABE1-3F2F45D40F9E}" type="presOf" srcId="{0A3FF7C3-FCBB-4A77-90D4-2680E7BBFF92}" destId="{B7F1E3FD-7C36-4AD6-B42E-0E112FF95DE2}" srcOrd="0" destOrd="0" presId="urn:microsoft.com/office/officeart/2008/layout/HorizontalMultiLevelHierarchy"/>
    <dgm:cxn modelId="{D51D5766-A987-4575-8105-4B259B7D6225}" type="presOf" srcId="{F6552252-5503-41DA-B50F-74774F15E6DA}" destId="{4A448043-1148-43FA-ACA0-FE74E2959A2E}" srcOrd="0" destOrd="0" presId="urn:microsoft.com/office/officeart/2008/layout/HorizontalMultiLevelHierarchy"/>
    <dgm:cxn modelId="{DFDB221B-FFF1-404C-B040-E91CE46AD2B0}" type="presOf" srcId="{B9FFE117-BD76-42EE-ACA0-D8497F28B051}" destId="{6A9AFD4A-9708-4FFB-80EE-842C38F74054}" srcOrd="0" destOrd="0" presId="urn:microsoft.com/office/officeart/2008/layout/HorizontalMultiLevelHierarchy"/>
    <dgm:cxn modelId="{17A30B0A-0321-491C-96A2-2EFB122E0B06}" type="presOf" srcId="{2D4E19FF-81F2-4158-8DC2-061DF693C01C}" destId="{786480CB-0700-4501-851A-D2DBF7FD5E59}" srcOrd="0" destOrd="0" presId="urn:microsoft.com/office/officeart/2008/layout/HorizontalMultiLevelHierarchy"/>
    <dgm:cxn modelId="{53062305-E4B7-4EDB-9CF0-1D8C15A62D90}" type="presOf" srcId="{CF42C45C-AB7D-4F72-9947-80A1D419D976}" destId="{7E6E639A-FF65-420C-AFD3-9E1AD3641055}" srcOrd="0" destOrd="0" presId="urn:microsoft.com/office/officeart/2008/layout/HorizontalMultiLevelHierarchy"/>
    <dgm:cxn modelId="{24C7F451-56D2-4AB2-8436-6D0D2D67A30E}" srcId="{F5DD3148-4F31-4BB5-AD03-B06C89BFE661}" destId="{0A3FF7C3-FCBB-4A77-90D4-2680E7BBFF92}" srcOrd="0" destOrd="0" parTransId="{C6F510E6-2F6A-402E-91DE-E091564C86EC}" sibTransId="{43E23570-8115-4D09-97F6-B096AF1651DE}"/>
    <dgm:cxn modelId="{E88061B0-37B5-4630-99CD-59A2487D6F0C}" type="presOf" srcId="{CF42C45C-AB7D-4F72-9947-80A1D419D976}" destId="{132DB1B2-6A81-4B00-8FEC-9A240C6BF8BE}" srcOrd="1" destOrd="0" presId="urn:microsoft.com/office/officeart/2008/layout/HorizontalMultiLevelHierarchy"/>
    <dgm:cxn modelId="{59841582-04E2-4F07-A9E3-587C09FDE612}" srcId="{14BCF5DA-120B-4021-B5CF-6594733DF027}" destId="{BD589ADC-9B9D-4A69-BA3A-7149972D83FA}" srcOrd="1" destOrd="0" parTransId="{8C691422-2AB2-423A-AFC5-B7422B6DB5FE}" sibTransId="{4B0A9352-A5E7-40DB-B825-F4BEA4E2E748}"/>
    <dgm:cxn modelId="{A5AF521B-DD77-4C1F-8C73-F412E1EA9F15}" type="presOf" srcId="{F5DD3148-4F31-4BB5-AD03-B06C89BFE661}" destId="{519140F7-3981-4562-BCF5-7608A5424BC8}" srcOrd="0" destOrd="0" presId="urn:microsoft.com/office/officeart/2008/layout/HorizontalMultiLevelHierarchy"/>
    <dgm:cxn modelId="{7AE5DFE0-C10C-49F0-8152-7096363D4F83}" type="presParOf" srcId="{51EFED95-2AFC-4D53-99C6-75EA24A1F814}" destId="{F10D82BC-9139-4D3D-9B5C-D47461C4D64C}" srcOrd="0" destOrd="0" presId="urn:microsoft.com/office/officeart/2008/layout/HorizontalMultiLevelHierarchy"/>
    <dgm:cxn modelId="{F3E5F89C-6A8A-46CF-AF2E-6D4F8C2CE51E}" type="presParOf" srcId="{F10D82BC-9139-4D3D-9B5C-D47461C4D64C}" destId="{A2BCB14F-8242-4825-A605-0462F88270C0}" srcOrd="0" destOrd="0" presId="urn:microsoft.com/office/officeart/2008/layout/HorizontalMultiLevelHierarchy"/>
    <dgm:cxn modelId="{CEFFD8CF-953E-4DE9-8F48-4F07329491B3}" type="presParOf" srcId="{F10D82BC-9139-4D3D-9B5C-D47461C4D64C}" destId="{7551DBD1-332A-4334-9C6B-7AAE8A3C65F0}" srcOrd="1" destOrd="0" presId="urn:microsoft.com/office/officeart/2008/layout/HorizontalMultiLevelHierarchy"/>
    <dgm:cxn modelId="{EB505C9A-47CE-47BD-9EF3-ED7C66244760}" type="presParOf" srcId="{7551DBD1-332A-4334-9C6B-7AAE8A3C65F0}" destId="{25FED5F2-34B4-4EDD-B7F8-BDC8776F9A16}" srcOrd="0" destOrd="0" presId="urn:microsoft.com/office/officeart/2008/layout/HorizontalMultiLevelHierarchy"/>
    <dgm:cxn modelId="{44BF2026-11CB-4319-AA6C-DFB68E586D3C}" type="presParOf" srcId="{25FED5F2-34B4-4EDD-B7F8-BDC8776F9A16}" destId="{B3DC40FA-976D-4C19-B849-C20A2DD118F8}" srcOrd="0" destOrd="0" presId="urn:microsoft.com/office/officeart/2008/layout/HorizontalMultiLevelHierarchy"/>
    <dgm:cxn modelId="{3604A467-07DB-4B58-A873-8E9E98114061}" type="presParOf" srcId="{7551DBD1-332A-4334-9C6B-7AAE8A3C65F0}" destId="{5229227F-4300-402D-909A-A2F45BC540DF}" srcOrd="1" destOrd="0" presId="urn:microsoft.com/office/officeart/2008/layout/HorizontalMultiLevelHierarchy"/>
    <dgm:cxn modelId="{4E1C22AF-FB10-4CF3-AAFE-43A694B88027}" type="presParOf" srcId="{5229227F-4300-402D-909A-A2F45BC540DF}" destId="{786480CB-0700-4501-851A-D2DBF7FD5E59}" srcOrd="0" destOrd="0" presId="urn:microsoft.com/office/officeart/2008/layout/HorizontalMultiLevelHierarchy"/>
    <dgm:cxn modelId="{14D9E7A6-EA52-4819-BD68-FAF62F1C9AB3}" type="presParOf" srcId="{5229227F-4300-402D-909A-A2F45BC540DF}" destId="{C087E54D-208A-4943-97A2-A2C85D5DE6E8}" srcOrd="1" destOrd="0" presId="urn:microsoft.com/office/officeart/2008/layout/HorizontalMultiLevelHierarchy"/>
    <dgm:cxn modelId="{C317503F-C904-4498-A786-0C75D9A6C548}" type="presParOf" srcId="{C087E54D-208A-4943-97A2-A2C85D5DE6E8}" destId="{DB63ADA0-2F05-4F30-9D75-AF4FDE0DAD71}" srcOrd="0" destOrd="0" presId="urn:microsoft.com/office/officeart/2008/layout/HorizontalMultiLevelHierarchy"/>
    <dgm:cxn modelId="{38DE8895-E428-4831-8677-7CFC32123FEB}" type="presParOf" srcId="{DB63ADA0-2F05-4F30-9D75-AF4FDE0DAD71}" destId="{62C877D2-D0BF-45AC-8E8C-2C0D3EBA2F40}" srcOrd="0" destOrd="0" presId="urn:microsoft.com/office/officeart/2008/layout/HorizontalMultiLevelHierarchy"/>
    <dgm:cxn modelId="{C467A1DE-340D-4439-9E52-82FD8A9FAF4B}" type="presParOf" srcId="{C087E54D-208A-4943-97A2-A2C85D5DE6E8}" destId="{A73837B0-014B-44B0-9CA3-7041D5F16012}" srcOrd="1" destOrd="0" presId="urn:microsoft.com/office/officeart/2008/layout/HorizontalMultiLevelHierarchy"/>
    <dgm:cxn modelId="{7C97F20A-2193-4394-BA34-EFDCA919BBE6}" type="presParOf" srcId="{A73837B0-014B-44B0-9CA3-7041D5F16012}" destId="{519140F7-3981-4562-BCF5-7608A5424BC8}" srcOrd="0" destOrd="0" presId="urn:microsoft.com/office/officeart/2008/layout/HorizontalMultiLevelHierarchy"/>
    <dgm:cxn modelId="{7194688A-359B-465D-877C-A09EA4F87960}" type="presParOf" srcId="{A73837B0-014B-44B0-9CA3-7041D5F16012}" destId="{C3579E91-F8A3-4B8F-AC88-BCF396828E22}" srcOrd="1" destOrd="0" presId="urn:microsoft.com/office/officeart/2008/layout/HorizontalMultiLevelHierarchy"/>
    <dgm:cxn modelId="{B19F0B3E-C021-4EDF-9208-1081F52BF5F2}" type="presParOf" srcId="{C3579E91-F8A3-4B8F-AC88-BCF396828E22}" destId="{F6A712C9-B99D-43C4-B071-206F08FF5B40}" srcOrd="0" destOrd="0" presId="urn:microsoft.com/office/officeart/2008/layout/HorizontalMultiLevelHierarchy"/>
    <dgm:cxn modelId="{9FE7DF6B-2699-4B68-9A1C-63E80CB4CFF6}" type="presParOf" srcId="{F6A712C9-B99D-43C4-B071-206F08FF5B40}" destId="{C50E18D8-6A65-4711-B50E-1BBA7686F80B}" srcOrd="0" destOrd="0" presId="urn:microsoft.com/office/officeart/2008/layout/HorizontalMultiLevelHierarchy"/>
    <dgm:cxn modelId="{1B1C312D-CD81-4257-B7EB-3F090C0C4EF0}" type="presParOf" srcId="{C3579E91-F8A3-4B8F-AC88-BCF396828E22}" destId="{620C0B32-8A67-4494-82C8-93962AE61383}" srcOrd="1" destOrd="0" presId="urn:microsoft.com/office/officeart/2008/layout/HorizontalMultiLevelHierarchy"/>
    <dgm:cxn modelId="{02B3CFBA-08AB-4E77-B389-C89073F9515D}" type="presParOf" srcId="{620C0B32-8A67-4494-82C8-93962AE61383}" destId="{B7F1E3FD-7C36-4AD6-B42E-0E112FF95DE2}" srcOrd="0" destOrd="0" presId="urn:microsoft.com/office/officeart/2008/layout/HorizontalMultiLevelHierarchy"/>
    <dgm:cxn modelId="{A33BD298-8AEC-4B7F-B328-1AAB46D1103A}" type="presParOf" srcId="{620C0B32-8A67-4494-82C8-93962AE61383}" destId="{4908F251-01CE-455F-A533-63BDD93FB3CD}" srcOrd="1" destOrd="0" presId="urn:microsoft.com/office/officeart/2008/layout/HorizontalMultiLevelHierarchy"/>
    <dgm:cxn modelId="{465BD438-0D8C-4389-955C-801A409C2FC8}" type="presParOf" srcId="{7551DBD1-332A-4334-9C6B-7AAE8A3C65F0}" destId="{465AE424-BE6F-4CEA-BEDC-323C515B299C}" srcOrd="2" destOrd="0" presId="urn:microsoft.com/office/officeart/2008/layout/HorizontalMultiLevelHierarchy"/>
    <dgm:cxn modelId="{D5B78379-F7E5-461B-A74D-B70CDDBF85C6}" type="presParOf" srcId="{465AE424-BE6F-4CEA-BEDC-323C515B299C}" destId="{2AAFC711-C658-4FB0-B47A-B6C583CCC038}" srcOrd="0" destOrd="0" presId="urn:microsoft.com/office/officeart/2008/layout/HorizontalMultiLevelHierarchy"/>
    <dgm:cxn modelId="{4291778F-EB7D-475B-8E92-F9228FE3724B}" type="presParOf" srcId="{7551DBD1-332A-4334-9C6B-7AAE8A3C65F0}" destId="{B4F93A02-903B-41F0-AF30-6A9A0DF9B48C}" srcOrd="3" destOrd="0" presId="urn:microsoft.com/office/officeart/2008/layout/HorizontalMultiLevelHierarchy"/>
    <dgm:cxn modelId="{FD1A17CA-C52E-4E3C-BCE8-82399D940D8E}" type="presParOf" srcId="{B4F93A02-903B-41F0-AF30-6A9A0DF9B48C}" destId="{92945C7C-7AB8-4A6B-B5AC-D47B57E51B80}" srcOrd="0" destOrd="0" presId="urn:microsoft.com/office/officeart/2008/layout/HorizontalMultiLevelHierarchy"/>
    <dgm:cxn modelId="{46A93312-6268-4A71-A9DD-58F229D6C40B}" type="presParOf" srcId="{B4F93A02-903B-41F0-AF30-6A9A0DF9B48C}" destId="{7B8D6EFF-C3B6-48E4-B419-F77871B35ADA}" srcOrd="1" destOrd="0" presId="urn:microsoft.com/office/officeart/2008/layout/HorizontalMultiLevelHierarchy"/>
    <dgm:cxn modelId="{66A706E3-0A5B-464A-A1A8-79E12B0787A9}" type="presParOf" srcId="{7B8D6EFF-C3B6-48E4-B419-F77871B35ADA}" destId="{03D5DB20-A85C-4B47-B1F8-BF7E3742050E}" srcOrd="0" destOrd="0" presId="urn:microsoft.com/office/officeart/2008/layout/HorizontalMultiLevelHierarchy"/>
    <dgm:cxn modelId="{D57E3F3E-F325-45F5-A56E-DCEA8887ECEE}" type="presParOf" srcId="{03D5DB20-A85C-4B47-B1F8-BF7E3742050E}" destId="{883E06A6-04DE-4FD8-80FB-903305484C33}" srcOrd="0" destOrd="0" presId="urn:microsoft.com/office/officeart/2008/layout/HorizontalMultiLevelHierarchy"/>
    <dgm:cxn modelId="{79EC5D96-5B0B-43B7-90DE-59B3B59BAFD6}" type="presParOf" srcId="{7B8D6EFF-C3B6-48E4-B419-F77871B35ADA}" destId="{38991A91-4351-492D-9A2F-71D6A3F8EE47}" srcOrd="1" destOrd="0" presId="urn:microsoft.com/office/officeart/2008/layout/HorizontalMultiLevelHierarchy"/>
    <dgm:cxn modelId="{EDCD2E38-BD84-4C2D-AF7B-ED822AE24227}" type="presParOf" srcId="{38991A91-4351-492D-9A2F-71D6A3F8EE47}" destId="{7F32FCEC-C42C-4062-BABB-7C5AD6CEC0B4}" srcOrd="0" destOrd="0" presId="urn:microsoft.com/office/officeart/2008/layout/HorizontalMultiLevelHierarchy"/>
    <dgm:cxn modelId="{7A756360-F949-4ED6-B2B0-6E74F8821EFB}" type="presParOf" srcId="{38991A91-4351-492D-9A2F-71D6A3F8EE47}" destId="{6A8EFCC4-E38E-425E-B3BA-249ED0348FAF}" srcOrd="1" destOrd="0" presId="urn:microsoft.com/office/officeart/2008/layout/HorizontalMultiLevelHierarchy"/>
    <dgm:cxn modelId="{9C8467F7-D173-4C34-954C-85A473DBC848}" type="presParOf" srcId="{7B8D6EFF-C3B6-48E4-B419-F77871B35ADA}" destId="{294AC76B-94A5-4F4A-848D-20F2C10DCD69}" srcOrd="2" destOrd="0" presId="urn:microsoft.com/office/officeart/2008/layout/HorizontalMultiLevelHierarchy"/>
    <dgm:cxn modelId="{732ED035-9154-4AC1-914A-FFF16706ECB8}" type="presParOf" srcId="{294AC76B-94A5-4F4A-848D-20F2C10DCD69}" destId="{41CEC84B-8FCC-43F6-B673-4CA3F730C2B4}" srcOrd="0" destOrd="0" presId="urn:microsoft.com/office/officeart/2008/layout/HorizontalMultiLevelHierarchy"/>
    <dgm:cxn modelId="{BAECB39B-9F9C-4D35-90DF-1FFACE7256E3}" type="presParOf" srcId="{7B8D6EFF-C3B6-48E4-B419-F77871B35ADA}" destId="{35949A4B-6128-44F8-B05B-5EE66AC73F2C}" srcOrd="3" destOrd="0" presId="urn:microsoft.com/office/officeart/2008/layout/HorizontalMultiLevelHierarchy"/>
    <dgm:cxn modelId="{4F79CA8B-779D-4E01-9C0E-7B4C56E7F32F}" type="presParOf" srcId="{35949A4B-6128-44F8-B05B-5EE66AC73F2C}" destId="{E02B45E8-D345-4158-9444-88AB72C67EDA}" srcOrd="0" destOrd="0" presId="urn:microsoft.com/office/officeart/2008/layout/HorizontalMultiLevelHierarchy"/>
    <dgm:cxn modelId="{59EF5ED3-DFBC-4854-923B-7BDE2C9B3CED}" type="presParOf" srcId="{35949A4B-6128-44F8-B05B-5EE66AC73F2C}" destId="{6102FC20-B9FF-4F4A-A49F-81BE8F69AEF3}" srcOrd="1" destOrd="0" presId="urn:microsoft.com/office/officeart/2008/layout/HorizontalMultiLevelHierarchy"/>
    <dgm:cxn modelId="{F70A64C0-AD6D-41E1-B801-25B5ACEEA8DE}" type="presParOf" srcId="{6102FC20-B9FF-4F4A-A49F-81BE8F69AEF3}" destId="{1645B84C-54F2-4DD4-81F8-A85D054E6875}" srcOrd="0" destOrd="0" presId="urn:microsoft.com/office/officeart/2008/layout/HorizontalMultiLevelHierarchy"/>
    <dgm:cxn modelId="{D8315B7C-FF2A-472C-AF6F-591C185D1ABB}" type="presParOf" srcId="{1645B84C-54F2-4DD4-81F8-A85D054E6875}" destId="{FF16A212-41F6-4E11-9B47-CCC851F50364}" srcOrd="0" destOrd="0" presId="urn:microsoft.com/office/officeart/2008/layout/HorizontalMultiLevelHierarchy"/>
    <dgm:cxn modelId="{DD5C9661-33BD-44B1-A7F1-9E95797396CA}" type="presParOf" srcId="{6102FC20-B9FF-4F4A-A49F-81BE8F69AEF3}" destId="{679E3E59-05CC-4E79-ADDA-DF9BADEB9A72}" srcOrd="1" destOrd="0" presId="urn:microsoft.com/office/officeart/2008/layout/HorizontalMultiLevelHierarchy"/>
    <dgm:cxn modelId="{F4E36D95-5A31-4572-869C-2A4DAD0E9CA4}" type="presParOf" srcId="{679E3E59-05CC-4E79-ADDA-DF9BADEB9A72}" destId="{4A448043-1148-43FA-ACA0-FE74E2959A2E}" srcOrd="0" destOrd="0" presId="urn:microsoft.com/office/officeart/2008/layout/HorizontalMultiLevelHierarchy"/>
    <dgm:cxn modelId="{E5547829-2BF9-441F-A554-8836D7D4F6C9}" type="presParOf" srcId="{679E3E59-05CC-4E79-ADDA-DF9BADEB9A72}" destId="{51048099-E1C3-4730-BC59-4BFB54E2CC7D}" srcOrd="1" destOrd="0" presId="urn:microsoft.com/office/officeart/2008/layout/HorizontalMultiLevelHierarchy"/>
    <dgm:cxn modelId="{DAB97AD3-F394-4AFD-A042-48343B71172D}" type="presParOf" srcId="{6102FC20-B9FF-4F4A-A49F-81BE8F69AEF3}" destId="{4B52CA6C-8532-4FE8-8C35-A47F447DED65}" srcOrd="2" destOrd="0" presId="urn:microsoft.com/office/officeart/2008/layout/HorizontalMultiLevelHierarchy"/>
    <dgm:cxn modelId="{A9856674-1273-48E4-B695-D215D7250BC6}" type="presParOf" srcId="{4B52CA6C-8532-4FE8-8C35-A47F447DED65}" destId="{D96A0FE6-5293-496A-BAAA-70A6C51F8C95}" srcOrd="0" destOrd="0" presId="urn:microsoft.com/office/officeart/2008/layout/HorizontalMultiLevelHierarchy"/>
    <dgm:cxn modelId="{27494FC5-C803-4ED8-A4D2-CA0AC67842FF}" type="presParOf" srcId="{6102FC20-B9FF-4F4A-A49F-81BE8F69AEF3}" destId="{B758E83C-9B4E-4E59-98FC-1EA32B0856DF}" srcOrd="3" destOrd="0" presId="urn:microsoft.com/office/officeart/2008/layout/HorizontalMultiLevelHierarchy"/>
    <dgm:cxn modelId="{9B999034-E17F-4C66-876F-CEB39A546E91}" type="presParOf" srcId="{B758E83C-9B4E-4E59-98FC-1EA32B0856DF}" destId="{E6A7A8BB-63C3-4A36-80E6-06F2ABEEFCB2}" srcOrd="0" destOrd="0" presId="urn:microsoft.com/office/officeart/2008/layout/HorizontalMultiLevelHierarchy"/>
    <dgm:cxn modelId="{55E6D760-9E24-4A07-ABBB-4A6630F5E6A6}" type="presParOf" srcId="{B758E83C-9B4E-4E59-98FC-1EA32B0856DF}" destId="{75DC7BF3-F5CE-4E9B-A610-1BF3D894C1C3}" srcOrd="1" destOrd="0" presId="urn:microsoft.com/office/officeart/2008/layout/HorizontalMultiLevelHierarchy"/>
    <dgm:cxn modelId="{05BD7561-10A7-444E-BE8F-B2F78B69EBA1}" type="presParOf" srcId="{6102FC20-B9FF-4F4A-A49F-81BE8F69AEF3}" destId="{7E6E639A-FF65-420C-AFD3-9E1AD3641055}" srcOrd="4" destOrd="0" presId="urn:microsoft.com/office/officeart/2008/layout/HorizontalMultiLevelHierarchy"/>
    <dgm:cxn modelId="{0DB6450C-184A-465A-B6D8-B3C4FE66B56D}" type="presParOf" srcId="{7E6E639A-FF65-420C-AFD3-9E1AD3641055}" destId="{132DB1B2-6A81-4B00-8FEC-9A240C6BF8BE}" srcOrd="0" destOrd="0" presId="urn:microsoft.com/office/officeart/2008/layout/HorizontalMultiLevelHierarchy"/>
    <dgm:cxn modelId="{5A17272F-DA5A-44D3-B67F-91C0EDDDC78F}" type="presParOf" srcId="{6102FC20-B9FF-4F4A-A49F-81BE8F69AEF3}" destId="{9AD9D67D-73CE-49AF-8570-F519E9BC0E14}" srcOrd="5" destOrd="0" presId="urn:microsoft.com/office/officeart/2008/layout/HorizontalMultiLevelHierarchy"/>
    <dgm:cxn modelId="{7C29B21F-DCC9-47CB-81A6-59FECA24CB7A}" type="presParOf" srcId="{9AD9D67D-73CE-49AF-8570-F519E9BC0E14}" destId="{7358C205-8E65-4A3D-9C24-191921905EA1}" srcOrd="0" destOrd="0" presId="urn:microsoft.com/office/officeart/2008/layout/HorizontalMultiLevelHierarchy"/>
    <dgm:cxn modelId="{665AE6BF-4772-4062-AA9B-3BC17607331F}" type="presParOf" srcId="{9AD9D67D-73CE-49AF-8570-F519E9BC0E14}" destId="{C5877AA2-56CB-4E48-935C-E25A6B3515B3}" srcOrd="1" destOrd="0" presId="urn:microsoft.com/office/officeart/2008/layout/HorizontalMultiLevelHierarchy"/>
    <dgm:cxn modelId="{E15DF866-9E3B-476F-86B8-8AF68B1E9D92}" type="presParOf" srcId="{7B8D6EFF-C3B6-48E4-B419-F77871B35ADA}" destId="{6A9AFD4A-9708-4FFB-80EE-842C38F74054}" srcOrd="4" destOrd="0" presId="urn:microsoft.com/office/officeart/2008/layout/HorizontalMultiLevelHierarchy"/>
    <dgm:cxn modelId="{9C11DD18-3527-4719-B9C4-52C548495A7E}" type="presParOf" srcId="{6A9AFD4A-9708-4FFB-80EE-842C38F74054}" destId="{1EAAC434-B55D-4D2D-967F-FEED2E509FC1}" srcOrd="0" destOrd="0" presId="urn:microsoft.com/office/officeart/2008/layout/HorizontalMultiLevelHierarchy"/>
    <dgm:cxn modelId="{90FF0E52-8721-4B7D-9463-DBDB1BC387CA}" type="presParOf" srcId="{7B8D6EFF-C3B6-48E4-B419-F77871B35ADA}" destId="{7DFBB570-F5C7-47F3-9687-43F5909CD44E}" srcOrd="5" destOrd="0" presId="urn:microsoft.com/office/officeart/2008/layout/HorizontalMultiLevelHierarchy"/>
    <dgm:cxn modelId="{B27C5A91-D53F-4FFE-B5F1-A6AAB4C9311E}" type="presParOf" srcId="{7DFBB570-F5C7-47F3-9687-43F5909CD44E}" destId="{241AD1B2-E497-4740-9956-4B1838E776DA}" srcOrd="0" destOrd="0" presId="urn:microsoft.com/office/officeart/2008/layout/HorizontalMultiLevelHierarchy"/>
    <dgm:cxn modelId="{6F64F311-DBDD-4684-A027-47B70A8FF6C4}" type="presParOf" srcId="{7DFBB570-F5C7-47F3-9687-43F5909CD44E}" destId="{B886B14C-C03B-4ED7-9FB3-7E7D7F94262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53368-E8E7-4A2B-8DBF-37AC1F3A6D5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E51BE-8E11-419A-A7A4-801B563C4A89}">
      <dgm:prSet phldrT="[Text]" custT="1"/>
      <dgm:spPr/>
      <dgm:t>
        <a:bodyPr/>
        <a:lstStyle/>
        <a:p>
          <a:r>
            <a:rPr lang="en-US" sz="4400" dirty="0" smtClean="0"/>
            <a:t>Visitor</a:t>
          </a:r>
          <a:endParaRPr lang="en-US" sz="5500" dirty="0"/>
        </a:p>
      </dgm:t>
    </dgm:pt>
    <dgm:pt modelId="{800448FB-1077-43E2-87B8-DC1C6C6FA157}" type="parTrans" cxnId="{72312E8B-DBAD-4629-B4EC-8CDA57303B3C}">
      <dgm:prSet/>
      <dgm:spPr/>
      <dgm:t>
        <a:bodyPr/>
        <a:lstStyle/>
        <a:p>
          <a:endParaRPr lang="en-US"/>
        </a:p>
      </dgm:t>
    </dgm:pt>
    <dgm:pt modelId="{AC391E12-C570-4EB7-9CDB-F73E79F3E57A}" type="sibTrans" cxnId="{72312E8B-DBAD-4629-B4EC-8CDA57303B3C}">
      <dgm:prSet/>
      <dgm:spPr/>
      <dgm:t>
        <a:bodyPr/>
        <a:lstStyle/>
        <a:p>
          <a:endParaRPr lang="en-US"/>
        </a:p>
      </dgm:t>
    </dgm:pt>
    <dgm:pt modelId="{2D4E19FF-81F2-4158-8DC2-061DF693C01C}">
      <dgm:prSet phldrT="[Text]" custT="1"/>
      <dgm:spPr/>
      <dgm:t>
        <a:bodyPr/>
        <a:lstStyle/>
        <a:p>
          <a:r>
            <a:rPr lang="en-US" sz="3200" dirty="0" smtClean="0"/>
            <a:t>Register</a:t>
          </a:r>
          <a:endParaRPr lang="en-US" sz="2800" dirty="0"/>
        </a:p>
      </dgm:t>
    </dgm:pt>
    <dgm:pt modelId="{975C49E0-E22C-4E52-B743-D5FAA8B858C7}" type="parTrans" cxnId="{723B8E8E-C166-4337-A5A0-D37FAA412082}">
      <dgm:prSet/>
      <dgm:spPr/>
      <dgm:t>
        <a:bodyPr/>
        <a:lstStyle/>
        <a:p>
          <a:endParaRPr lang="en-US"/>
        </a:p>
      </dgm:t>
    </dgm:pt>
    <dgm:pt modelId="{827AACB9-8C3A-4623-ADB8-84FBC1E6C98A}" type="sibTrans" cxnId="{723B8E8E-C166-4337-A5A0-D37FAA412082}">
      <dgm:prSet/>
      <dgm:spPr/>
      <dgm:t>
        <a:bodyPr/>
        <a:lstStyle/>
        <a:p>
          <a:endParaRPr lang="en-US"/>
        </a:p>
      </dgm:t>
    </dgm:pt>
    <dgm:pt modelId="{14BCF5DA-120B-4021-B5CF-6594733DF027}">
      <dgm:prSet phldrT="[Text]" custT="1"/>
      <dgm:spPr/>
      <dgm:t>
        <a:bodyPr/>
        <a:lstStyle/>
        <a:p>
          <a:r>
            <a:rPr lang="en-US" sz="3200" dirty="0" smtClean="0"/>
            <a:t>Login</a:t>
          </a:r>
          <a:endParaRPr lang="en-US" sz="3200" dirty="0"/>
        </a:p>
      </dgm:t>
    </dgm:pt>
    <dgm:pt modelId="{C46E9F66-AFE5-4FAA-9171-F978D5EDE060}" type="parTrans" cxnId="{FD25CC15-64EF-4A6C-80B4-83C660F79F4A}">
      <dgm:prSet/>
      <dgm:spPr/>
      <dgm:t>
        <a:bodyPr/>
        <a:lstStyle/>
        <a:p>
          <a:endParaRPr lang="en-US"/>
        </a:p>
      </dgm:t>
    </dgm:pt>
    <dgm:pt modelId="{919CFDAB-3950-4F30-8CC1-B1DE38A7251C}" type="sibTrans" cxnId="{FD25CC15-64EF-4A6C-80B4-83C660F79F4A}">
      <dgm:prSet/>
      <dgm:spPr/>
      <dgm:t>
        <a:bodyPr/>
        <a:lstStyle/>
        <a:p>
          <a:endParaRPr lang="en-US"/>
        </a:p>
      </dgm:t>
    </dgm:pt>
    <dgm:pt modelId="{F5DD3148-4F31-4BB5-AD03-B06C89BFE661}">
      <dgm:prSet phldrT="[Text]"/>
      <dgm:spPr/>
      <dgm:t>
        <a:bodyPr/>
        <a:lstStyle/>
        <a:p>
          <a:r>
            <a:rPr lang="en-US" dirty="0" smtClean="0"/>
            <a:t>Enter Info.</a:t>
          </a:r>
          <a:endParaRPr lang="en-US" dirty="0"/>
        </a:p>
      </dgm:t>
    </dgm:pt>
    <dgm:pt modelId="{DDDE46C9-E7FC-413C-BABC-52B93FBACFEA}" type="parTrans" cxnId="{695CEDB5-CEA0-4A0B-B2DE-6143BC3E4075}">
      <dgm:prSet/>
      <dgm:spPr/>
      <dgm:t>
        <a:bodyPr/>
        <a:lstStyle/>
        <a:p>
          <a:endParaRPr lang="en-US"/>
        </a:p>
      </dgm:t>
    </dgm:pt>
    <dgm:pt modelId="{D8D84299-5A0E-40A6-95C2-90F687655597}" type="sibTrans" cxnId="{695CEDB5-CEA0-4A0B-B2DE-6143BC3E4075}">
      <dgm:prSet/>
      <dgm:spPr/>
      <dgm:t>
        <a:bodyPr/>
        <a:lstStyle/>
        <a:p>
          <a:endParaRPr lang="en-US"/>
        </a:p>
      </dgm:t>
    </dgm:pt>
    <dgm:pt modelId="{E82B26B8-1307-4178-8AC6-0D47B2465FCF}">
      <dgm:prSet phldrT="[Text]" custT="1"/>
      <dgm:spPr/>
      <dgm:t>
        <a:bodyPr/>
        <a:lstStyle/>
        <a:p>
          <a:r>
            <a:rPr lang="en-US" sz="3200" dirty="0" smtClean="0"/>
            <a:t>Home</a:t>
          </a:r>
          <a:endParaRPr lang="en-US" sz="3200" dirty="0"/>
        </a:p>
      </dgm:t>
    </dgm:pt>
    <dgm:pt modelId="{B9515357-2915-4171-8AC3-830E4DDA44A5}" type="parTrans" cxnId="{76F9672C-99A3-4A01-A954-10E0CD40A983}">
      <dgm:prSet/>
      <dgm:spPr/>
      <dgm:t>
        <a:bodyPr/>
        <a:lstStyle/>
        <a:p>
          <a:endParaRPr lang="en-US"/>
        </a:p>
      </dgm:t>
    </dgm:pt>
    <dgm:pt modelId="{A21280E9-B4C9-4801-877A-A4CFFC77AFBB}" type="sibTrans" cxnId="{76F9672C-99A3-4A01-A954-10E0CD40A983}">
      <dgm:prSet/>
      <dgm:spPr/>
      <dgm:t>
        <a:bodyPr/>
        <a:lstStyle/>
        <a:p>
          <a:endParaRPr lang="en-US"/>
        </a:p>
      </dgm:t>
    </dgm:pt>
    <dgm:pt modelId="{BD589ADC-9B9D-4A69-BA3A-7149972D83FA}">
      <dgm:prSet phldrT="[Text]" custT="1"/>
      <dgm:spPr/>
      <dgm:t>
        <a:bodyPr/>
        <a:lstStyle/>
        <a:p>
          <a:r>
            <a:rPr lang="en-US" sz="3200" dirty="0" smtClean="0"/>
            <a:t>Subjects</a:t>
          </a:r>
          <a:endParaRPr lang="en-US" sz="3200" dirty="0"/>
        </a:p>
      </dgm:t>
    </dgm:pt>
    <dgm:pt modelId="{8C691422-2AB2-423A-AFC5-B7422B6DB5FE}" type="parTrans" cxnId="{59841582-04E2-4F07-A9E3-587C09FDE612}">
      <dgm:prSet/>
      <dgm:spPr/>
      <dgm:t>
        <a:bodyPr/>
        <a:lstStyle/>
        <a:p>
          <a:endParaRPr lang="en-US"/>
        </a:p>
      </dgm:t>
    </dgm:pt>
    <dgm:pt modelId="{4B0A9352-A5E7-40DB-B825-F4BEA4E2E748}" type="sibTrans" cxnId="{59841582-04E2-4F07-A9E3-587C09FDE612}">
      <dgm:prSet/>
      <dgm:spPr/>
      <dgm:t>
        <a:bodyPr/>
        <a:lstStyle/>
        <a:p>
          <a:endParaRPr lang="en-US"/>
        </a:p>
      </dgm:t>
    </dgm:pt>
    <dgm:pt modelId="{69230190-686C-4229-96DB-C416324E587A}">
      <dgm:prSet phldrT="[Text]" custT="1"/>
      <dgm:spPr/>
      <dgm:t>
        <a:bodyPr/>
        <a:lstStyle/>
        <a:p>
          <a:r>
            <a:rPr lang="en-US" sz="3200" dirty="0" smtClean="0"/>
            <a:t>Assignments</a:t>
          </a:r>
          <a:endParaRPr lang="en-US" sz="3200" dirty="0"/>
        </a:p>
      </dgm:t>
    </dgm:pt>
    <dgm:pt modelId="{B9FFE117-BD76-42EE-ACA0-D8497F28B051}" type="parTrans" cxnId="{51DCDD2D-5797-4657-A2F9-2FDF0E5AD9A8}">
      <dgm:prSet/>
      <dgm:spPr/>
      <dgm:t>
        <a:bodyPr/>
        <a:lstStyle/>
        <a:p>
          <a:endParaRPr lang="en-US"/>
        </a:p>
      </dgm:t>
    </dgm:pt>
    <dgm:pt modelId="{A916ABA8-9120-485C-B6BB-AC89CBF91F22}" type="sibTrans" cxnId="{51DCDD2D-5797-4657-A2F9-2FDF0E5AD9A8}">
      <dgm:prSet/>
      <dgm:spPr/>
      <dgm:t>
        <a:bodyPr/>
        <a:lstStyle/>
        <a:p>
          <a:endParaRPr lang="en-US"/>
        </a:p>
      </dgm:t>
    </dgm:pt>
    <dgm:pt modelId="{C88E27C8-12AA-4A5B-9092-856026F4B170}">
      <dgm:prSet phldrT="[Text]" custT="1"/>
      <dgm:spPr/>
      <dgm:t>
        <a:bodyPr/>
        <a:lstStyle/>
        <a:p>
          <a:r>
            <a:rPr lang="en-US" sz="3200" dirty="0" smtClean="0"/>
            <a:t>Create</a:t>
          </a:r>
          <a:endParaRPr lang="en-US" sz="3200" dirty="0"/>
        </a:p>
      </dgm:t>
    </dgm:pt>
    <dgm:pt modelId="{8B02A9FA-67A5-4076-A5EA-51366F1A8A7D}" type="parTrans" cxnId="{30B67E65-99DF-4D0A-A69B-C3B50720996C}">
      <dgm:prSet/>
      <dgm:spPr/>
      <dgm:t>
        <a:bodyPr/>
        <a:lstStyle/>
        <a:p>
          <a:endParaRPr lang="en-US"/>
        </a:p>
      </dgm:t>
    </dgm:pt>
    <dgm:pt modelId="{9C333D91-99BE-4117-89EB-03F7618287C6}" type="sibTrans" cxnId="{30B67E65-99DF-4D0A-A69B-C3B50720996C}">
      <dgm:prSet/>
      <dgm:spPr/>
      <dgm:t>
        <a:bodyPr/>
        <a:lstStyle/>
        <a:p>
          <a:endParaRPr lang="en-US"/>
        </a:p>
      </dgm:t>
    </dgm:pt>
    <dgm:pt modelId="{B19492D7-13C4-4AE6-857A-4CD28AF0BEDE}">
      <dgm:prSet phldrT="[Text]"/>
      <dgm:spPr/>
      <dgm:t>
        <a:bodyPr/>
        <a:lstStyle/>
        <a:p>
          <a:r>
            <a:rPr lang="en-US" dirty="0" smtClean="0"/>
            <a:t>Students</a:t>
          </a:r>
          <a:endParaRPr lang="en-US" dirty="0"/>
        </a:p>
      </dgm:t>
    </dgm:pt>
    <dgm:pt modelId="{E6BA63D4-6270-4036-9BFD-7DDC906471A4}" type="parTrans" cxnId="{98951E04-2F91-4618-BA31-1F245D97FACF}">
      <dgm:prSet/>
      <dgm:spPr/>
      <dgm:t>
        <a:bodyPr/>
        <a:lstStyle/>
        <a:p>
          <a:endParaRPr lang="en-US"/>
        </a:p>
      </dgm:t>
    </dgm:pt>
    <dgm:pt modelId="{FA6496C9-06DF-4021-B306-4EB4D4A7E2CB}" type="sibTrans" cxnId="{98951E04-2F91-4618-BA31-1F245D97FACF}">
      <dgm:prSet/>
      <dgm:spPr/>
      <dgm:t>
        <a:bodyPr/>
        <a:lstStyle/>
        <a:p>
          <a:endParaRPr lang="en-US"/>
        </a:p>
      </dgm:t>
    </dgm:pt>
    <dgm:pt modelId="{342AF927-1479-44A1-A31F-E3DDB2EBB444}">
      <dgm:prSet phldrT="[Text]"/>
      <dgm:spPr/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1471A804-945E-40CB-91E1-919008C29E05}" type="parTrans" cxnId="{2DF92605-C6F5-4FD1-BCEC-14FDAB07A20D}">
      <dgm:prSet/>
      <dgm:spPr/>
      <dgm:t>
        <a:bodyPr/>
        <a:lstStyle/>
        <a:p>
          <a:endParaRPr lang="en-US"/>
        </a:p>
      </dgm:t>
    </dgm:pt>
    <dgm:pt modelId="{57514E8A-7B23-4950-A7ED-7F7E2EBA0369}" type="sibTrans" cxnId="{2DF92605-C6F5-4FD1-BCEC-14FDAB07A20D}">
      <dgm:prSet/>
      <dgm:spPr/>
      <dgm:t>
        <a:bodyPr/>
        <a:lstStyle/>
        <a:p>
          <a:endParaRPr lang="en-US"/>
        </a:p>
      </dgm:t>
    </dgm:pt>
    <dgm:pt modelId="{6A2385A2-FA16-4061-85F1-21E2462F5155}">
      <dgm:prSet phldrT="[Text]"/>
      <dgm:spPr/>
      <dgm:t>
        <a:bodyPr/>
        <a:lstStyle/>
        <a:p>
          <a:r>
            <a:rPr lang="en-US" dirty="0" smtClean="0"/>
            <a:t>Remove</a:t>
          </a:r>
          <a:endParaRPr lang="en-US" dirty="0"/>
        </a:p>
      </dgm:t>
    </dgm:pt>
    <dgm:pt modelId="{2B0CE139-60BE-4A57-B0FD-203EFE47409D}" type="parTrans" cxnId="{3E067F4A-730B-4A6E-9DC7-EE690A941093}">
      <dgm:prSet/>
      <dgm:spPr/>
      <dgm:t>
        <a:bodyPr/>
        <a:lstStyle/>
        <a:p>
          <a:endParaRPr lang="en-US"/>
        </a:p>
      </dgm:t>
    </dgm:pt>
    <dgm:pt modelId="{7E04723C-A7C4-4815-A911-FE91BE02C3F2}" type="sibTrans" cxnId="{3E067F4A-730B-4A6E-9DC7-EE690A941093}">
      <dgm:prSet/>
      <dgm:spPr/>
      <dgm:t>
        <a:bodyPr/>
        <a:lstStyle/>
        <a:p>
          <a:endParaRPr lang="en-US"/>
        </a:p>
      </dgm:t>
    </dgm:pt>
    <dgm:pt modelId="{51EFED95-2AFC-4D53-99C6-75EA24A1F814}" type="pres">
      <dgm:prSet presAssocID="{87A53368-E8E7-4A2B-8DBF-37AC1F3A6D5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0D82BC-9139-4D3D-9B5C-D47461C4D64C}" type="pres">
      <dgm:prSet presAssocID="{10FE51BE-8E11-419A-A7A4-801B563C4A89}" presName="root1" presStyleCnt="0"/>
      <dgm:spPr/>
    </dgm:pt>
    <dgm:pt modelId="{A2BCB14F-8242-4825-A605-0462F88270C0}" type="pres">
      <dgm:prSet presAssocID="{10FE51BE-8E11-419A-A7A4-801B563C4A89}" presName="LevelOneTextNode" presStyleLbl="node0" presStyleIdx="0" presStyleCnt="1" custLinFactX="-151133" custLinFactNeighborX="-200000" custLinFactNeighborY="-5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1DBD1-332A-4334-9C6B-7AAE8A3C65F0}" type="pres">
      <dgm:prSet presAssocID="{10FE51BE-8E11-419A-A7A4-801B563C4A89}" presName="level2hierChild" presStyleCnt="0"/>
      <dgm:spPr/>
    </dgm:pt>
    <dgm:pt modelId="{25FED5F2-34B4-4EDD-B7F8-BDC8776F9A16}" type="pres">
      <dgm:prSet presAssocID="{975C49E0-E22C-4E52-B743-D5FAA8B858C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B3DC40FA-976D-4C19-B849-C20A2DD118F8}" type="pres">
      <dgm:prSet presAssocID="{975C49E0-E22C-4E52-B743-D5FAA8B858C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5229227F-4300-402D-909A-A2F45BC540DF}" type="pres">
      <dgm:prSet presAssocID="{2D4E19FF-81F2-4158-8DC2-061DF693C01C}" presName="root2" presStyleCnt="0"/>
      <dgm:spPr/>
    </dgm:pt>
    <dgm:pt modelId="{786480CB-0700-4501-851A-D2DBF7FD5E59}" type="pres">
      <dgm:prSet presAssocID="{2D4E19FF-81F2-4158-8DC2-061DF693C01C}" presName="LevelTwoTextNode" presStyleLbl="node2" presStyleIdx="0" presStyleCnt="2" custScaleX="69716" custScaleY="79581" custLinFactY="182720" custLinFactNeighborX="-5631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87E54D-208A-4943-97A2-A2C85D5DE6E8}" type="pres">
      <dgm:prSet presAssocID="{2D4E19FF-81F2-4158-8DC2-061DF693C01C}" presName="level3hierChild" presStyleCnt="0"/>
      <dgm:spPr/>
    </dgm:pt>
    <dgm:pt modelId="{DB63ADA0-2F05-4F30-9D75-AF4FDE0DAD71}" type="pres">
      <dgm:prSet presAssocID="{DDDE46C9-E7FC-413C-BABC-52B93FBACFEA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2C877D2-D0BF-45AC-8E8C-2C0D3EBA2F40}" type="pres">
      <dgm:prSet presAssocID="{DDDE46C9-E7FC-413C-BABC-52B93FBACFEA}" presName="connTx" presStyleLbl="parChTrans1D3" presStyleIdx="0" presStyleCnt="5"/>
      <dgm:spPr/>
      <dgm:t>
        <a:bodyPr/>
        <a:lstStyle/>
        <a:p>
          <a:endParaRPr lang="en-US"/>
        </a:p>
      </dgm:t>
    </dgm:pt>
    <dgm:pt modelId="{A73837B0-014B-44B0-9CA3-7041D5F16012}" type="pres">
      <dgm:prSet presAssocID="{F5DD3148-4F31-4BB5-AD03-B06C89BFE661}" presName="root2" presStyleCnt="0"/>
      <dgm:spPr/>
    </dgm:pt>
    <dgm:pt modelId="{519140F7-3981-4562-BCF5-7608A5424BC8}" type="pres">
      <dgm:prSet presAssocID="{F5DD3148-4F31-4BB5-AD03-B06C89BFE661}" presName="LevelTwoTextNode" presStyleLbl="node3" presStyleIdx="0" presStyleCnt="5" custScaleX="69716" custScaleY="79581" custLinFactY="182721" custLinFactNeighborX="-18115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579E91-F8A3-4B8F-AC88-BCF396828E22}" type="pres">
      <dgm:prSet presAssocID="{F5DD3148-4F31-4BB5-AD03-B06C89BFE661}" presName="level3hierChild" presStyleCnt="0"/>
      <dgm:spPr/>
    </dgm:pt>
    <dgm:pt modelId="{465AE424-BE6F-4CEA-BEDC-323C515B299C}" type="pres">
      <dgm:prSet presAssocID="{C46E9F66-AFE5-4FAA-9171-F978D5EDE06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AAFC711-C658-4FB0-B47A-B6C583CCC038}" type="pres">
      <dgm:prSet presAssocID="{C46E9F66-AFE5-4FAA-9171-F978D5EDE06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4F93A02-903B-41F0-AF30-6A9A0DF9B48C}" type="pres">
      <dgm:prSet presAssocID="{14BCF5DA-120B-4021-B5CF-6594733DF027}" presName="root2" presStyleCnt="0"/>
      <dgm:spPr/>
    </dgm:pt>
    <dgm:pt modelId="{92945C7C-7AB8-4A6B-B5AC-D47B57E51B80}" type="pres">
      <dgm:prSet presAssocID="{14BCF5DA-120B-4021-B5CF-6594733DF027}" presName="LevelTwoTextNode" presStyleLbl="node2" presStyleIdx="1" presStyleCnt="2" custScaleX="69716" custScaleY="79581" custLinFactY="-117087" custLinFactNeighborX="-5244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8D6EFF-C3B6-48E4-B419-F77871B35ADA}" type="pres">
      <dgm:prSet presAssocID="{14BCF5DA-120B-4021-B5CF-6594733DF027}" presName="level3hierChild" presStyleCnt="0"/>
      <dgm:spPr/>
    </dgm:pt>
    <dgm:pt modelId="{03D5DB20-A85C-4B47-B1F8-BF7E3742050E}" type="pres">
      <dgm:prSet presAssocID="{B9515357-2915-4171-8AC3-830E4DDA44A5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883E06A6-04DE-4FD8-80FB-903305484C33}" type="pres">
      <dgm:prSet presAssocID="{B9515357-2915-4171-8AC3-830E4DDA44A5}" presName="connTx" presStyleLbl="parChTrans1D3" presStyleIdx="1" presStyleCnt="5"/>
      <dgm:spPr/>
      <dgm:t>
        <a:bodyPr/>
        <a:lstStyle/>
        <a:p>
          <a:endParaRPr lang="en-US"/>
        </a:p>
      </dgm:t>
    </dgm:pt>
    <dgm:pt modelId="{38991A91-4351-492D-9A2F-71D6A3F8EE47}" type="pres">
      <dgm:prSet presAssocID="{E82B26B8-1307-4178-8AC6-0D47B2465FCF}" presName="root2" presStyleCnt="0"/>
      <dgm:spPr/>
    </dgm:pt>
    <dgm:pt modelId="{7F32FCEC-C42C-4062-BABB-7C5AD6CEC0B4}" type="pres">
      <dgm:prSet presAssocID="{E82B26B8-1307-4178-8AC6-0D47B2465FCF}" presName="LevelTwoTextNode" presStyleLbl="node3" presStyleIdx="1" presStyleCnt="5" custScaleX="99939" custScaleY="79665" custLinFactY="-99287" custLinFactNeighborX="-1603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8EFCC4-E38E-425E-B3BA-249ED0348FAF}" type="pres">
      <dgm:prSet presAssocID="{E82B26B8-1307-4178-8AC6-0D47B2465FCF}" presName="level3hierChild" presStyleCnt="0"/>
      <dgm:spPr/>
    </dgm:pt>
    <dgm:pt modelId="{294AC76B-94A5-4F4A-848D-20F2C10DCD69}" type="pres">
      <dgm:prSet presAssocID="{8C691422-2AB2-423A-AFC5-B7422B6DB5FE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41CEC84B-8FCC-43F6-B673-4CA3F730C2B4}" type="pres">
      <dgm:prSet presAssocID="{8C691422-2AB2-423A-AFC5-B7422B6DB5FE}" presName="connTx" presStyleLbl="parChTrans1D3" presStyleIdx="2" presStyleCnt="5"/>
      <dgm:spPr/>
      <dgm:t>
        <a:bodyPr/>
        <a:lstStyle/>
        <a:p>
          <a:endParaRPr lang="en-US"/>
        </a:p>
      </dgm:t>
    </dgm:pt>
    <dgm:pt modelId="{35949A4B-6128-44F8-B05B-5EE66AC73F2C}" type="pres">
      <dgm:prSet presAssocID="{BD589ADC-9B9D-4A69-BA3A-7149972D83FA}" presName="root2" presStyleCnt="0"/>
      <dgm:spPr/>
    </dgm:pt>
    <dgm:pt modelId="{E02B45E8-D345-4158-9444-88AB72C67EDA}" type="pres">
      <dgm:prSet presAssocID="{BD589ADC-9B9D-4A69-BA3A-7149972D83FA}" presName="LevelTwoTextNode" presStyleLbl="node3" presStyleIdx="2" presStyleCnt="5" custScaleX="100000" custScaleY="77512" custLinFactY="-100000" custLinFactNeighborX="-15812" custLinFactNeighborY="-1205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02FC20-B9FF-4F4A-A49F-81BE8F69AEF3}" type="pres">
      <dgm:prSet presAssocID="{BD589ADC-9B9D-4A69-BA3A-7149972D83FA}" presName="level3hierChild" presStyleCnt="0"/>
      <dgm:spPr/>
    </dgm:pt>
    <dgm:pt modelId="{4B52CA6C-8532-4FE8-8C35-A47F447DED65}" type="pres">
      <dgm:prSet presAssocID="{8B02A9FA-67A5-4076-A5EA-51366F1A8A7D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D96A0FE6-5293-496A-BAAA-70A6C51F8C95}" type="pres">
      <dgm:prSet presAssocID="{8B02A9FA-67A5-4076-A5EA-51366F1A8A7D}" presName="connTx" presStyleLbl="parChTrans1D4" presStyleIdx="0" presStyleCnt="3"/>
      <dgm:spPr/>
      <dgm:t>
        <a:bodyPr/>
        <a:lstStyle/>
        <a:p>
          <a:endParaRPr lang="en-US"/>
        </a:p>
      </dgm:t>
    </dgm:pt>
    <dgm:pt modelId="{B758E83C-9B4E-4E59-98FC-1EA32B0856DF}" type="pres">
      <dgm:prSet presAssocID="{C88E27C8-12AA-4A5B-9092-856026F4B170}" presName="root2" presStyleCnt="0"/>
      <dgm:spPr/>
    </dgm:pt>
    <dgm:pt modelId="{E6A7A8BB-63C3-4A36-80E6-06F2ABEEFCB2}" type="pres">
      <dgm:prSet presAssocID="{C88E27C8-12AA-4A5B-9092-856026F4B170}" presName="LevelTwoTextNode" presStyleLbl="node4" presStyleIdx="0" presStyleCnt="3" custScaleY="83969" custLinFactY="-100000" custLinFactNeighborX="-14861" custLinFactNeighborY="-1593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DC7BF3-F5CE-4E9B-A610-1BF3D894C1C3}" type="pres">
      <dgm:prSet presAssocID="{C88E27C8-12AA-4A5B-9092-856026F4B170}" presName="level3hierChild" presStyleCnt="0"/>
      <dgm:spPr/>
    </dgm:pt>
    <dgm:pt modelId="{4AD681E1-B7F3-40EE-BDCE-652C90BC7C0D}" type="pres">
      <dgm:prSet presAssocID="{1471A804-945E-40CB-91E1-919008C29E05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813307AD-0677-4798-AE0D-214788903495}" type="pres">
      <dgm:prSet presAssocID="{1471A804-945E-40CB-91E1-919008C29E05}" presName="connTx" presStyleLbl="parChTrans1D4" presStyleIdx="1" presStyleCnt="3"/>
      <dgm:spPr/>
      <dgm:t>
        <a:bodyPr/>
        <a:lstStyle/>
        <a:p>
          <a:endParaRPr lang="en-US"/>
        </a:p>
      </dgm:t>
    </dgm:pt>
    <dgm:pt modelId="{E7423841-B0C7-437E-9071-C4D58030A678}" type="pres">
      <dgm:prSet presAssocID="{342AF927-1479-44A1-A31F-E3DDB2EBB444}" presName="root2" presStyleCnt="0"/>
      <dgm:spPr/>
    </dgm:pt>
    <dgm:pt modelId="{D419B6F2-519F-41F1-BF33-D107CF1989EF}" type="pres">
      <dgm:prSet presAssocID="{342AF927-1479-44A1-A31F-E3DDB2EBB444}" presName="LevelTwoTextNode" presStyleLbl="node4" presStyleIdx="1" presStyleCnt="3" custScaleY="83969" custLinFactY="-100000" custLinFactNeighborX="-14861" custLinFactNeighborY="-1593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BB30C9-9652-4A44-977D-0FBA6D7673BA}" type="pres">
      <dgm:prSet presAssocID="{342AF927-1479-44A1-A31F-E3DDB2EBB444}" presName="level3hierChild" presStyleCnt="0"/>
      <dgm:spPr/>
    </dgm:pt>
    <dgm:pt modelId="{6A9AFD4A-9708-4FFB-80EE-842C38F74054}" type="pres">
      <dgm:prSet presAssocID="{B9FFE117-BD76-42EE-ACA0-D8497F28B051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1EAAC434-B55D-4D2D-967F-FEED2E509FC1}" type="pres">
      <dgm:prSet presAssocID="{B9FFE117-BD76-42EE-ACA0-D8497F28B051}" presName="connTx" presStyleLbl="parChTrans1D3" presStyleIdx="3" presStyleCnt="5"/>
      <dgm:spPr/>
      <dgm:t>
        <a:bodyPr/>
        <a:lstStyle/>
        <a:p>
          <a:endParaRPr lang="en-US"/>
        </a:p>
      </dgm:t>
    </dgm:pt>
    <dgm:pt modelId="{7DFBB570-F5C7-47F3-9687-43F5909CD44E}" type="pres">
      <dgm:prSet presAssocID="{69230190-686C-4229-96DB-C416324E587A}" presName="root2" presStyleCnt="0"/>
      <dgm:spPr/>
    </dgm:pt>
    <dgm:pt modelId="{241AD1B2-E497-4740-9956-4B1838E776DA}" type="pres">
      <dgm:prSet presAssocID="{69230190-686C-4229-96DB-C416324E587A}" presName="LevelTwoTextNode" presStyleLbl="node3" presStyleIdx="3" presStyleCnt="5" custScaleY="77512" custLinFactY="-52977" custLinFactNeighborX="-1603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86B14C-C03B-4ED7-9FB3-7E7D7F942622}" type="pres">
      <dgm:prSet presAssocID="{69230190-686C-4229-96DB-C416324E587A}" presName="level3hierChild" presStyleCnt="0"/>
      <dgm:spPr/>
    </dgm:pt>
    <dgm:pt modelId="{662CDC1E-3F36-466F-8B3B-755CAD600630}" type="pres">
      <dgm:prSet presAssocID="{E6BA63D4-6270-4036-9BFD-7DDC906471A4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3472E3F9-7EA5-47CE-9CF9-0ECD7C01200C}" type="pres">
      <dgm:prSet presAssocID="{E6BA63D4-6270-4036-9BFD-7DDC906471A4}" presName="connTx" presStyleLbl="parChTrans1D3" presStyleIdx="4" presStyleCnt="5"/>
      <dgm:spPr/>
      <dgm:t>
        <a:bodyPr/>
        <a:lstStyle/>
        <a:p>
          <a:endParaRPr lang="en-US"/>
        </a:p>
      </dgm:t>
    </dgm:pt>
    <dgm:pt modelId="{330A4A11-E4BC-4DDE-BD0D-465B70DB1CFF}" type="pres">
      <dgm:prSet presAssocID="{B19492D7-13C4-4AE6-857A-4CD28AF0BEDE}" presName="root2" presStyleCnt="0"/>
      <dgm:spPr/>
    </dgm:pt>
    <dgm:pt modelId="{89CF96BA-9803-46E8-A29D-D8A4C940CBA3}" type="pres">
      <dgm:prSet presAssocID="{B19492D7-13C4-4AE6-857A-4CD28AF0BEDE}" presName="LevelTwoTextNode" presStyleLbl="node3" presStyleIdx="4" presStyleCnt="5" custScaleY="77512" custLinFactY="-139672" custLinFactNeighborX="-16030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7F917-3302-4522-B6FF-27F7C1D48802}" type="pres">
      <dgm:prSet presAssocID="{B19492D7-13C4-4AE6-857A-4CD28AF0BEDE}" presName="level3hierChild" presStyleCnt="0"/>
      <dgm:spPr/>
    </dgm:pt>
    <dgm:pt modelId="{668DA278-1A63-4589-AB54-0410372893F5}" type="pres">
      <dgm:prSet presAssocID="{2B0CE139-60BE-4A57-B0FD-203EFE47409D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40D78B19-22C3-4B72-93F9-4E6E9D0FF066}" type="pres">
      <dgm:prSet presAssocID="{2B0CE139-60BE-4A57-B0FD-203EFE47409D}" presName="connTx" presStyleLbl="parChTrans1D4" presStyleIdx="2" presStyleCnt="3"/>
      <dgm:spPr/>
      <dgm:t>
        <a:bodyPr/>
        <a:lstStyle/>
        <a:p>
          <a:endParaRPr lang="en-US"/>
        </a:p>
      </dgm:t>
    </dgm:pt>
    <dgm:pt modelId="{BFACFDB8-E295-41CD-887F-B0A902A5C652}" type="pres">
      <dgm:prSet presAssocID="{6A2385A2-FA16-4061-85F1-21E2462F5155}" presName="root2" presStyleCnt="0"/>
      <dgm:spPr/>
    </dgm:pt>
    <dgm:pt modelId="{F7D0C3CD-299F-4E5C-B8F9-2E3D0F931EEB}" type="pres">
      <dgm:prSet presAssocID="{6A2385A2-FA16-4061-85F1-21E2462F5155}" presName="LevelTwoTextNode" presStyleLbl="node4" presStyleIdx="2" presStyleCnt="3" custScaleY="84428" custLinFactY="-104018" custLinFactNeighborX="-14646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3A732-9C68-4170-913D-60BF9360006A}" type="pres">
      <dgm:prSet presAssocID="{6A2385A2-FA16-4061-85F1-21E2462F5155}" presName="level3hierChild" presStyleCnt="0"/>
      <dgm:spPr/>
    </dgm:pt>
  </dgm:ptLst>
  <dgm:cxnLst>
    <dgm:cxn modelId="{B61B8987-4A79-4FE8-A7A1-C21CDD5B1F5F}" type="presOf" srcId="{E82B26B8-1307-4178-8AC6-0D47B2465FCF}" destId="{7F32FCEC-C42C-4062-BABB-7C5AD6CEC0B4}" srcOrd="0" destOrd="0" presId="urn:microsoft.com/office/officeart/2008/layout/HorizontalMultiLevelHierarchy"/>
    <dgm:cxn modelId="{D2F44FE0-A19E-4A56-9FB1-684BD7A4D168}" type="presOf" srcId="{B9515357-2915-4171-8AC3-830E4DDA44A5}" destId="{03D5DB20-A85C-4B47-B1F8-BF7E3742050E}" srcOrd="0" destOrd="0" presId="urn:microsoft.com/office/officeart/2008/layout/HorizontalMultiLevelHierarchy"/>
    <dgm:cxn modelId="{72312E8B-DBAD-4629-B4EC-8CDA57303B3C}" srcId="{87A53368-E8E7-4A2B-8DBF-37AC1F3A6D56}" destId="{10FE51BE-8E11-419A-A7A4-801B563C4A89}" srcOrd="0" destOrd="0" parTransId="{800448FB-1077-43E2-87B8-DC1C6C6FA157}" sibTransId="{AC391E12-C570-4EB7-9CDB-F73E79F3E57A}"/>
    <dgm:cxn modelId="{2EC7A90B-0466-48C8-88BB-32F2A9555762}" type="presOf" srcId="{1471A804-945E-40CB-91E1-919008C29E05}" destId="{813307AD-0677-4798-AE0D-214788903495}" srcOrd="1" destOrd="0" presId="urn:microsoft.com/office/officeart/2008/layout/HorizontalMultiLevelHierarchy"/>
    <dgm:cxn modelId="{17A30B0A-0321-491C-96A2-2EFB122E0B06}" type="presOf" srcId="{2D4E19FF-81F2-4158-8DC2-061DF693C01C}" destId="{786480CB-0700-4501-851A-D2DBF7FD5E59}" srcOrd="0" destOrd="0" presId="urn:microsoft.com/office/officeart/2008/layout/HorizontalMultiLevelHierarchy"/>
    <dgm:cxn modelId="{BECE3A0E-780E-4634-8351-B015F83004C2}" type="presOf" srcId="{69230190-686C-4229-96DB-C416324E587A}" destId="{241AD1B2-E497-4740-9956-4B1838E776DA}" srcOrd="0" destOrd="0" presId="urn:microsoft.com/office/officeart/2008/layout/HorizontalMultiLevelHierarchy"/>
    <dgm:cxn modelId="{59841582-04E2-4F07-A9E3-587C09FDE612}" srcId="{14BCF5DA-120B-4021-B5CF-6594733DF027}" destId="{BD589ADC-9B9D-4A69-BA3A-7149972D83FA}" srcOrd="1" destOrd="0" parTransId="{8C691422-2AB2-423A-AFC5-B7422B6DB5FE}" sibTransId="{4B0A9352-A5E7-40DB-B825-F4BEA4E2E748}"/>
    <dgm:cxn modelId="{7B7FE8C8-2053-4634-A74F-58F25E123FFE}" type="presOf" srcId="{E6BA63D4-6270-4036-9BFD-7DDC906471A4}" destId="{662CDC1E-3F36-466F-8B3B-755CAD600630}" srcOrd="0" destOrd="0" presId="urn:microsoft.com/office/officeart/2008/layout/HorizontalMultiLevelHierarchy"/>
    <dgm:cxn modelId="{EF9BA4F6-1B5D-4787-8372-081F2EBC7546}" type="presOf" srcId="{B9FFE117-BD76-42EE-ACA0-D8497F28B051}" destId="{1EAAC434-B55D-4D2D-967F-FEED2E509FC1}" srcOrd="1" destOrd="0" presId="urn:microsoft.com/office/officeart/2008/layout/HorizontalMultiLevelHierarchy"/>
    <dgm:cxn modelId="{DA5DC3CB-B59E-4E20-9D11-A1991DA3BC15}" type="presOf" srcId="{975C49E0-E22C-4E52-B743-D5FAA8B858C7}" destId="{B3DC40FA-976D-4C19-B849-C20A2DD118F8}" srcOrd="1" destOrd="0" presId="urn:microsoft.com/office/officeart/2008/layout/HorizontalMultiLevelHierarchy"/>
    <dgm:cxn modelId="{FD25CC15-64EF-4A6C-80B4-83C660F79F4A}" srcId="{10FE51BE-8E11-419A-A7A4-801B563C4A89}" destId="{14BCF5DA-120B-4021-B5CF-6594733DF027}" srcOrd="1" destOrd="0" parTransId="{C46E9F66-AFE5-4FAA-9171-F978D5EDE060}" sibTransId="{919CFDAB-3950-4F30-8CC1-B1DE38A7251C}"/>
    <dgm:cxn modelId="{CE6033CE-8387-4A3C-A416-6EE977964071}" type="presOf" srcId="{BD589ADC-9B9D-4A69-BA3A-7149972D83FA}" destId="{E02B45E8-D345-4158-9444-88AB72C67EDA}" srcOrd="0" destOrd="0" presId="urn:microsoft.com/office/officeart/2008/layout/HorizontalMultiLevelHierarchy"/>
    <dgm:cxn modelId="{A5AF521B-DD77-4C1F-8C73-F412E1EA9F15}" type="presOf" srcId="{F5DD3148-4F31-4BB5-AD03-B06C89BFE661}" destId="{519140F7-3981-4562-BCF5-7608A5424BC8}" srcOrd="0" destOrd="0" presId="urn:microsoft.com/office/officeart/2008/layout/HorizontalMultiLevelHierarchy"/>
    <dgm:cxn modelId="{D67B1F2C-8AE3-43B1-BC17-F35DBED98197}" type="presOf" srcId="{14BCF5DA-120B-4021-B5CF-6594733DF027}" destId="{92945C7C-7AB8-4A6B-B5AC-D47B57E51B80}" srcOrd="0" destOrd="0" presId="urn:microsoft.com/office/officeart/2008/layout/HorizontalMultiLevelHierarchy"/>
    <dgm:cxn modelId="{76F9672C-99A3-4A01-A954-10E0CD40A983}" srcId="{14BCF5DA-120B-4021-B5CF-6594733DF027}" destId="{E82B26B8-1307-4178-8AC6-0D47B2465FCF}" srcOrd="0" destOrd="0" parTransId="{B9515357-2915-4171-8AC3-830E4DDA44A5}" sibTransId="{A21280E9-B4C9-4801-877A-A4CFFC77AFBB}"/>
    <dgm:cxn modelId="{37AEE4B6-CAFD-4C2E-B55C-EA75163A823E}" type="presOf" srcId="{8C691422-2AB2-423A-AFC5-B7422B6DB5FE}" destId="{294AC76B-94A5-4F4A-848D-20F2C10DCD69}" srcOrd="0" destOrd="0" presId="urn:microsoft.com/office/officeart/2008/layout/HorizontalMultiLevelHierarchy"/>
    <dgm:cxn modelId="{354FFF0B-CF52-4AF7-929E-654DA3D85F6F}" type="presOf" srcId="{DDDE46C9-E7FC-413C-BABC-52B93FBACFEA}" destId="{DB63ADA0-2F05-4F30-9D75-AF4FDE0DAD71}" srcOrd="0" destOrd="0" presId="urn:microsoft.com/office/officeart/2008/layout/HorizontalMultiLevelHierarchy"/>
    <dgm:cxn modelId="{9D97DFCC-CE87-4AD3-AF1A-8C5407B1C35A}" type="presOf" srcId="{E6BA63D4-6270-4036-9BFD-7DDC906471A4}" destId="{3472E3F9-7EA5-47CE-9CF9-0ECD7C01200C}" srcOrd="1" destOrd="0" presId="urn:microsoft.com/office/officeart/2008/layout/HorizontalMultiLevelHierarchy"/>
    <dgm:cxn modelId="{51DCDD2D-5797-4657-A2F9-2FDF0E5AD9A8}" srcId="{14BCF5DA-120B-4021-B5CF-6594733DF027}" destId="{69230190-686C-4229-96DB-C416324E587A}" srcOrd="2" destOrd="0" parTransId="{B9FFE117-BD76-42EE-ACA0-D8497F28B051}" sibTransId="{A916ABA8-9120-485C-B6BB-AC89CBF91F22}"/>
    <dgm:cxn modelId="{08F698CB-2C92-4B77-97FB-3D61FAA4538A}" type="presOf" srcId="{10FE51BE-8E11-419A-A7A4-801B563C4A89}" destId="{A2BCB14F-8242-4825-A605-0462F88270C0}" srcOrd="0" destOrd="0" presId="urn:microsoft.com/office/officeart/2008/layout/HorizontalMultiLevelHierarchy"/>
    <dgm:cxn modelId="{C9BF2B70-7A28-466B-A8AF-87AB9034B78E}" type="presOf" srcId="{342AF927-1479-44A1-A31F-E3DDB2EBB444}" destId="{D419B6F2-519F-41F1-BF33-D107CF1989EF}" srcOrd="0" destOrd="0" presId="urn:microsoft.com/office/officeart/2008/layout/HorizontalMultiLevelHierarchy"/>
    <dgm:cxn modelId="{7EDED0DD-DE54-4800-8C4A-0841986D90A0}" type="presOf" srcId="{8B02A9FA-67A5-4076-A5EA-51366F1A8A7D}" destId="{4B52CA6C-8532-4FE8-8C35-A47F447DED65}" srcOrd="0" destOrd="0" presId="urn:microsoft.com/office/officeart/2008/layout/HorizontalMultiLevelHierarchy"/>
    <dgm:cxn modelId="{3B8368B3-B34F-4787-8E39-1F785C35D41A}" type="presOf" srcId="{2B0CE139-60BE-4A57-B0FD-203EFE47409D}" destId="{668DA278-1A63-4589-AB54-0410372893F5}" srcOrd="0" destOrd="0" presId="urn:microsoft.com/office/officeart/2008/layout/HorizontalMultiLevelHierarchy"/>
    <dgm:cxn modelId="{2DF92605-C6F5-4FD1-BCEC-14FDAB07A20D}" srcId="{BD589ADC-9B9D-4A69-BA3A-7149972D83FA}" destId="{342AF927-1479-44A1-A31F-E3DDB2EBB444}" srcOrd="1" destOrd="0" parTransId="{1471A804-945E-40CB-91E1-919008C29E05}" sibTransId="{57514E8A-7B23-4950-A7ED-7F7E2EBA0369}"/>
    <dgm:cxn modelId="{39635EDB-CE5B-4F33-B25F-3DE04D72FAB4}" type="presOf" srcId="{8C691422-2AB2-423A-AFC5-B7422B6DB5FE}" destId="{41CEC84B-8FCC-43F6-B673-4CA3F730C2B4}" srcOrd="1" destOrd="0" presId="urn:microsoft.com/office/officeart/2008/layout/HorizontalMultiLevelHierarchy"/>
    <dgm:cxn modelId="{124F0A58-38B5-4F43-92C6-D112F9C5442D}" type="presOf" srcId="{2B0CE139-60BE-4A57-B0FD-203EFE47409D}" destId="{40D78B19-22C3-4B72-93F9-4E6E9D0FF066}" srcOrd="1" destOrd="0" presId="urn:microsoft.com/office/officeart/2008/layout/HorizontalMultiLevelHierarchy"/>
    <dgm:cxn modelId="{30B67E65-99DF-4D0A-A69B-C3B50720996C}" srcId="{BD589ADC-9B9D-4A69-BA3A-7149972D83FA}" destId="{C88E27C8-12AA-4A5B-9092-856026F4B170}" srcOrd="0" destOrd="0" parTransId="{8B02A9FA-67A5-4076-A5EA-51366F1A8A7D}" sibTransId="{9C333D91-99BE-4117-89EB-03F7618287C6}"/>
    <dgm:cxn modelId="{E8BEC750-9224-4188-9BF0-7B8268E72800}" type="presOf" srcId="{DDDE46C9-E7FC-413C-BABC-52B93FBACFEA}" destId="{62C877D2-D0BF-45AC-8E8C-2C0D3EBA2F40}" srcOrd="1" destOrd="0" presId="urn:microsoft.com/office/officeart/2008/layout/HorizontalMultiLevelHierarchy"/>
    <dgm:cxn modelId="{695CEDB5-CEA0-4A0B-B2DE-6143BC3E4075}" srcId="{2D4E19FF-81F2-4158-8DC2-061DF693C01C}" destId="{F5DD3148-4F31-4BB5-AD03-B06C89BFE661}" srcOrd="0" destOrd="0" parTransId="{DDDE46C9-E7FC-413C-BABC-52B93FBACFEA}" sibTransId="{D8D84299-5A0E-40A6-95C2-90F687655597}"/>
    <dgm:cxn modelId="{723B8E8E-C166-4337-A5A0-D37FAA412082}" srcId="{10FE51BE-8E11-419A-A7A4-801B563C4A89}" destId="{2D4E19FF-81F2-4158-8DC2-061DF693C01C}" srcOrd="0" destOrd="0" parTransId="{975C49E0-E22C-4E52-B743-D5FAA8B858C7}" sibTransId="{827AACB9-8C3A-4623-ADB8-84FBC1E6C98A}"/>
    <dgm:cxn modelId="{F145EDD2-7F75-4FA5-AEB4-8C1FE5A09A62}" type="presOf" srcId="{1471A804-945E-40CB-91E1-919008C29E05}" destId="{4AD681E1-B7F3-40EE-BDCE-652C90BC7C0D}" srcOrd="0" destOrd="0" presId="urn:microsoft.com/office/officeart/2008/layout/HorizontalMultiLevelHierarchy"/>
    <dgm:cxn modelId="{8359D0C8-FE4C-492D-818D-CD8B931BCA6C}" type="presOf" srcId="{B19492D7-13C4-4AE6-857A-4CD28AF0BEDE}" destId="{89CF96BA-9803-46E8-A29D-D8A4C940CBA3}" srcOrd="0" destOrd="0" presId="urn:microsoft.com/office/officeart/2008/layout/HorizontalMultiLevelHierarchy"/>
    <dgm:cxn modelId="{696BB170-8A80-49D4-9F86-C0916F029A8E}" type="presOf" srcId="{C88E27C8-12AA-4A5B-9092-856026F4B170}" destId="{E6A7A8BB-63C3-4A36-80E6-06F2ABEEFCB2}" srcOrd="0" destOrd="0" presId="urn:microsoft.com/office/officeart/2008/layout/HorizontalMultiLevelHierarchy"/>
    <dgm:cxn modelId="{DFDB221B-FFF1-404C-B040-E91CE46AD2B0}" type="presOf" srcId="{B9FFE117-BD76-42EE-ACA0-D8497F28B051}" destId="{6A9AFD4A-9708-4FFB-80EE-842C38F74054}" srcOrd="0" destOrd="0" presId="urn:microsoft.com/office/officeart/2008/layout/HorizontalMultiLevelHierarchy"/>
    <dgm:cxn modelId="{98951E04-2F91-4618-BA31-1F245D97FACF}" srcId="{14BCF5DA-120B-4021-B5CF-6594733DF027}" destId="{B19492D7-13C4-4AE6-857A-4CD28AF0BEDE}" srcOrd="3" destOrd="0" parTransId="{E6BA63D4-6270-4036-9BFD-7DDC906471A4}" sibTransId="{FA6496C9-06DF-4021-B306-4EB4D4A7E2CB}"/>
    <dgm:cxn modelId="{7AECB345-505C-443C-A398-E49EF1048125}" type="presOf" srcId="{87A53368-E8E7-4A2B-8DBF-37AC1F3A6D56}" destId="{51EFED95-2AFC-4D53-99C6-75EA24A1F814}" srcOrd="0" destOrd="0" presId="urn:microsoft.com/office/officeart/2008/layout/HorizontalMultiLevelHierarchy"/>
    <dgm:cxn modelId="{FDE41475-D4D3-49F0-90D0-7C1008794DD9}" type="presOf" srcId="{B9515357-2915-4171-8AC3-830E4DDA44A5}" destId="{883E06A6-04DE-4FD8-80FB-903305484C33}" srcOrd="1" destOrd="0" presId="urn:microsoft.com/office/officeart/2008/layout/HorizontalMultiLevelHierarchy"/>
    <dgm:cxn modelId="{93B443AA-78F9-45DF-B9E1-F600B1DD4F63}" type="presOf" srcId="{975C49E0-E22C-4E52-B743-D5FAA8B858C7}" destId="{25FED5F2-34B4-4EDD-B7F8-BDC8776F9A16}" srcOrd="0" destOrd="0" presId="urn:microsoft.com/office/officeart/2008/layout/HorizontalMultiLevelHierarchy"/>
    <dgm:cxn modelId="{201CBA0A-F42B-4EBD-9E5C-D8B6DF55FCA9}" type="presOf" srcId="{8B02A9FA-67A5-4076-A5EA-51366F1A8A7D}" destId="{D96A0FE6-5293-496A-BAAA-70A6C51F8C95}" srcOrd="1" destOrd="0" presId="urn:microsoft.com/office/officeart/2008/layout/HorizontalMultiLevelHierarchy"/>
    <dgm:cxn modelId="{389FF95B-B32E-4E78-926B-E028D38F7EBB}" type="presOf" srcId="{C46E9F66-AFE5-4FAA-9171-F978D5EDE060}" destId="{465AE424-BE6F-4CEA-BEDC-323C515B299C}" srcOrd="0" destOrd="0" presId="urn:microsoft.com/office/officeart/2008/layout/HorizontalMultiLevelHierarchy"/>
    <dgm:cxn modelId="{0AD85964-4335-491B-B322-BBF2116A96CE}" type="presOf" srcId="{C46E9F66-AFE5-4FAA-9171-F978D5EDE060}" destId="{2AAFC711-C658-4FB0-B47A-B6C583CCC038}" srcOrd="1" destOrd="0" presId="urn:microsoft.com/office/officeart/2008/layout/HorizontalMultiLevelHierarchy"/>
    <dgm:cxn modelId="{3E067F4A-730B-4A6E-9DC7-EE690A941093}" srcId="{B19492D7-13C4-4AE6-857A-4CD28AF0BEDE}" destId="{6A2385A2-FA16-4061-85F1-21E2462F5155}" srcOrd="0" destOrd="0" parTransId="{2B0CE139-60BE-4A57-B0FD-203EFE47409D}" sibTransId="{7E04723C-A7C4-4815-A911-FE91BE02C3F2}"/>
    <dgm:cxn modelId="{3F6C9862-8EC4-401A-99F5-1B74D4BABA9B}" type="presOf" srcId="{6A2385A2-FA16-4061-85F1-21E2462F5155}" destId="{F7D0C3CD-299F-4E5C-B8F9-2E3D0F931EEB}" srcOrd="0" destOrd="0" presId="urn:microsoft.com/office/officeart/2008/layout/HorizontalMultiLevelHierarchy"/>
    <dgm:cxn modelId="{7AE5DFE0-C10C-49F0-8152-7096363D4F83}" type="presParOf" srcId="{51EFED95-2AFC-4D53-99C6-75EA24A1F814}" destId="{F10D82BC-9139-4D3D-9B5C-D47461C4D64C}" srcOrd="0" destOrd="0" presId="urn:microsoft.com/office/officeart/2008/layout/HorizontalMultiLevelHierarchy"/>
    <dgm:cxn modelId="{F3E5F89C-6A8A-46CF-AF2E-6D4F8C2CE51E}" type="presParOf" srcId="{F10D82BC-9139-4D3D-9B5C-D47461C4D64C}" destId="{A2BCB14F-8242-4825-A605-0462F88270C0}" srcOrd="0" destOrd="0" presId="urn:microsoft.com/office/officeart/2008/layout/HorizontalMultiLevelHierarchy"/>
    <dgm:cxn modelId="{CEFFD8CF-953E-4DE9-8F48-4F07329491B3}" type="presParOf" srcId="{F10D82BC-9139-4D3D-9B5C-D47461C4D64C}" destId="{7551DBD1-332A-4334-9C6B-7AAE8A3C65F0}" srcOrd="1" destOrd="0" presId="urn:microsoft.com/office/officeart/2008/layout/HorizontalMultiLevelHierarchy"/>
    <dgm:cxn modelId="{EB505C9A-47CE-47BD-9EF3-ED7C66244760}" type="presParOf" srcId="{7551DBD1-332A-4334-9C6B-7AAE8A3C65F0}" destId="{25FED5F2-34B4-4EDD-B7F8-BDC8776F9A16}" srcOrd="0" destOrd="0" presId="urn:microsoft.com/office/officeart/2008/layout/HorizontalMultiLevelHierarchy"/>
    <dgm:cxn modelId="{44BF2026-11CB-4319-AA6C-DFB68E586D3C}" type="presParOf" srcId="{25FED5F2-34B4-4EDD-B7F8-BDC8776F9A16}" destId="{B3DC40FA-976D-4C19-B849-C20A2DD118F8}" srcOrd="0" destOrd="0" presId="urn:microsoft.com/office/officeart/2008/layout/HorizontalMultiLevelHierarchy"/>
    <dgm:cxn modelId="{3604A467-07DB-4B58-A873-8E9E98114061}" type="presParOf" srcId="{7551DBD1-332A-4334-9C6B-7AAE8A3C65F0}" destId="{5229227F-4300-402D-909A-A2F45BC540DF}" srcOrd="1" destOrd="0" presId="urn:microsoft.com/office/officeart/2008/layout/HorizontalMultiLevelHierarchy"/>
    <dgm:cxn modelId="{4E1C22AF-FB10-4CF3-AAFE-43A694B88027}" type="presParOf" srcId="{5229227F-4300-402D-909A-A2F45BC540DF}" destId="{786480CB-0700-4501-851A-D2DBF7FD5E59}" srcOrd="0" destOrd="0" presId="urn:microsoft.com/office/officeart/2008/layout/HorizontalMultiLevelHierarchy"/>
    <dgm:cxn modelId="{14D9E7A6-EA52-4819-BD68-FAF62F1C9AB3}" type="presParOf" srcId="{5229227F-4300-402D-909A-A2F45BC540DF}" destId="{C087E54D-208A-4943-97A2-A2C85D5DE6E8}" srcOrd="1" destOrd="0" presId="urn:microsoft.com/office/officeart/2008/layout/HorizontalMultiLevelHierarchy"/>
    <dgm:cxn modelId="{C317503F-C904-4498-A786-0C75D9A6C548}" type="presParOf" srcId="{C087E54D-208A-4943-97A2-A2C85D5DE6E8}" destId="{DB63ADA0-2F05-4F30-9D75-AF4FDE0DAD71}" srcOrd="0" destOrd="0" presId="urn:microsoft.com/office/officeart/2008/layout/HorizontalMultiLevelHierarchy"/>
    <dgm:cxn modelId="{38DE8895-E428-4831-8677-7CFC32123FEB}" type="presParOf" srcId="{DB63ADA0-2F05-4F30-9D75-AF4FDE0DAD71}" destId="{62C877D2-D0BF-45AC-8E8C-2C0D3EBA2F40}" srcOrd="0" destOrd="0" presId="urn:microsoft.com/office/officeart/2008/layout/HorizontalMultiLevelHierarchy"/>
    <dgm:cxn modelId="{C467A1DE-340D-4439-9E52-82FD8A9FAF4B}" type="presParOf" srcId="{C087E54D-208A-4943-97A2-A2C85D5DE6E8}" destId="{A73837B0-014B-44B0-9CA3-7041D5F16012}" srcOrd="1" destOrd="0" presId="urn:microsoft.com/office/officeart/2008/layout/HorizontalMultiLevelHierarchy"/>
    <dgm:cxn modelId="{7C97F20A-2193-4394-BA34-EFDCA919BBE6}" type="presParOf" srcId="{A73837B0-014B-44B0-9CA3-7041D5F16012}" destId="{519140F7-3981-4562-BCF5-7608A5424BC8}" srcOrd="0" destOrd="0" presId="urn:microsoft.com/office/officeart/2008/layout/HorizontalMultiLevelHierarchy"/>
    <dgm:cxn modelId="{7194688A-359B-465D-877C-A09EA4F87960}" type="presParOf" srcId="{A73837B0-014B-44B0-9CA3-7041D5F16012}" destId="{C3579E91-F8A3-4B8F-AC88-BCF396828E22}" srcOrd="1" destOrd="0" presId="urn:microsoft.com/office/officeart/2008/layout/HorizontalMultiLevelHierarchy"/>
    <dgm:cxn modelId="{465BD438-0D8C-4389-955C-801A409C2FC8}" type="presParOf" srcId="{7551DBD1-332A-4334-9C6B-7AAE8A3C65F0}" destId="{465AE424-BE6F-4CEA-BEDC-323C515B299C}" srcOrd="2" destOrd="0" presId="urn:microsoft.com/office/officeart/2008/layout/HorizontalMultiLevelHierarchy"/>
    <dgm:cxn modelId="{D5B78379-F7E5-461B-A74D-B70CDDBF85C6}" type="presParOf" srcId="{465AE424-BE6F-4CEA-BEDC-323C515B299C}" destId="{2AAFC711-C658-4FB0-B47A-B6C583CCC038}" srcOrd="0" destOrd="0" presId="urn:microsoft.com/office/officeart/2008/layout/HorizontalMultiLevelHierarchy"/>
    <dgm:cxn modelId="{4291778F-EB7D-475B-8E92-F9228FE3724B}" type="presParOf" srcId="{7551DBD1-332A-4334-9C6B-7AAE8A3C65F0}" destId="{B4F93A02-903B-41F0-AF30-6A9A0DF9B48C}" srcOrd="3" destOrd="0" presId="urn:microsoft.com/office/officeart/2008/layout/HorizontalMultiLevelHierarchy"/>
    <dgm:cxn modelId="{FD1A17CA-C52E-4E3C-BCE8-82399D940D8E}" type="presParOf" srcId="{B4F93A02-903B-41F0-AF30-6A9A0DF9B48C}" destId="{92945C7C-7AB8-4A6B-B5AC-D47B57E51B80}" srcOrd="0" destOrd="0" presId="urn:microsoft.com/office/officeart/2008/layout/HorizontalMultiLevelHierarchy"/>
    <dgm:cxn modelId="{46A93312-6268-4A71-A9DD-58F229D6C40B}" type="presParOf" srcId="{B4F93A02-903B-41F0-AF30-6A9A0DF9B48C}" destId="{7B8D6EFF-C3B6-48E4-B419-F77871B35ADA}" srcOrd="1" destOrd="0" presId="urn:microsoft.com/office/officeart/2008/layout/HorizontalMultiLevelHierarchy"/>
    <dgm:cxn modelId="{66A706E3-0A5B-464A-A1A8-79E12B0787A9}" type="presParOf" srcId="{7B8D6EFF-C3B6-48E4-B419-F77871B35ADA}" destId="{03D5DB20-A85C-4B47-B1F8-BF7E3742050E}" srcOrd="0" destOrd="0" presId="urn:microsoft.com/office/officeart/2008/layout/HorizontalMultiLevelHierarchy"/>
    <dgm:cxn modelId="{D57E3F3E-F325-45F5-A56E-DCEA8887ECEE}" type="presParOf" srcId="{03D5DB20-A85C-4B47-B1F8-BF7E3742050E}" destId="{883E06A6-04DE-4FD8-80FB-903305484C33}" srcOrd="0" destOrd="0" presId="urn:microsoft.com/office/officeart/2008/layout/HorizontalMultiLevelHierarchy"/>
    <dgm:cxn modelId="{79EC5D96-5B0B-43B7-90DE-59B3B59BAFD6}" type="presParOf" srcId="{7B8D6EFF-C3B6-48E4-B419-F77871B35ADA}" destId="{38991A91-4351-492D-9A2F-71D6A3F8EE47}" srcOrd="1" destOrd="0" presId="urn:microsoft.com/office/officeart/2008/layout/HorizontalMultiLevelHierarchy"/>
    <dgm:cxn modelId="{EDCD2E38-BD84-4C2D-AF7B-ED822AE24227}" type="presParOf" srcId="{38991A91-4351-492D-9A2F-71D6A3F8EE47}" destId="{7F32FCEC-C42C-4062-BABB-7C5AD6CEC0B4}" srcOrd="0" destOrd="0" presId="urn:microsoft.com/office/officeart/2008/layout/HorizontalMultiLevelHierarchy"/>
    <dgm:cxn modelId="{7A756360-F949-4ED6-B2B0-6E74F8821EFB}" type="presParOf" srcId="{38991A91-4351-492D-9A2F-71D6A3F8EE47}" destId="{6A8EFCC4-E38E-425E-B3BA-249ED0348FAF}" srcOrd="1" destOrd="0" presId="urn:microsoft.com/office/officeart/2008/layout/HorizontalMultiLevelHierarchy"/>
    <dgm:cxn modelId="{9C8467F7-D173-4C34-954C-85A473DBC848}" type="presParOf" srcId="{7B8D6EFF-C3B6-48E4-B419-F77871B35ADA}" destId="{294AC76B-94A5-4F4A-848D-20F2C10DCD69}" srcOrd="2" destOrd="0" presId="urn:microsoft.com/office/officeart/2008/layout/HorizontalMultiLevelHierarchy"/>
    <dgm:cxn modelId="{732ED035-9154-4AC1-914A-FFF16706ECB8}" type="presParOf" srcId="{294AC76B-94A5-4F4A-848D-20F2C10DCD69}" destId="{41CEC84B-8FCC-43F6-B673-4CA3F730C2B4}" srcOrd="0" destOrd="0" presId="urn:microsoft.com/office/officeart/2008/layout/HorizontalMultiLevelHierarchy"/>
    <dgm:cxn modelId="{BAECB39B-9F9C-4D35-90DF-1FFACE7256E3}" type="presParOf" srcId="{7B8D6EFF-C3B6-48E4-B419-F77871B35ADA}" destId="{35949A4B-6128-44F8-B05B-5EE66AC73F2C}" srcOrd="3" destOrd="0" presId="urn:microsoft.com/office/officeart/2008/layout/HorizontalMultiLevelHierarchy"/>
    <dgm:cxn modelId="{4F79CA8B-779D-4E01-9C0E-7B4C56E7F32F}" type="presParOf" srcId="{35949A4B-6128-44F8-B05B-5EE66AC73F2C}" destId="{E02B45E8-D345-4158-9444-88AB72C67EDA}" srcOrd="0" destOrd="0" presId="urn:microsoft.com/office/officeart/2008/layout/HorizontalMultiLevelHierarchy"/>
    <dgm:cxn modelId="{59EF5ED3-DFBC-4854-923B-7BDE2C9B3CED}" type="presParOf" srcId="{35949A4B-6128-44F8-B05B-5EE66AC73F2C}" destId="{6102FC20-B9FF-4F4A-A49F-81BE8F69AEF3}" srcOrd="1" destOrd="0" presId="urn:microsoft.com/office/officeart/2008/layout/HorizontalMultiLevelHierarchy"/>
    <dgm:cxn modelId="{DAB97AD3-F394-4AFD-A042-48343B71172D}" type="presParOf" srcId="{6102FC20-B9FF-4F4A-A49F-81BE8F69AEF3}" destId="{4B52CA6C-8532-4FE8-8C35-A47F447DED65}" srcOrd="0" destOrd="0" presId="urn:microsoft.com/office/officeart/2008/layout/HorizontalMultiLevelHierarchy"/>
    <dgm:cxn modelId="{A9856674-1273-48E4-B695-D215D7250BC6}" type="presParOf" srcId="{4B52CA6C-8532-4FE8-8C35-A47F447DED65}" destId="{D96A0FE6-5293-496A-BAAA-70A6C51F8C95}" srcOrd="0" destOrd="0" presId="urn:microsoft.com/office/officeart/2008/layout/HorizontalMultiLevelHierarchy"/>
    <dgm:cxn modelId="{27494FC5-C803-4ED8-A4D2-CA0AC67842FF}" type="presParOf" srcId="{6102FC20-B9FF-4F4A-A49F-81BE8F69AEF3}" destId="{B758E83C-9B4E-4E59-98FC-1EA32B0856DF}" srcOrd="1" destOrd="0" presId="urn:microsoft.com/office/officeart/2008/layout/HorizontalMultiLevelHierarchy"/>
    <dgm:cxn modelId="{9B999034-E17F-4C66-876F-CEB39A546E91}" type="presParOf" srcId="{B758E83C-9B4E-4E59-98FC-1EA32B0856DF}" destId="{E6A7A8BB-63C3-4A36-80E6-06F2ABEEFCB2}" srcOrd="0" destOrd="0" presId="urn:microsoft.com/office/officeart/2008/layout/HorizontalMultiLevelHierarchy"/>
    <dgm:cxn modelId="{55E6D760-9E24-4A07-ABBB-4A6630F5E6A6}" type="presParOf" srcId="{B758E83C-9B4E-4E59-98FC-1EA32B0856DF}" destId="{75DC7BF3-F5CE-4E9B-A610-1BF3D894C1C3}" srcOrd="1" destOrd="0" presId="urn:microsoft.com/office/officeart/2008/layout/HorizontalMultiLevelHierarchy"/>
    <dgm:cxn modelId="{433C2271-A587-4471-8769-F627F2CA90DE}" type="presParOf" srcId="{6102FC20-B9FF-4F4A-A49F-81BE8F69AEF3}" destId="{4AD681E1-B7F3-40EE-BDCE-652C90BC7C0D}" srcOrd="2" destOrd="0" presId="urn:microsoft.com/office/officeart/2008/layout/HorizontalMultiLevelHierarchy"/>
    <dgm:cxn modelId="{8802C415-66C1-4748-BDEE-B642CD80111C}" type="presParOf" srcId="{4AD681E1-B7F3-40EE-BDCE-652C90BC7C0D}" destId="{813307AD-0677-4798-AE0D-214788903495}" srcOrd="0" destOrd="0" presId="urn:microsoft.com/office/officeart/2008/layout/HorizontalMultiLevelHierarchy"/>
    <dgm:cxn modelId="{80B4797E-1FDE-4E1F-949F-8F1C049AE8F2}" type="presParOf" srcId="{6102FC20-B9FF-4F4A-A49F-81BE8F69AEF3}" destId="{E7423841-B0C7-437E-9071-C4D58030A678}" srcOrd="3" destOrd="0" presId="urn:microsoft.com/office/officeart/2008/layout/HorizontalMultiLevelHierarchy"/>
    <dgm:cxn modelId="{533AD957-D715-4839-AD64-ECF5E2011B21}" type="presParOf" srcId="{E7423841-B0C7-437E-9071-C4D58030A678}" destId="{D419B6F2-519F-41F1-BF33-D107CF1989EF}" srcOrd="0" destOrd="0" presId="urn:microsoft.com/office/officeart/2008/layout/HorizontalMultiLevelHierarchy"/>
    <dgm:cxn modelId="{3AAF7DF1-D5CF-431F-BB1E-9CFDD03583F9}" type="presParOf" srcId="{E7423841-B0C7-437E-9071-C4D58030A678}" destId="{96BB30C9-9652-4A44-977D-0FBA6D7673BA}" srcOrd="1" destOrd="0" presId="urn:microsoft.com/office/officeart/2008/layout/HorizontalMultiLevelHierarchy"/>
    <dgm:cxn modelId="{E15DF866-9E3B-476F-86B8-8AF68B1E9D92}" type="presParOf" srcId="{7B8D6EFF-C3B6-48E4-B419-F77871B35ADA}" destId="{6A9AFD4A-9708-4FFB-80EE-842C38F74054}" srcOrd="4" destOrd="0" presId="urn:microsoft.com/office/officeart/2008/layout/HorizontalMultiLevelHierarchy"/>
    <dgm:cxn modelId="{9C11DD18-3527-4719-B9C4-52C548495A7E}" type="presParOf" srcId="{6A9AFD4A-9708-4FFB-80EE-842C38F74054}" destId="{1EAAC434-B55D-4D2D-967F-FEED2E509FC1}" srcOrd="0" destOrd="0" presId="urn:microsoft.com/office/officeart/2008/layout/HorizontalMultiLevelHierarchy"/>
    <dgm:cxn modelId="{90FF0E52-8721-4B7D-9463-DBDB1BC387CA}" type="presParOf" srcId="{7B8D6EFF-C3B6-48E4-B419-F77871B35ADA}" destId="{7DFBB570-F5C7-47F3-9687-43F5909CD44E}" srcOrd="5" destOrd="0" presId="urn:microsoft.com/office/officeart/2008/layout/HorizontalMultiLevelHierarchy"/>
    <dgm:cxn modelId="{B27C5A91-D53F-4FFE-B5F1-A6AAB4C9311E}" type="presParOf" srcId="{7DFBB570-F5C7-47F3-9687-43F5909CD44E}" destId="{241AD1B2-E497-4740-9956-4B1838E776DA}" srcOrd="0" destOrd="0" presId="urn:microsoft.com/office/officeart/2008/layout/HorizontalMultiLevelHierarchy"/>
    <dgm:cxn modelId="{6F64F311-DBDD-4684-A027-47B70A8FF6C4}" type="presParOf" srcId="{7DFBB570-F5C7-47F3-9687-43F5909CD44E}" destId="{B886B14C-C03B-4ED7-9FB3-7E7D7F942622}" srcOrd="1" destOrd="0" presId="urn:microsoft.com/office/officeart/2008/layout/HorizontalMultiLevelHierarchy"/>
    <dgm:cxn modelId="{2024C355-9973-434B-B266-98DE9AE0EA1B}" type="presParOf" srcId="{7B8D6EFF-C3B6-48E4-B419-F77871B35ADA}" destId="{662CDC1E-3F36-466F-8B3B-755CAD600630}" srcOrd="6" destOrd="0" presId="urn:microsoft.com/office/officeart/2008/layout/HorizontalMultiLevelHierarchy"/>
    <dgm:cxn modelId="{755B24F8-225C-42C8-A0F1-B2279C6F339F}" type="presParOf" srcId="{662CDC1E-3F36-466F-8B3B-755CAD600630}" destId="{3472E3F9-7EA5-47CE-9CF9-0ECD7C01200C}" srcOrd="0" destOrd="0" presId="urn:microsoft.com/office/officeart/2008/layout/HorizontalMultiLevelHierarchy"/>
    <dgm:cxn modelId="{159B02E6-5F35-4779-8536-D5D3A18EE824}" type="presParOf" srcId="{7B8D6EFF-C3B6-48E4-B419-F77871B35ADA}" destId="{330A4A11-E4BC-4DDE-BD0D-465B70DB1CFF}" srcOrd="7" destOrd="0" presId="urn:microsoft.com/office/officeart/2008/layout/HorizontalMultiLevelHierarchy"/>
    <dgm:cxn modelId="{6E0BA7F2-F5A1-4B59-9109-2770A28FB39D}" type="presParOf" srcId="{330A4A11-E4BC-4DDE-BD0D-465B70DB1CFF}" destId="{89CF96BA-9803-46E8-A29D-D8A4C940CBA3}" srcOrd="0" destOrd="0" presId="urn:microsoft.com/office/officeart/2008/layout/HorizontalMultiLevelHierarchy"/>
    <dgm:cxn modelId="{1D3AB112-177B-4EC6-9543-EF73263AF76B}" type="presParOf" srcId="{330A4A11-E4BC-4DDE-BD0D-465B70DB1CFF}" destId="{B4C7F917-3302-4522-B6FF-27F7C1D48802}" srcOrd="1" destOrd="0" presId="urn:microsoft.com/office/officeart/2008/layout/HorizontalMultiLevelHierarchy"/>
    <dgm:cxn modelId="{ED95CD06-1949-4477-BD05-317DB1A1B8BA}" type="presParOf" srcId="{B4C7F917-3302-4522-B6FF-27F7C1D48802}" destId="{668DA278-1A63-4589-AB54-0410372893F5}" srcOrd="0" destOrd="0" presId="urn:microsoft.com/office/officeart/2008/layout/HorizontalMultiLevelHierarchy"/>
    <dgm:cxn modelId="{56D13493-3C1B-46D0-AA3D-10B50AD1F0DA}" type="presParOf" srcId="{668DA278-1A63-4589-AB54-0410372893F5}" destId="{40D78B19-22C3-4B72-93F9-4E6E9D0FF066}" srcOrd="0" destOrd="0" presId="urn:microsoft.com/office/officeart/2008/layout/HorizontalMultiLevelHierarchy"/>
    <dgm:cxn modelId="{947EC2B9-C1BF-45A8-BC6C-3CE195D17C05}" type="presParOf" srcId="{B4C7F917-3302-4522-B6FF-27F7C1D48802}" destId="{BFACFDB8-E295-41CD-887F-B0A902A5C652}" srcOrd="1" destOrd="0" presId="urn:microsoft.com/office/officeart/2008/layout/HorizontalMultiLevelHierarchy"/>
    <dgm:cxn modelId="{5FAFC348-854F-408B-ACE8-589D2F72595C}" type="presParOf" srcId="{BFACFDB8-E295-41CD-887F-B0A902A5C652}" destId="{F7D0C3CD-299F-4E5C-B8F9-2E3D0F931EEB}" srcOrd="0" destOrd="0" presId="urn:microsoft.com/office/officeart/2008/layout/HorizontalMultiLevelHierarchy"/>
    <dgm:cxn modelId="{5FDBA983-4919-4F52-9CD8-778E7FB1C58B}" type="presParOf" srcId="{BFACFDB8-E295-41CD-887F-B0A902A5C652}" destId="{9413A732-9C68-4170-913D-60BF9360006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FD4A-9708-4FFB-80EE-842C38F74054}">
      <dsp:nvSpPr>
        <dsp:cNvPr id="0" name=""/>
        <dsp:cNvSpPr/>
      </dsp:nvSpPr>
      <dsp:spPr>
        <a:xfrm>
          <a:off x="3277750" y="502330"/>
          <a:ext cx="260719" cy="1654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59" y="0"/>
              </a:lnTo>
              <a:lnTo>
                <a:pt x="130359" y="1654592"/>
              </a:lnTo>
              <a:lnTo>
                <a:pt x="260719" y="16545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66235" y="1287751"/>
        <a:ext cx="83750" cy="83750"/>
      </dsp:txXfrm>
    </dsp:sp>
    <dsp:sp modelId="{7E6E639A-FF65-420C-AFD3-9E1AD3641055}">
      <dsp:nvSpPr>
        <dsp:cNvPr id="0" name=""/>
        <dsp:cNvSpPr/>
      </dsp:nvSpPr>
      <dsp:spPr>
        <a:xfrm>
          <a:off x="6302676" y="1325267"/>
          <a:ext cx="566441" cy="87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220" y="0"/>
              </a:lnTo>
              <a:lnTo>
                <a:pt x="283220" y="874369"/>
              </a:lnTo>
              <a:lnTo>
                <a:pt x="566441" y="874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9852" y="1736407"/>
        <a:ext cx="52090" cy="52090"/>
      </dsp:txXfrm>
    </dsp:sp>
    <dsp:sp modelId="{4B52CA6C-8532-4FE8-8C35-A47F447DED65}">
      <dsp:nvSpPr>
        <dsp:cNvPr id="0" name=""/>
        <dsp:cNvSpPr/>
      </dsp:nvSpPr>
      <dsp:spPr>
        <a:xfrm>
          <a:off x="6302676" y="1272810"/>
          <a:ext cx="5791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2457"/>
              </a:moveTo>
              <a:lnTo>
                <a:pt x="289564" y="52457"/>
              </a:lnTo>
              <a:lnTo>
                <a:pt x="289564" y="45720"/>
              </a:lnTo>
              <a:lnTo>
                <a:pt x="57912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77762" y="1304050"/>
        <a:ext cx="28958" cy="28958"/>
      </dsp:txXfrm>
    </dsp:sp>
    <dsp:sp modelId="{1645B84C-54F2-4DD4-81F8-A85D054E6875}">
      <dsp:nvSpPr>
        <dsp:cNvPr id="0" name=""/>
        <dsp:cNvSpPr/>
      </dsp:nvSpPr>
      <dsp:spPr>
        <a:xfrm>
          <a:off x="6302676" y="482024"/>
          <a:ext cx="558120" cy="843243"/>
        </a:xfrm>
        <a:custGeom>
          <a:avLst/>
          <a:gdLst/>
          <a:ahLst/>
          <a:cxnLst/>
          <a:rect l="0" t="0" r="0" b="0"/>
          <a:pathLst>
            <a:path>
              <a:moveTo>
                <a:pt x="0" y="843243"/>
              </a:moveTo>
              <a:lnTo>
                <a:pt x="279060" y="843243"/>
              </a:lnTo>
              <a:lnTo>
                <a:pt x="279060" y="0"/>
              </a:lnTo>
              <a:lnTo>
                <a:pt x="55812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56456" y="878365"/>
        <a:ext cx="50560" cy="50560"/>
      </dsp:txXfrm>
    </dsp:sp>
    <dsp:sp modelId="{294AC76B-94A5-4F4A-848D-20F2C10DCD69}">
      <dsp:nvSpPr>
        <dsp:cNvPr id="0" name=""/>
        <dsp:cNvSpPr/>
      </dsp:nvSpPr>
      <dsp:spPr>
        <a:xfrm>
          <a:off x="3277750" y="502330"/>
          <a:ext cx="260719" cy="822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0359" y="0"/>
              </a:lnTo>
              <a:lnTo>
                <a:pt x="130359" y="822937"/>
              </a:lnTo>
              <a:lnTo>
                <a:pt x="260719" y="8229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6529" y="892217"/>
        <a:ext cx="43162" cy="43162"/>
      </dsp:txXfrm>
    </dsp:sp>
    <dsp:sp modelId="{03D5DB20-A85C-4B47-B1F8-BF7E3742050E}">
      <dsp:nvSpPr>
        <dsp:cNvPr id="0" name=""/>
        <dsp:cNvSpPr/>
      </dsp:nvSpPr>
      <dsp:spPr>
        <a:xfrm>
          <a:off x="3277750" y="456610"/>
          <a:ext cx="289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44595" y="45720"/>
              </a:lnTo>
              <a:lnTo>
                <a:pt x="144595" y="46073"/>
              </a:lnTo>
              <a:lnTo>
                <a:pt x="289191" y="460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5116" y="495100"/>
        <a:ext cx="14459" cy="14459"/>
      </dsp:txXfrm>
    </dsp:sp>
    <dsp:sp modelId="{465AE424-BE6F-4CEA-BEDC-323C515B299C}">
      <dsp:nvSpPr>
        <dsp:cNvPr id="0" name=""/>
        <dsp:cNvSpPr/>
      </dsp:nvSpPr>
      <dsp:spPr>
        <a:xfrm>
          <a:off x="842745" y="502330"/>
          <a:ext cx="507910" cy="1715421"/>
        </a:xfrm>
        <a:custGeom>
          <a:avLst/>
          <a:gdLst/>
          <a:ahLst/>
          <a:cxnLst/>
          <a:rect l="0" t="0" r="0" b="0"/>
          <a:pathLst>
            <a:path>
              <a:moveTo>
                <a:pt x="0" y="1715421"/>
              </a:moveTo>
              <a:lnTo>
                <a:pt x="253955" y="1715421"/>
              </a:lnTo>
              <a:lnTo>
                <a:pt x="253955" y="0"/>
              </a:lnTo>
              <a:lnTo>
                <a:pt x="5079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051975" y="1315315"/>
        <a:ext cx="89451" cy="89451"/>
      </dsp:txXfrm>
    </dsp:sp>
    <dsp:sp modelId="{F6A712C9-B99D-43C4-B071-206F08FF5B40}">
      <dsp:nvSpPr>
        <dsp:cNvPr id="0" name=""/>
        <dsp:cNvSpPr/>
      </dsp:nvSpPr>
      <dsp:spPr>
        <a:xfrm>
          <a:off x="5427999" y="3729835"/>
          <a:ext cx="2209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602"/>
              </a:moveTo>
              <a:lnTo>
                <a:pt x="110499" y="48602"/>
              </a:lnTo>
              <a:lnTo>
                <a:pt x="110499" y="45720"/>
              </a:lnTo>
              <a:lnTo>
                <a:pt x="22099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32972" y="3770030"/>
        <a:ext cx="11050" cy="11050"/>
      </dsp:txXfrm>
    </dsp:sp>
    <dsp:sp modelId="{DB63ADA0-2F05-4F30-9D75-AF4FDE0DAD71}">
      <dsp:nvSpPr>
        <dsp:cNvPr id="0" name=""/>
        <dsp:cNvSpPr/>
      </dsp:nvSpPr>
      <dsp:spPr>
        <a:xfrm>
          <a:off x="3293146" y="3732709"/>
          <a:ext cx="2077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878" y="45720"/>
              </a:lnTo>
              <a:lnTo>
                <a:pt x="103878" y="45728"/>
              </a:lnTo>
              <a:lnTo>
                <a:pt x="207757" y="45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1831" y="3773235"/>
        <a:ext cx="10387" cy="10387"/>
      </dsp:txXfrm>
    </dsp:sp>
    <dsp:sp modelId="{25FED5F2-34B4-4EDD-B7F8-BDC8776F9A16}">
      <dsp:nvSpPr>
        <dsp:cNvPr id="0" name=""/>
        <dsp:cNvSpPr/>
      </dsp:nvSpPr>
      <dsp:spPr>
        <a:xfrm>
          <a:off x="842745" y="2217752"/>
          <a:ext cx="523306" cy="156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653" y="0"/>
              </a:lnTo>
              <a:lnTo>
                <a:pt x="261653" y="1560677"/>
              </a:lnTo>
              <a:lnTo>
                <a:pt x="523306" y="15606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63247" y="2956939"/>
        <a:ext cx="82303" cy="82303"/>
      </dsp:txXfrm>
    </dsp:sp>
    <dsp:sp modelId="{A2BCB14F-8242-4825-A605-0462F88270C0}">
      <dsp:nvSpPr>
        <dsp:cNvPr id="0" name=""/>
        <dsp:cNvSpPr/>
      </dsp:nvSpPr>
      <dsp:spPr>
        <a:xfrm rot="16200000">
          <a:off x="-1796379" y="1796379"/>
          <a:ext cx="4435504" cy="842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Visitor</a:t>
          </a:r>
          <a:endParaRPr lang="en-US" sz="5500" kern="1200" dirty="0"/>
        </a:p>
      </dsp:txBody>
      <dsp:txXfrm>
        <a:off x="-1796379" y="1796379"/>
        <a:ext cx="4435504" cy="842745"/>
      </dsp:txXfrm>
    </dsp:sp>
    <dsp:sp modelId="{786480CB-0700-4501-851A-D2DBF7FD5E59}">
      <dsp:nvSpPr>
        <dsp:cNvPr id="0" name=""/>
        <dsp:cNvSpPr/>
      </dsp:nvSpPr>
      <dsp:spPr>
        <a:xfrm>
          <a:off x="1366052" y="3443096"/>
          <a:ext cx="1927094" cy="670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Register</a:t>
          </a:r>
          <a:endParaRPr lang="en-US" sz="2800" kern="1200" dirty="0"/>
        </a:p>
      </dsp:txBody>
      <dsp:txXfrm>
        <a:off x="1366052" y="3443096"/>
        <a:ext cx="1927094" cy="670665"/>
      </dsp:txXfrm>
    </dsp:sp>
    <dsp:sp modelId="{519140F7-3981-4562-BCF5-7608A5424BC8}">
      <dsp:nvSpPr>
        <dsp:cNvPr id="0" name=""/>
        <dsp:cNvSpPr/>
      </dsp:nvSpPr>
      <dsp:spPr>
        <a:xfrm>
          <a:off x="3500904" y="3443105"/>
          <a:ext cx="1927094" cy="670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Enter Info.</a:t>
          </a:r>
          <a:endParaRPr lang="en-US" sz="2800" kern="1200" dirty="0"/>
        </a:p>
      </dsp:txBody>
      <dsp:txXfrm>
        <a:off x="3500904" y="3443105"/>
        <a:ext cx="1927094" cy="670665"/>
      </dsp:txXfrm>
    </dsp:sp>
    <dsp:sp modelId="{B7F1E3FD-7C36-4AD6-B42E-0E112FF95DE2}">
      <dsp:nvSpPr>
        <dsp:cNvPr id="0" name=""/>
        <dsp:cNvSpPr/>
      </dsp:nvSpPr>
      <dsp:spPr>
        <a:xfrm>
          <a:off x="5648997" y="3354182"/>
          <a:ext cx="1923334" cy="842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Choose Subjects</a:t>
          </a:r>
          <a:endParaRPr lang="en-US" sz="2800" kern="1200" dirty="0"/>
        </a:p>
      </dsp:txBody>
      <dsp:txXfrm>
        <a:off x="5648997" y="3354182"/>
        <a:ext cx="1923334" cy="842745"/>
      </dsp:txXfrm>
    </dsp:sp>
    <dsp:sp modelId="{92945C7C-7AB8-4A6B-B5AC-D47B57E51B80}">
      <dsp:nvSpPr>
        <dsp:cNvPr id="0" name=""/>
        <dsp:cNvSpPr/>
      </dsp:nvSpPr>
      <dsp:spPr>
        <a:xfrm>
          <a:off x="1350656" y="166997"/>
          <a:ext cx="1927094" cy="670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Login</a:t>
          </a:r>
          <a:endParaRPr lang="en-US" sz="3200" kern="1200" dirty="0"/>
        </a:p>
      </dsp:txBody>
      <dsp:txXfrm>
        <a:off x="1350656" y="166997"/>
        <a:ext cx="1927094" cy="670665"/>
      </dsp:txXfrm>
    </dsp:sp>
    <dsp:sp modelId="{7F32FCEC-C42C-4062-BABB-7C5AD6CEC0B4}">
      <dsp:nvSpPr>
        <dsp:cNvPr id="0" name=""/>
        <dsp:cNvSpPr/>
      </dsp:nvSpPr>
      <dsp:spPr>
        <a:xfrm>
          <a:off x="3566941" y="166997"/>
          <a:ext cx="2707291" cy="671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Home</a:t>
          </a:r>
          <a:endParaRPr lang="en-US" sz="3200" kern="1200" dirty="0"/>
        </a:p>
      </dsp:txBody>
      <dsp:txXfrm>
        <a:off x="3566941" y="166997"/>
        <a:ext cx="2707291" cy="671373"/>
      </dsp:txXfrm>
    </dsp:sp>
    <dsp:sp modelId="{E02B45E8-D345-4158-9444-88AB72C67EDA}">
      <dsp:nvSpPr>
        <dsp:cNvPr id="0" name=""/>
        <dsp:cNvSpPr/>
      </dsp:nvSpPr>
      <dsp:spPr>
        <a:xfrm>
          <a:off x="3538470" y="998653"/>
          <a:ext cx="2764206" cy="653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Subjects</a:t>
          </a:r>
          <a:endParaRPr lang="en-US" sz="3200" kern="1200" dirty="0"/>
        </a:p>
      </dsp:txBody>
      <dsp:txXfrm>
        <a:off x="3538470" y="998653"/>
        <a:ext cx="2764206" cy="653229"/>
      </dsp:txXfrm>
    </dsp:sp>
    <dsp:sp modelId="{4A448043-1148-43FA-ACA0-FE74E2959A2E}">
      <dsp:nvSpPr>
        <dsp:cNvPr id="0" name=""/>
        <dsp:cNvSpPr/>
      </dsp:nvSpPr>
      <dsp:spPr>
        <a:xfrm>
          <a:off x="6860797" y="151251"/>
          <a:ext cx="2764206" cy="661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Enroll</a:t>
          </a:r>
          <a:endParaRPr lang="en-US" sz="3200" kern="1200" dirty="0"/>
        </a:p>
      </dsp:txBody>
      <dsp:txXfrm>
        <a:off x="6860797" y="151251"/>
        <a:ext cx="2764206" cy="661547"/>
      </dsp:txXfrm>
    </dsp:sp>
    <dsp:sp modelId="{E6A7A8BB-63C3-4A36-80E6-06F2ABEEFCB2}">
      <dsp:nvSpPr>
        <dsp:cNvPr id="0" name=""/>
        <dsp:cNvSpPr/>
      </dsp:nvSpPr>
      <dsp:spPr>
        <a:xfrm>
          <a:off x="6881805" y="897157"/>
          <a:ext cx="2764206" cy="842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Change Teacher</a:t>
          </a:r>
          <a:endParaRPr lang="en-US" sz="3200" kern="1200" dirty="0"/>
        </a:p>
      </dsp:txBody>
      <dsp:txXfrm>
        <a:off x="6881805" y="897157"/>
        <a:ext cx="2764206" cy="842745"/>
      </dsp:txXfrm>
    </dsp:sp>
    <dsp:sp modelId="{7358C205-8E65-4A3D-9C24-191921905EA1}">
      <dsp:nvSpPr>
        <dsp:cNvPr id="0" name=""/>
        <dsp:cNvSpPr/>
      </dsp:nvSpPr>
      <dsp:spPr>
        <a:xfrm>
          <a:off x="6869118" y="1879596"/>
          <a:ext cx="2764206" cy="640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Leave</a:t>
          </a:r>
          <a:endParaRPr lang="en-US" sz="3200" kern="1200" dirty="0"/>
        </a:p>
      </dsp:txBody>
      <dsp:txXfrm>
        <a:off x="6869118" y="1879596"/>
        <a:ext cx="2764206" cy="640082"/>
      </dsp:txXfrm>
    </dsp:sp>
    <dsp:sp modelId="{241AD1B2-E497-4740-9956-4B1838E776DA}">
      <dsp:nvSpPr>
        <dsp:cNvPr id="0" name=""/>
        <dsp:cNvSpPr/>
      </dsp:nvSpPr>
      <dsp:spPr>
        <a:xfrm>
          <a:off x="3538470" y="1830308"/>
          <a:ext cx="2764206" cy="653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Assignments</a:t>
          </a:r>
          <a:endParaRPr lang="en-US" sz="3200" kern="1200" dirty="0"/>
        </a:p>
      </dsp:txBody>
      <dsp:txXfrm>
        <a:off x="3538470" y="1830308"/>
        <a:ext cx="2764206" cy="653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DA278-1A63-4589-AB54-0410372893F5}">
      <dsp:nvSpPr>
        <dsp:cNvPr id="0" name=""/>
        <dsp:cNvSpPr/>
      </dsp:nvSpPr>
      <dsp:spPr>
        <a:xfrm>
          <a:off x="6292650" y="1744206"/>
          <a:ext cx="589156" cy="299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4578" y="0"/>
              </a:lnTo>
              <a:lnTo>
                <a:pt x="294578" y="299485"/>
              </a:lnTo>
              <a:lnTo>
                <a:pt x="589156" y="2994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70706" y="1877426"/>
        <a:ext cx="33045" cy="33045"/>
      </dsp:txXfrm>
    </dsp:sp>
    <dsp:sp modelId="{662CDC1E-3F36-466F-8B3B-755CAD600630}">
      <dsp:nvSpPr>
        <dsp:cNvPr id="0" name=""/>
        <dsp:cNvSpPr/>
      </dsp:nvSpPr>
      <dsp:spPr>
        <a:xfrm>
          <a:off x="3283663" y="633254"/>
          <a:ext cx="253857" cy="1110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928" y="0"/>
              </a:lnTo>
              <a:lnTo>
                <a:pt x="126928" y="1110951"/>
              </a:lnTo>
              <a:lnTo>
                <a:pt x="253857" y="11109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82102" y="1160240"/>
        <a:ext cx="56979" cy="56979"/>
      </dsp:txXfrm>
    </dsp:sp>
    <dsp:sp modelId="{6A9AFD4A-9708-4FFB-80EE-842C38F74054}">
      <dsp:nvSpPr>
        <dsp:cNvPr id="0" name=""/>
        <dsp:cNvSpPr/>
      </dsp:nvSpPr>
      <dsp:spPr>
        <a:xfrm>
          <a:off x="3283663" y="633254"/>
          <a:ext cx="253857" cy="181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928" y="0"/>
              </a:lnTo>
              <a:lnTo>
                <a:pt x="126928" y="1818070"/>
              </a:lnTo>
              <a:lnTo>
                <a:pt x="253857" y="181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364699" y="1496397"/>
        <a:ext cx="91785" cy="91785"/>
      </dsp:txXfrm>
    </dsp:sp>
    <dsp:sp modelId="{4AD681E1-B7F3-40EE-BDCE-652C90BC7C0D}">
      <dsp:nvSpPr>
        <dsp:cNvPr id="0" name=""/>
        <dsp:cNvSpPr/>
      </dsp:nvSpPr>
      <dsp:spPr>
        <a:xfrm>
          <a:off x="6298656" y="1022950"/>
          <a:ext cx="577227" cy="131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613" y="0"/>
              </a:lnTo>
              <a:lnTo>
                <a:pt x="288613" y="131402"/>
              </a:lnTo>
              <a:lnTo>
                <a:pt x="577227" y="1314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72470" y="1073851"/>
        <a:ext cx="29599" cy="29599"/>
      </dsp:txXfrm>
    </dsp:sp>
    <dsp:sp modelId="{4B52CA6C-8532-4FE8-8C35-A47F447DED65}">
      <dsp:nvSpPr>
        <dsp:cNvPr id="0" name=""/>
        <dsp:cNvSpPr/>
      </dsp:nvSpPr>
      <dsp:spPr>
        <a:xfrm>
          <a:off x="6298656" y="352660"/>
          <a:ext cx="577227" cy="670289"/>
        </a:xfrm>
        <a:custGeom>
          <a:avLst/>
          <a:gdLst/>
          <a:ahLst/>
          <a:cxnLst/>
          <a:rect l="0" t="0" r="0" b="0"/>
          <a:pathLst>
            <a:path>
              <a:moveTo>
                <a:pt x="0" y="670289"/>
              </a:moveTo>
              <a:lnTo>
                <a:pt x="288613" y="670289"/>
              </a:lnTo>
              <a:lnTo>
                <a:pt x="288613" y="0"/>
              </a:lnTo>
              <a:lnTo>
                <a:pt x="57722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565155" y="665691"/>
        <a:ext cx="44228" cy="44228"/>
      </dsp:txXfrm>
    </dsp:sp>
    <dsp:sp modelId="{294AC76B-94A5-4F4A-848D-20F2C10DCD69}">
      <dsp:nvSpPr>
        <dsp:cNvPr id="0" name=""/>
        <dsp:cNvSpPr/>
      </dsp:nvSpPr>
      <dsp:spPr>
        <a:xfrm>
          <a:off x="3283663" y="633254"/>
          <a:ext cx="259863" cy="389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9931" y="0"/>
              </a:lnTo>
              <a:lnTo>
                <a:pt x="129931" y="389695"/>
              </a:lnTo>
              <a:lnTo>
                <a:pt x="259863" y="3896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1885" y="816392"/>
        <a:ext cx="23419" cy="23419"/>
      </dsp:txXfrm>
    </dsp:sp>
    <dsp:sp modelId="{03D5DB20-A85C-4B47-B1F8-BF7E3742050E}">
      <dsp:nvSpPr>
        <dsp:cNvPr id="0" name=""/>
        <dsp:cNvSpPr/>
      </dsp:nvSpPr>
      <dsp:spPr>
        <a:xfrm>
          <a:off x="3283663" y="334584"/>
          <a:ext cx="253857" cy="298670"/>
        </a:xfrm>
        <a:custGeom>
          <a:avLst/>
          <a:gdLst/>
          <a:ahLst/>
          <a:cxnLst/>
          <a:rect l="0" t="0" r="0" b="0"/>
          <a:pathLst>
            <a:path>
              <a:moveTo>
                <a:pt x="0" y="298670"/>
              </a:moveTo>
              <a:lnTo>
                <a:pt x="126928" y="298670"/>
              </a:lnTo>
              <a:lnTo>
                <a:pt x="126928" y="0"/>
              </a:lnTo>
              <a:lnTo>
                <a:pt x="25385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0792" y="474120"/>
        <a:ext cx="19598" cy="19598"/>
      </dsp:txXfrm>
    </dsp:sp>
    <dsp:sp modelId="{465AE424-BE6F-4CEA-BEDC-323C515B299C}">
      <dsp:nvSpPr>
        <dsp:cNvPr id="0" name=""/>
        <dsp:cNvSpPr/>
      </dsp:nvSpPr>
      <dsp:spPr>
        <a:xfrm>
          <a:off x="839978" y="633254"/>
          <a:ext cx="522918" cy="1577214"/>
        </a:xfrm>
        <a:custGeom>
          <a:avLst/>
          <a:gdLst/>
          <a:ahLst/>
          <a:cxnLst/>
          <a:rect l="0" t="0" r="0" b="0"/>
          <a:pathLst>
            <a:path>
              <a:moveTo>
                <a:pt x="0" y="1577214"/>
              </a:moveTo>
              <a:lnTo>
                <a:pt x="261459" y="1577214"/>
              </a:lnTo>
              <a:lnTo>
                <a:pt x="261459" y="0"/>
              </a:lnTo>
              <a:lnTo>
                <a:pt x="5229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59896" y="1380321"/>
        <a:ext cx="83082" cy="83082"/>
      </dsp:txXfrm>
    </dsp:sp>
    <dsp:sp modelId="{DB63ADA0-2F05-4F30-9D75-AF4FDE0DAD71}">
      <dsp:nvSpPr>
        <dsp:cNvPr id="0" name=""/>
        <dsp:cNvSpPr/>
      </dsp:nvSpPr>
      <dsp:spPr>
        <a:xfrm>
          <a:off x="3273001" y="4295334"/>
          <a:ext cx="2070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3537" y="45720"/>
              </a:lnTo>
              <a:lnTo>
                <a:pt x="103537" y="45728"/>
              </a:lnTo>
              <a:lnTo>
                <a:pt x="207075" y="457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71361" y="4335877"/>
        <a:ext cx="10353" cy="10353"/>
      </dsp:txXfrm>
    </dsp:sp>
    <dsp:sp modelId="{25FED5F2-34B4-4EDD-B7F8-BDC8776F9A16}">
      <dsp:nvSpPr>
        <dsp:cNvPr id="0" name=""/>
        <dsp:cNvSpPr/>
      </dsp:nvSpPr>
      <dsp:spPr>
        <a:xfrm>
          <a:off x="839978" y="2210469"/>
          <a:ext cx="512256" cy="2130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6128" y="0"/>
              </a:lnTo>
              <a:lnTo>
                <a:pt x="256128" y="2130584"/>
              </a:lnTo>
              <a:lnTo>
                <a:pt x="512256" y="21305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41324" y="3220979"/>
        <a:ext cx="109565" cy="109565"/>
      </dsp:txXfrm>
    </dsp:sp>
    <dsp:sp modelId="{A2BCB14F-8242-4825-A605-0462F88270C0}">
      <dsp:nvSpPr>
        <dsp:cNvPr id="0" name=""/>
        <dsp:cNvSpPr/>
      </dsp:nvSpPr>
      <dsp:spPr>
        <a:xfrm rot="16200000">
          <a:off x="-1790480" y="1790480"/>
          <a:ext cx="4420939" cy="8399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Visitor</a:t>
          </a:r>
          <a:endParaRPr lang="en-US" sz="5500" kern="1200" dirty="0"/>
        </a:p>
      </dsp:txBody>
      <dsp:txXfrm>
        <a:off x="-1790480" y="1790480"/>
        <a:ext cx="4420939" cy="839978"/>
      </dsp:txXfrm>
    </dsp:sp>
    <dsp:sp modelId="{786480CB-0700-4501-851A-D2DBF7FD5E59}">
      <dsp:nvSpPr>
        <dsp:cNvPr id="0" name=""/>
        <dsp:cNvSpPr/>
      </dsp:nvSpPr>
      <dsp:spPr>
        <a:xfrm>
          <a:off x="1352234" y="4006822"/>
          <a:ext cx="1920766" cy="668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Register</a:t>
          </a:r>
          <a:endParaRPr lang="en-US" sz="2800" kern="1200" dirty="0"/>
        </a:p>
      </dsp:txBody>
      <dsp:txXfrm>
        <a:off x="1352234" y="4006822"/>
        <a:ext cx="1920766" cy="668463"/>
      </dsp:txXfrm>
    </dsp:sp>
    <dsp:sp modelId="{519140F7-3981-4562-BCF5-7608A5424BC8}">
      <dsp:nvSpPr>
        <dsp:cNvPr id="0" name=""/>
        <dsp:cNvSpPr/>
      </dsp:nvSpPr>
      <dsp:spPr>
        <a:xfrm>
          <a:off x="3480076" y="4006831"/>
          <a:ext cx="1920766" cy="668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Enter Info.</a:t>
          </a:r>
          <a:endParaRPr lang="en-US" sz="3000" kern="1200" dirty="0"/>
        </a:p>
      </dsp:txBody>
      <dsp:txXfrm>
        <a:off x="3480076" y="4006831"/>
        <a:ext cx="1920766" cy="668463"/>
      </dsp:txXfrm>
    </dsp:sp>
    <dsp:sp modelId="{92945C7C-7AB8-4A6B-B5AC-D47B57E51B80}">
      <dsp:nvSpPr>
        <dsp:cNvPr id="0" name=""/>
        <dsp:cNvSpPr/>
      </dsp:nvSpPr>
      <dsp:spPr>
        <a:xfrm>
          <a:off x="1362897" y="299023"/>
          <a:ext cx="1920766" cy="668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Login</a:t>
          </a:r>
          <a:endParaRPr lang="en-US" sz="3200" kern="1200" dirty="0"/>
        </a:p>
      </dsp:txBody>
      <dsp:txXfrm>
        <a:off x="1362897" y="299023"/>
        <a:ext cx="1920766" cy="668463"/>
      </dsp:txXfrm>
    </dsp:sp>
    <dsp:sp modelId="{7F32FCEC-C42C-4062-BABB-7C5AD6CEC0B4}">
      <dsp:nvSpPr>
        <dsp:cNvPr id="0" name=""/>
        <dsp:cNvSpPr/>
      </dsp:nvSpPr>
      <dsp:spPr>
        <a:xfrm>
          <a:off x="3537521" y="0"/>
          <a:ext cx="2753448" cy="669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Home</a:t>
          </a:r>
          <a:endParaRPr lang="en-US" sz="3200" kern="1200" dirty="0"/>
        </a:p>
      </dsp:txBody>
      <dsp:txXfrm>
        <a:off x="3537521" y="0"/>
        <a:ext cx="2753448" cy="669168"/>
      </dsp:txXfrm>
    </dsp:sp>
    <dsp:sp modelId="{E02B45E8-D345-4158-9444-88AB72C67EDA}">
      <dsp:nvSpPr>
        <dsp:cNvPr id="0" name=""/>
        <dsp:cNvSpPr/>
      </dsp:nvSpPr>
      <dsp:spPr>
        <a:xfrm>
          <a:off x="3543527" y="697408"/>
          <a:ext cx="2755129" cy="651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Subjects</a:t>
          </a:r>
          <a:endParaRPr lang="en-US" sz="3200" kern="1200" dirty="0"/>
        </a:p>
      </dsp:txBody>
      <dsp:txXfrm>
        <a:off x="3543527" y="697408"/>
        <a:ext cx="2755129" cy="651084"/>
      </dsp:txXfrm>
    </dsp:sp>
    <dsp:sp modelId="{E6A7A8BB-63C3-4A36-80E6-06F2ABEEFCB2}">
      <dsp:nvSpPr>
        <dsp:cNvPr id="0" name=""/>
        <dsp:cNvSpPr/>
      </dsp:nvSpPr>
      <dsp:spPr>
        <a:xfrm>
          <a:off x="6875883" y="0"/>
          <a:ext cx="2755129" cy="70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Create</a:t>
          </a:r>
          <a:endParaRPr lang="en-US" sz="3200" kern="1200" dirty="0"/>
        </a:p>
      </dsp:txBody>
      <dsp:txXfrm>
        <a:off x="6875883" y="0"/>
        <a:ext cx="2755129" cy="705321"/>
      </dsp:txXfrm>
    </dsp:sp>
    <dsp:sp modelId="{D419B6F2-519F-41F1-BF33-D107CF1989EF}">
      <dsp:nvSpPr>
        <dsp:cNvPr id="0" name=""/>
        <dsp:cNvSpPr/>
      </dsp:nvSpPr>
      <dsp:spPr>
        <a:xfrm>
          <a:off x="6875883" y="801691"/>
          <a:ext cx="2755129" cy="705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Delete</a:t>
          </a:r>
          <a:endParaRPr lang="en-US" sz="3000" kern="1200" dirty="0"/>
        </a:p>
      </dsp:txBody>
      <dsp:txXfrm>
        <a:off x="6875883" y="801691"/>
        <a:ext cx="2755129" cy="705321"/>
      </dsp:txXfrm>
    </dsp:sp>
    <dsp:sp modelId="{241AD1B2-E497-4740-9956-4B1838E776DA}">
      <dsp:nvSpPr>
        <dsp:cNvPr id="0" name=""/>
        <dsp:cNvSpPr/>
      </dsp:nvSpPr>
      <dsp:spPr>
        <a:xfrm>
          <a:off x="3537521" y="2125783"/>
          <a:ext cx="2755129" cy="651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Assignments</a:t>
          </a:r>
          <a:endParaRPr lang="en-US" sz="3200" kern="1200" dirty="0"/>
        </a:p>
      </dsp:txBody>
      <dsp:txXfrm>
        <a:off x="3537521" y="2125783"/>
        <a:ext cx="2755129" cy="651084"/>
      </dsp:txXfrm>
    </dsp:sp>
    <dsp:sp modelId="{89CF96BA-9803-46E8-A29D-D8A4C940CBA3}">
      <dsp:nvSpPr>
        <dsp:cNvPr id="0" name=""/>
        <dsp:cNvSpPr/>
      </dsp:nvSpPr>
      <dsp:spPr>
        <a:xfrm>
          <a:off x="3537521" y="1418664"/>
          <a:ext cx="2755129" cy="651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Students</a:t>
          </a:r>
          <a:endParaRPr lang="en-US" sz="3000" kern="1200" dirty="0"/>
        </a:p>
      </dsp:txBody>
      <dsp:txXfrm>
        <a:off x="3537521" y="1418664"/>
        <a:ext cx="2755129" cy="651084"/>
      </dsp:txXfrm>
    </dsp:sp>
    <dsp:sp modelId="{F7D0C3CD-299F-4E5C-B8F9-2E3D0F931EEB}">
      <dsp:nvSpPr>
        <dsp:cNvPr id="0" name=""/>
        <dsp:cNvSpPr/>
      </dsp:nvSpPr>
      <dsp:spPr>
        <a:xfrm>
          <a:off x="6881807" y="1689103"/>
          <a:ext cx="2755129" cy="7091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Remove</a:t>
          </a:r>
          <a:endParaRPr lang="en-US" sz="3000" kern="1200" dirty="0"/>
        </a:p>
      </dsp:txBody>
      <dsp:txXfrm>
        <a:off x="6881807" y="1689103"/>
        <a:ext cx="2755129" cy="709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46FA63-D707-4B8C-96CC-B557CA336FCE}" type="datetime1">
              <a:rPr lang="en-GB" smtClean="0">
                <a:solidFill>
                  <a:schemeClr val="tx2"/>
                </a:solidFill>
              </a:rPr>
              <a:t>25/01/2019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3B178AC-64BE-41F2-A7AE-E34946EE79F8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8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9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74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13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1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81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 smtClean="0"/>
              <a:t>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C41E57-B869-4F93-A8CB-3B07FB29569D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n-US" noProof="0" smtClean="0"/>
              <a:t>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15EE6-DD38-46E5-A28F-7057CB4AE61C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 smtClean="0"/>
              <a:t>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3BBB81-C700-4083-8127-E310BD1DC13C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smtClean="0"/>
              <a:t>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smtClean="0"/>
              <a:t>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CAB8BD-5A87-4DB5-924A-8B2AB5CF8B74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smtClean="0"/>
              <a:t>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US" noProof="0" smtClean="0"/>
              <a:t>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31163F-A609-4965-981E-2512858A6B0B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AD07FA-60A0-4513-81AF-BDF95D9090DF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A9B41F-141C-4F65-BC2A-BC13EF27A4D7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 smtClean="0"/>
              <a:t>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E95AA2-CDD5-40B0-B1CF-38A42C9DCC78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96DEFE-052F-4B34-8EAC-A263CB86F3A5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 noProof="0" smtClean="0"/>
              <a:t>Edit Master text styles</a:t>
            </a:r>
          </a:p>
          <a:p>
            <a:pPr lvl="1" rtl="0"/>
            <a:r>
              <a:rPr lang="en-US" noProof="0" smtClean="0"/>
              <a:t>Second level</a:t>
            </a:r>
          </a:p>
          <a:p>
            <a:pPr lvl="2" rtl="0"/>
            <a:r>
              <a:rPr lang="en-US" noProof="0" smtClean="0"/>
              <a:t>Third level</a:t>
            </a:r>
          </a:p>
          <a:p>
            <a:pPr lvl="3" rtl="0"/>
            <a:r>
              <a:rPr lang="en-US" noProof="0" smtClean="0"/>
              <a:t>Fourth level</a:t>
            </a:r>
          </a:p>
          <a:p>
            <a:pPr lvl="4" rtl="0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F860746-45FF-4F3F-9CE0-E6B542C01EBE}" type="datetime1">
              <a:rPr lang="en-GB" noProof="0" smtClean="0"/>
              <a:pPr/>
              <a:t>25/01/2019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 smtClean="0"/>
              <a:t>Shehryar Ahmed </a:t>
            </a:r>
            <a:r>
              <a:rPr lang="en-gb" dirty="0" err="1" smtClean="0"/>
              <a:t>Subhani</a:t>
            </a:r>
            <a:r>
              <a:rPr lang="en-gb" dirty="0" smtClean="0"/>
              <a:t> </a:t>
            </a:r>
            <a:r>
              <a:rPr lang="en-GB" dirty="0" smtClean="0"/>
              <a:t>–</a:t>
            </a:r>
            <a:r>
              <a:rPr lang="en-gb" dirty="0" smtClean="0"/>
              <a:t> 3</a:t>
            </a:r>
            <a:r>
              <a:rPr lang="en-gb" baseline="30000" dirty="0" smtClean="0"/>
              <a:t>rd</a:t>
            </a:r>
            <a:r>
              <a:rPr lang="en-gb" dirty="0" smtClean="0"/>
              <a:t> Semester </a:t>
            </a:r>
            <a:r>
              <a:rPr lang="en-GB" dirty="0" smtClean="0"/>
              <a:t>–</a:t>
            </a:r>
            <a:r>
              <a:rPr lang="en-gb" dirty="0" smtClean="0"/>
              <a:t> 1067001 </a:t>
            </a:r>
            <a:r>
              <a:rPr lang="en-GB" dirty="0" smtClean="0"/>
              <a:t>–</a:t>
            </a:r>
            <a:r>
              <a:rPr lang="en-gb" dirty="0" smtClean="0"/>
              <a:t> OV201709D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219200"/>
            <a:ext cx="6381746" cy="338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gb" dirty="0" err="1" smtClean="0"/>
              <a:t>eTaleem</a:t>
            </a:r>
            <a:r>
              <a:rPr lang="en-gb" dirty="0" smtClean="0"/>
              <a:t> is a website that focuses on student-teacher interaction and provides a platform on which they can attempt assignments.</a:t>
            </a:r>
          </a:p>
          <a:p>
            <a:r>
              <a:rPr lang="en-GB" dirty="0" smtClean="0"/>
              <a:t>Having a website that does this allows students and teachers to interact whilst staying at home with no physical documentation necessary</a:t>
            </a:r>
            <a:endParaRPr lang="en-gb" dirty="0" smtClean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smtClean="0"/>
              <a:t>Functionality (Teacher)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smtClean="0"/>
              <a:t>New users to register and for returning users to log into their portal</a:t>
            </a:r>
          </a:p>
          <a:p>
            <a:r>
              <a:rPr lang="en-US" dirty="0" smtClean="0"/>
              <a:t>Creating new subjects</a:t>
            </a:r>
          </a:p>
          <a:p>
            <a:r>
              <a:rPr lang="en-US" dirty="0"/>
              <a:t>R</a:t>
            </a:r>
            <a:r>
              <a:rPr lang="en-US" dirty="0" smtClean="0"/>
              <a:t>emoving students from their class</a:t>
            </a:r>
          </a:p>
          <a:p>
            <a:r>
              <a:rPr lang="en-US" dirty="0" smtClean="0"/>
              <a:t>Creating assignments for their students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Grading student’s assignments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9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smtClean="0"/>
              <a:t>Functionality (Student)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 smtClean="0"/>
              <a:t>New users to register and for returning users to log into their portal</a:t>
            </a:r>
          </a:p>
          <a:p>
            <a:r>
              <a:rPr lang="en-US" dirty="0" smtClean="0"/>
              <a:t>Enrolling into subjects, changing teachers and leaving subjects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Responding to assignments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Viewing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154899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30977"/>
              </p:ext>
            </p:extLst>
          </p:nvPr>
        </p:nvGraphicFramePr>
        <p:xfrm>
          <a:off x="1117600" y="1701800"/>
          <a:ext cx="10156825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 (Student)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694612" y="4419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14724" y="4419600"/>
            <a:ext cx="4179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14724" y="25146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718192"/>
              </p:ext>
            </p:extLst>
          </p:nvPr>
        </p:nvGraphicFramePr>
        <p:xfrm>
          <a:off x="1117600" y="1752600"/>
          <a:ext cx="10156825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 (Teacher)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37212" y="51054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514724" y="5092700"/>
            <a:ext cx="212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14724" y="2514600"/>
            <a:ext cx="0" cy="257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2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0212" y="2667000"/>
            <a:ext cx="6882103" cy="132080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1711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TF02787940 (1)</Template>
  <TotalTime>0</TotalTime>
  <Words>164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Books 16x9</vt:lpstr>
      <vt:lpstr>PowerPoint Presentation</vt:lpstr>
      <vt:lpstr>Introduction</vt:lpstr>
      <vt:lpstr>Functionality (Teacher)</vt:lpstr>
      <vt:lpstr>Functionality (Student)</vt:lpstr>
      <vt:lpstr>Site Map (Student)</vt:lpstr>
      <vt:lpstr>Site Map (Teacher)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2019-01-25T07:30:24Z</dcterms:created>
  <dcterms:modified xsi:type="dcterms:W3CDTF">2019-01-25T10:48:22Z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