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0" r:id="rId7"/>
    <p:sldId id="262" r:id="rId8"/>
    <p:sldId id="263" r:id="rId9"/>
    <p:sldId id="266" r:id="rId10"/>
    <p:sldId id="264" r:id="rId11"/>
    <p:sldId id="271" r:id="rId12"/>
    <p:sldId id="272" r:id="rId13"/>
    <p:sldId id="273" r:id="rId14"/>
    <p:sldId id="274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C4744"/>
    <a:srgbClr val="00FF99"/>
    <a:srgbClr val="BB280F"/>
    <a:srgbClr val="E923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8F607-2ECE-4B5B-91BD-E2F37F74CCA9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A77CE-9A4F-4119-99EE-57745234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A77CE-9A4F-4119-99EE-5774523451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A77CE-9A4F-4119-99EE-5774523451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A77CE-9A4F-4119-99EE-5774523451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A77CE-9A4F-4119-99EE-5774523451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49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A77CE-9A4F-4119-99EE-5774523451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A77CE-9A4F-4119-99EE-5774523451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183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A77CE-9A4F-4119-99EE-5774523451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0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6F5C-07DF-401A-B6E4-259FDC131E76}" type="datetimeFigureOut">
              <a:rPr lang="en-US" smtClean="0"/>
              <a:pPr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EB34-92DB-49B8-B8F7-46B532F8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1904" y="977610"/>
            <a:ext cx="3555597" cy="3607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72000"/>
            <a:ext cx="91440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Personal Budget Management System(PBMS)</a:t>
            </a:r>
          </a:p>
          <a:p>
            <a:pPr algn="ctr"/>
            <a:endParaRPr lang="en-US" sz="1600" b="1" dirty="0" smtClean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Shehryar</a:t>
            </a:r>
            <a:r>
              <a:rPr lang="en-US" sz="2000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Kamran</a:t>
            </a:r>
            <a:endParaRPr lang="en-US" sz="2000" b="1" dirty="0" smtClean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  <a:p>
            <a:pPr algn="ctr"/>
            <a:endParaRPr lang="en-US" sz="1600" b="1" dirty="0" smtClean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SUPERVISED BY: </a:t>
            </a:r>
            <a:r>
              <a:rPr lang="en-US" sz="1600" b="1" dirty="0" err="1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Syed</a:t>
            </a:r>
            <a:r>
              <a:rPr lang="en-US" sz="1600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Atif</a:t>
            </a:r>
            <a:r>
              <a:rPr lang="en-US" sz="1600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Ali Shah</a:t>
            </a:r>
            <a:endParaRPr lang="en-US" sz="1600" b="1" dirty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1009" y="344269"/>
            <a:ext cx="33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doni MT Black" pitchFamily="18" charset="0"/>
              </a:rPr>
              <a:t>NORTHERN UNIVERSITY</a:t>
            </a:r>
          </a:p>
          <a:p>
            <a:pPr algn="ctr"/>
            <a:r>
              <a:rPr lang="en-US" dirty="0" smtClean="0">
                <a:latin typeface="Bodoni MT Black" pitchFamily="18" charset="0"/>
              </a:rPr>
              <a:t>NOWSHERA</a:t>
            </a:r>
            <a:endParaRPr lang="en-US" dirty="0">
              <a:latin typeface="Bodoni MT Black" pitchFamily="18" charset="0"/>
            </a:endParaRPr>
          </a:p>
        </p:txBody>
      </p:sp>
    </p:spTree>
  </p:cSld>
  <p:clrMapOvr>
    <a:masterClrMapping/>
  </p:clrMapOvr>
  <p:transition advTm="91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8610600" y="64886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581400" y="563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5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History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4099" name="Picture 3" descr="C:\Users\Shehryar\Desktop\Histo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469" y="1016001"/>
            <a:ext cx="2325131" cy="4622800"/>
          </a:xfrm>
          <a:prstGeom prst="rect">
            <a:avLst/>
          </a:prstGeom>
          <a:noFill/>
        </p:spPr>
      </p:pic>
    </p:spTree>
  </p:cSld>
  <p:clrMapOvr>
    <a:masterClrMapping/>
  </p:clrMapOvr>
  <p:transition advTm="9884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8610600" y="64886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581400" y="563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6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Pie Distribution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4098" name="Picture 2" descr="C:\Users\Shehryar\Desktop\pie distribu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990600"/>
            <a:ext cx="2590800" cy="4542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9680665"/>
      </p:ext>
    </p:extLst>
  </p:cSld>
  <p:clrMapOvr>
    <a:masterClrMapping/>
  </p:clrMapOvr>
  <p:transition advTm="207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8610600" y="64886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581400" y="563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7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Statistics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5122" name="Picture 2" descr="C:\Users\Shehryar\Desktop\Statistic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054100"/>
            <a:ext cx="2362200" cy="4542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745197"/>
      </p:ext>
    </p:extLst>
  </p:cSld>
  <p:clrMapOvr>
    <a:masterClrMapping/>
  </p:clrMapOvr>
  <p:transition advTm="120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8610600" y="64886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581400" y="563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8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Categories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6146" name="Picture 2" descr="C:\Users\Shehryar\Desktop\Catego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020233"/>
            <a:ext cx="2743200" cy="4542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82940224"/>
      </p:ext>
    </p:extLst>
  </p:cSld>
  <p:clrMapOvr>
    <a:masterClrMapping/>
  </p:clrMapOvr>
  <p:transition advTm="1134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8610600" y="64886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581400" y="563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9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Settings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8194" name="Picture 2" descr="C:\Users\Shehryar\Desktop\Setting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016001"/>
            <a:ext cx="2590800" cy="462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00616136"/>
      </p:ext>
    </p:extLst>
  </p:cSld>
  <p:clrMapOvr>
    <a:masterClrMapping/>
  </p:clrMapOvr>
  <p:transition advTm="368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09855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800" y="6488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3273" y="917865"/>
            <a:ext cx="2024913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b="1" dirty="0">
                <a:ln w="22225">
                  <a:noFill/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?</a:t>
            </a:r>
            <a:endParaRPr lang="en-US" sz="2400" b="1" dirty="0">
              <a:ln w="22225">
                <a:noFill/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Q/A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</p:spTree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800" y="6488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2438401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22225">
                  <a:noFill/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Thank You</a:t>
            </a:r>
            <a:endParaRPr lang="en-US" sz="7200" b="1" dirty="0">
              <a:ln w="22225">
                <a:noFill/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Thank You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</p:spTree>
  </p:cSld>
  <p:clrMapOvr>
    <a:masterClrMapping/>
  </p:clrMapOvr>
  <p:transition advTm="96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09855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1371601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bjectives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Development Tools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Network Hierarchy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Preliminary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1" y="304800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Outline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 advTm="920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23709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1219201"/>
            <a:ext cx="8763000" cy="358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PBMS is an android based mobile application. 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Keep record of every income/expense easily at any location.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This app also helps user to have analyze his spending trend through the month.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Quick and easy to use.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Quick overview with info such as last transactions , balance , savings etc.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7 currencies.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4 themes.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You will be always informed about all your latest transactions and instantly know where your money goes as well as which are your main income sources.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</p:spTree>
  </p:cSld>
  <p:clrMapOvr>
    <a:masterClrMapping/>
  </p:clrMapOvr>
  <p:transition advTm="3274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1"/>
            <a:ext cx="9144000" cy="7758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personal budget.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Record expense transactions.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Record income transactions.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Income can be updated or deleted in future.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Remove any expense.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Expense can be updated in future.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Details of income can be seen.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Expense which was created before with its information can be viewed later on.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Filters for advanced transactions search.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can be backup for future use.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Objectives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19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09855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16764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Language: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Java, Xml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Platform: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Android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Android Studio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Tools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</p:spTree>
  </p:cSld>
  <p:clrMapOvr>
    <a:masterClrMapping/>
  </p:clrMapOvr>
  <p:transition advTm="524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0"/>
            <a:ext cx="9144000" cy="7758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3000" y="6488668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56388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Network Hierarchy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9218" name="Picture 2" descr="C:\Users\Shehryar\Desktop\netd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1"/>
            <a:ext cx="6629400" cy="3883087"/>
          </a:xfrm>
          <a:prstGeom prst="rect">
            <a:avLst/>
          </a:prstGeom>
          <a:noFill/>
        </p:spPr>
      </p:pic>
    </p:spTree>
  </p:cSld>
  <p:clrMapOvr>
    <a:masterClrMapping/>
  </p:clrMapOvr>
  <p:transition advTm="1421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1403" y="5638800"/>
            <a:ext cx="10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/>
              <a:t>Figure :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Home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2" name="Picture 2" descr="C:\Users\Shehryar\Desktop\Ho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20232"/>
            <a:ext cx="2743200" cy="4542368"/>
          </a:xfrm>
          <a:prstGeom prst="rect">
            <a:avLst/>
          </a:prstGeom>
          <a:noFill/>
        </p:spPr>
      </p:pic>
    </p:spTree>
  </p:cSld>
  <p:clrMapOvr>
    <a:masterClrMapping/>
  </p:clrMapOvr>
  <p:transition advTm="978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392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71484" y="6477000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581401" y="5638801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3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Add Income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1026" name="Picture 2" descr="C:\Users\Shehryar\Desktop\add inco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66800"/>
            <a:ext cx="2743200" cy="4542367"/>
          </a:xfrm>
          <a:prstGeom prst="rect">
            <a:avLst/>
          </a:prstGeom>
          <a:noFill/>
        </p:spPr>
      </p:pic>
    </p:spTree>
  </p:cSld>
  <p:clrMapOvr>
    <a:masterClrMapping/>
  </p:clrMapOvr>
  <p:transition advTm="70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10985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itchFamily="82" charset="0"/>
              </a:rPr>
              <a:t>NORTHEN UNIVERSITY, NOWSHERA</a:t>
            </a:r>
            <a:endParaRPr lang="en-US" sz="1600" dirty="0">
              <a:latin typeface="Imprint MT Shadow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5296" y="647700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581400" y="5638801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Figure : 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85801" y="309942"/>
            <a:ext cx="5043385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ang" pitchFamily="18" charset="-127"/>
                <a:ea typeface="Batang" pitchFamily="18" charset="-127"/>
              </a:rPr>
              <a:t>Add Expense</a:t>
            </a:r>
            <a:endParaRPr lang="en-US" sz="2000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301" y="1"/>
            <a:ext cx="1136731" cy="1153285"/>
          </a:xfrm>
          <a:prstGeom prst="rect">
            <a:avLst/>
          </a:prstGeom>
        </p:spPr>
      </p:pic>
      <p:pic>
        <p:nvPicPr>
          <p:cNvPr id="2050" name="Picture 2" descr="C:\Users\Shehryar\Desktop\add expen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18117"/>
            <a:ext cx="2819400" cy="4620683"/>
          </a:xfrm>
          <a:prstGeom prst="rect">
            <a:avLst/>
          </a:prstGeom>
          <a:noFill/>
        </p:spPr>
      </p:pic>
    </p:spTree>
  </p:cSld>
  <p:clrMapOvr>
    <a:masterClrMapping/>
  </p:clrMapOvr>
  <p:transition advTm="6833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3|3.3|2.6|2.5|2.5|1.6|2.2|2.8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283</Words>
  <Application>Microsoft Office PowerPoint</Application>
  <PresentationFormat>On-screen Show (4:3)</PresentationFormat>
  <Paragraphs>110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 Khan</dc:creator>
  <cp:lastModifiedBy>Shehryar</cp:lastModifiedBy>
  <cp:revision>364</cp:revision>
  <dcterms:created xsi:type="dcterms:W3CDTF">2016-12-26T17:43:00Z</dcterms:created>
  <dcterms:modified xsi:type="dcterms:W3CDTF">2019-12-28T01:33:19Z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