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5" r:id="rId5"/>
    <p:sldId id="267" r:id="rId6"/>
    <p:sldId id="268" r:id="rId7"/>
    <p:sldId id="271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9" r:id="rId18"/>
    <p:sldId id="272" r:id="rId19"/>
    <p:sldId id="270" r:id="rId20"/>
    <p:sldId id="273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126" y="82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1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6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2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8212" y="1524000"/>
            <a:ext cx="968245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/>
              <a:t>Leveraging Mutual Information </a:t>
            </a:r>
            <a:br>
              <a:rPr lang="en-US" sz="4400" dirty="0" smtClean="0"/>
            </a:br>
            <a:r>
              <a:rPr lang="en-US" sz="4400" dirty="0" smtClean="0"/>
              <a:t>in Local Descriptions:</a:t>
            </a:r>
          </a:p>
          <a:p>
            <a:pPr algn="ctr"/>
            <a:r>
              <a:rPr lang="en-US" sz="4400" dirty="0" smtClean="0"/>
              <a:t> From Local Binary Patterns to the Image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4279" y="16002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4000" y="1600199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17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1246" y="1600198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9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2675" y="292363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7548" y="403859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1739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21258" y="2867560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1258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4279" y="16002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776" y="1600199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1246" y="1600198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9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2675" y="292363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7548" y="403859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1739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4973" y="2867560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1258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4279" y="16002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776" y="1600199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7658" y="1600198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2675" y="292363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7548" y="403859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1739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4119" y="2864922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1258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4279" y="16002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776" y="1600199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7658" y="1600198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2675" y="292363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7548" y="403859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1739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4119" y="2864922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1258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737" y="536306"/>
            <a:ext cx="869584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 we don’t know the value 13 we just know its relation </a:t>
            </a:r>
          </a:p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sz="2800" dirty="0" smtClean="0"/>
              <a:t>surrounding.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7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0964" y="2667000"/>
            <a:ext cx="4913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/>
              <a:t>Construction of the trees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6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9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8518" y="2667000"/>
            <a:ext cx="49584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/>
              <a:t>Computational Problems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21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45578" y="2667000"/>
            <a:ext cx="25442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/>
              <a:t>Our solution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36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179" y="2667000"/>
            <a:ext cx="980108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/>
              <a:t>Given a Local Binary Pattern is it possible </a:t>
            </a:r>
          </a:p>
          <a:p>
            <a:pPr algn="ctr"/>
            <a:r>
              <a:rPr lang="en-US" sz="4400" dirty="0" smtClean="0"/>
              <a:t>to get back the actual image ?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74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2209800"/>
            <a:ext cx="6518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Logical Binary Pattern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1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7867" y="1600200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4000" y="1600199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17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1246" y="1600198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9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6263" y="2923639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8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9926" y="4162961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5327" y="4038600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5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1099" y="2867560"/>
            <a:ext cx="14157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55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4846" y="4038600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3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0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7867" y="1600200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4000" y="1600199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17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3126" y="1600198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9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6263" y="2923639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8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9926" y="4162961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5327" y="4038600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5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4846" y="2867560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4846" y="4038600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3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7867" y="1600200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4000" y="1600199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17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1246" y="1600198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9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6263" y="2923639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8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9926" y="4162961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5327" y="4038600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5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8434" y="2839522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1258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7867" y="1600200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4000" y="1600199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17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1246" y="1600198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9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6263" y="2923639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8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9112" y="4076699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1739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6833" y="2867560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1258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4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7867" y="1600200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4000" y="1600199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17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1246" y="1600198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9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6263" y="2923639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8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6677" y="408939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1739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1535" y="2864922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1258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7867" y="1600200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4000" y="1600199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17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1246" y="1600198"/>
            <a:ext cx="800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9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2675" y="292363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7548" y="4038599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1739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88521" y="2867560"/>
            <a:ext cx="800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1258" y="4038600"/>
            <a:ext cx="787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3750" y="2867561"/>
            <a:ext cx="14157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8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0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169</TotalTime>
  <Words>134</Words>
  <Application>Microsoft Office PowerPoint</Application>
  <PresentationFormat>Custom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Algerian</vt:lpstr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RePack by Diakov</dc:creator>
  <cp:lastModifiedBy>RePack by Diakov</cp:lastModifiedBy>
  <cp:revision>7</cp:revision>
  <dcterms:created xsi:type="dcterms:W3CDTF">2016-11-23T14:50:39Z</dcterms:created>
  <dcterms:modified xsi:type="dcterms:W3CDTF">2016-11-23T17:39:51Z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