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2" r:id="rId36"/>
    <p:sldId id="294" r:id="rId37"/>
    <p:sldId id="297" r:id="rId38"/>
    <p:sldId id="298" r:id="rId39"/>
    <p:sldId id="299" r:id="rId40"/>
    <p:sldId id="302" r:id="rId41"/>
    <p:sldId id="303" r:id="rId42"/>
    <p:sldId id="306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2B44-6380-480D-9B47-988BDC2078E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EEF5-9E7E-4B94-88D2-B45AC05F5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26EE9-F949-49BB-951B-ABAE6D05CC45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29899-DB23-44BE-A734-949A65A7AB26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12E92-2C80-4B29-8950-DAD9840D790E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BD70A-64EE-4D31-9054-AE6C719E3CF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A8B7A-6E2F-4DB9-BEDD-9EE61E8C8261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D3EF1-411C-4324-988E-CB5163284C01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39702-E3AD-4842-9778-A7ECF321492E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E610F-ED75-4478-85CE-EB8D281199B8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2A17B-3F31-4E87-9006-426F8ABFBDB1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8155A8-6EAF-40B8-8FCD-CE7846D70BE7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51A69-81B2-4900-8323-F9D84F6178C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CD2B2-103E-4FD8-B9EE-22B7ADFB93C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5D194-623C-4791-AA9F-F0756D4E7B3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1A25C-958D-4E10-A774-23D4B193B5D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32F07-E821-483A-A14B-5820F3A800B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6B7A2B-7B16-46E7-983B-43A568169C60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44FFB-5FC5-47C7-A9C2-F335B0C237D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AC91-38DF-4D5A-9043-5E43B0C5648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EC6C0-48A0-41EC-B2E4-071BCD2E073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66956-12A0-4CCF-8482-2209D4F7CC7D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A346E-05C8-457E-8C01-254BD71026FB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AE03F-448E-4AA7-8CE9-DB816C88D4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94F05-D73D-406D-A0D8-84AF076AED60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450A3F-CBED-42F7-8672-BC1549C8FAB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B3982-68E4-4C95-8042-ABE25245120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B7F07-FE14-4EC1-892E-42EAC2072193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2A1A-AD24-40EF-BCE8-0307B9F5D56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53D45-4C98-408B-9E42-ED3CE91C461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D6256-C2FC-4AD4-B46F-5EC1610FA17E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D823-9E91-4FCE-97B9-1F35D4D9453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F1B96-E17B-444C-96FB-4ACB636F9FE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A8D2A-9EAD-4573-B878-2A272EDA46A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179388" y="682849"/>
            <a:ext cx="889987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136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4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C522-05F7-41C0-A68D-78081B81B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D3BF-AFC4-4890-AC93-422B8E5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Multi-way search trees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3556" name="Picture 2" descr="C:\Users\dwharder\Desktop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8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4580" name="Picture 3" descr="C:\Users\dwharder\Desktop\k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020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dwharder\Desktop\k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62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pic>
        <p:nvPicPr>
          <p:cNvPr id="26628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06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7652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609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8676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91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29700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2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30724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589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1748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71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2772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gen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43300"/>
            <a:ext cx="27368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  In-order </a:t>
            </a:r>
            <a:r>
              <a:rPr lang="en-US" altLang="en-US" dirty="0">
                <a:latin typeface="Arial" charset="0"/>
                <a:cs typeface="Arial" charset="0"/>
              </a:rPr>
              <a:t>traversals on </a:t>
            </a:r>
            <a:r>
              <a:rPr lang="en-US" altLang="en-US" dirty="0" smtClean="0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have noted that in-order traversals only make sense for binary search trees and not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trees in general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First, 27 &lt; 45 &lt; 68 and then 38 &lt; 45 &lt; 62</a:t>
            </a:r>
          </a:p>
        </p:txBody>
      </p:sp>
      <p:pic>
        <p:nvPicPr>
          <p:cNvPr id="33796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26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First, 27 &lt; 45 &lt; 68 and then 38 &lt; 45 &lt; 62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34820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86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5844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410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6868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94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7892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894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8916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8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39940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25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40964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511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1988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04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3012" name="Picture 5" descr="C:\Users\dwharder\Desktop\v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07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had a node storing two values and with three sub-trees: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</p:txBody>
      </p:sp>
      <p:pic>
        <p:nvPicPr>
          <p:cNvPr id="76802" name="Picture 2" descr="C:\Users\dwharder\Desktop\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30500"/>
            <a:ext cx="18716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Construct a new right sub-tree of the 81-91 node</a:t>
            </a:r>
          </a:p>
        </p:txBody>
      </p:sp>
      <p:pic>
        <p:nvPicPr>
          <p:cNvPr id="44036" name="Picture 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39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Construct a new right sub-tree of the 81-91 node</a:t>
            </a:r>
          </a:p>
          <a:p>
            <a:pPr>
              <a:buFont typeface="Arial" charset="0"/>
              <a:buNone/>
            </a:pPr>
            <a:endParaRPr lang="en-CA" altLang="en-US" smtClean="0">
              <a:latin typeface="Arial" charset="0"/>
              <a:cs typeface="Arial" charset="0"/>
            </a:endParaRPr>
          </a:p>
        </p:txBody>
      </p:sp>
      <p:pic>
        <p:nvPicPr>
          <p:cNvPr id="45060" name="Picture 12" descr="C:\Users\dwharder\Desktop\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680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6084" name="Picture 12" descr="C:\Users\dwharder\Desktop\a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21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7108" name="Picture 13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11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In-order Traversals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 in-order traversal can be performed on this tree: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4  8  14  27  38  45  51  57  62  68  76  82  91  98</a:t>
            </a:r>
          </a:p>
        </p:txBody>
      </p:sp>
      <p:pic>
        <p:nvPicPr>
          <p:cNvPr id="48132" name="Picture 7" descr="C:\Users\dwharder\Desktop\asl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740025"/>
            <a:ext cx="4067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6.4.2.3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73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562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Insertion also becomes much more interesting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/>
              <a:t>TreeNode</a:t>
            </a:r>
            <a:r>
              <a:rPr lang="en-US" sz="2000" dirty="0" smtClean="0"/>
              <a:t> root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altLang="en-US" sz="20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if ( empty() ) </a:t>
            </a: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if ( !full() ) 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else 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root.left_tree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root.middle_tree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root.right_tree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6.4.2.1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662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   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had a node storing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values and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sub-trees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describe this as an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-way tree</a:t>
            </a:r>
          </a:p>
          <a:p>
            <a:pPr>
              <a:buFontTx/>
              <a:buNone/>
            </a:pPr>
            <a:endParaRPr lang="en-US" altLang="en-US" sz="1400" b="1" dirty="0" smtClean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class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&lt;Type&gt; 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Type elements[N – 1];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[N];  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altLang="en-US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 full()</a:t>
            </a:r>
            <a:endParaRPr lang="en-CA" altLang="en-US" sz="20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	             return 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CA" altLang="en-US" sz="2000" dirty="0" err="1">
                <a:latin typeface="Consolas" pitchFamily="49" charset="0"/>
                <a:cs typeface="Consolas" pitchFamily="49" charset="0"/>
              </a:rPr>
              <a:t>num_elements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- 1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1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What is the maximum number of elements which may be stored in a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consider 3-way trees and, if possible, generalize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25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Examining these perfect 3-way trees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get the table:</a:t>
            </a:r>
          </a:p>
        </p:txBody>
      </p:sp>
      <p:pic>
        <p:nvPicPr>
          <p:cNvPr id="52228" name="Picture 4" descr="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32038"/>
            <a:ext cx="583088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43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03979"/>
              </p:ext>
            </p:extLst>
          </p:nvPr>
        </p:nvGraphicFramePr>
        <p:xfrm>
          <a:off x="5946775" y="3860800"/>
          <a:ext cx="2663825" cy="1981200"/>
        </p:xfrm>
        <a:graphic>
          <a:graphicData uri="http://schemas.openxmlformats.org/drawingml/2006/table">
            <a:tbl>
              <a:tblPr/>
              <a:tblGrid>
                <a:gridCol w="576263"/>
                <a:gridCol w="936625"/>
                <a:gridCol w="11509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Formula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678362" y="3789040"/>
            <a:ext cx="1189781" cy="201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4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Suggested form: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maximum number of nodes in a perfect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is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18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could be implemented as follows: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left_tree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middle_tree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right_tree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};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left_tree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middle_tree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right_tree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1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8-way trees versus binary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Compare: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8</a:t>
            </a:r>
            <a:r>
              <a:rPr lang="en-US" altLang="en-US" dirty="0" smtClean="0">
                <a:latin typeface="Arial" charset="0"/>
                <a:cs typeface="Arial" charset="0"/>
              </a:rPr>
              <a:t>-way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 smtClean="0">
                <a:latin typeface="Arial" charset="0"/>
                <a:cs typeface="Arial" charset="0"/>
              </a:rPr>
              <a:t> elements in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73 </a:t>
            </a:r>
            <a:r>
              <a:rPr lang="en-US" altLang="en-US" dirty="0" smtClean="0">
                <a:latin typeface="Arial" charset="0"/>
                <a:cs typeface="Arial" charset="0"/>
              </a:rPr>
              <a:t>nodes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binary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8</a:t>
            </a: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511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04" y="4584571"/>
            <a:ext cx="8949892" cy="120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6.4.3.3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12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8-way tree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sample 8-way search tree: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how a binary search is required to find the appropriate sub-tree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How do you determine if 43 is in this search tree?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Question:  what order would these entries have been inserted?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How do we erase an element?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73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66800"/>
            <a:ext cx="9144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</a:t>
            </a:r>
            <a:r>
              <a:rPr lang="en-US" altLang="en-US" dirty="0" smtClean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Advantage: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Shorter paths from the root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Disadvantage: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More complex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Under what conditions is the additional complexity worth the effort?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When the cost from jumping nodes is exceptionally dominant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3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looked 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Multiway </a:t>
            </a:r>
            <a:r>
              <a:rPr lang="en-US" altLang="en-US" dirty="0">
                <a:latin typeface="Arial" charset="0"/>
                <a:cs typeface="Arial" charset="0"/>
              </a:rPr>
              <a:t>trees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Each node stores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sorted elements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 sub-trees interleave the elements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Perfect Multiway </a:t>
            </a:r>
            <a:r>
              <a:rPr lang="en-US" altLang="en-US" dirty="0">
                <a:latin typeface="Arial" charset="0"/>
                <a:cs typeface="Arial" charset="0"/>
              </a:rPr>
              <a:t>trees </a:t>
            </a:r>
            <a:r>
              <a:rPr lang="en-US" altLang="en-US" dirty="0" smtClean="0">
                <a:latin typeface="Arial" charset="0"/>
                <a:cs typeface="Arial" charset="0"/>
              </a:rPr>
              <a:t>store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elements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saw an implementation in Java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considered in-order traversals of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Has the potential to store more elements in shallower trees</a:t>
            </a:r>
          </a:p>
        </p:txBody>
      </p:sp>
    </p:spTree>
    <p:extLst>
      <p:ext uri="{BB962C8B-B14F-4D97-AF65-F5344CB8AC3E}">
        <p14:creationId xmlns:p14="http://schemas.microsoft.com/office/powerpoint/2010/main" val="29166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order to define a search tree, we will require that: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first element is less than the second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sub-trees are 3-way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left sub-tree contains items less than the 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st</a:t>
            </a:r>
            <a:r>
              <a:rPr lang="en-US" altLang="en-US" dirty="0" smtClean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middle sub-tree contains items between the two elements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right sub-tree contains items greater than the 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nd</a:t>
            </a:r>
            <a:r>
              <a:rPr lang="en-US" altLang="en-US" dirty="0" smtClean="0">
                <a:latin typeface="Arial" charset="0"/>
                <a:cs typeface="Arial" charset="0"/>
              </a:rPr>
              <a:t> element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16238" y="5870575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left_tree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30763" y="586422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middle_tree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8813" y="5870575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right_tree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57613" y="5568950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0238" y="5562600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76600" y="6223000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653088" y="62230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981950" y="6223000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a node has only one element, all trees are assumed to be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a second object is inserted, it will be inserted into this node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left_tree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middle_tree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right_tree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# 1 or 2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full() 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	return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== 2;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inserting values into an empty 3-way tree: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Starting with 68, it would be inserted into the root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148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C:\Users\dwharder\Desktop\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800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pic>
        <p:nvPicPr>
          <p:cNvPr id="22532" name="Picture 2" descr="C:\Users\dwharder\Desktop\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484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257</Words>
  <Application>Microsoft Office PowerPoint</Application>
  <PresentationFormat>On-screen Show (4:3)</PresentationFormat>
  <Paragraphs>285</Paragraphs>
  <Slides>44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Multi-way search trees </vt:lpstr>
      <vt:lpstr>  In-order traversals on general trees</vt:lpstr>
      <vt:lpstr>3-Way Trees</vt:lpstr>
      <vt:lpstr>3-Way Trees</vt:lpstr>
      <vt:lpstr>3-Way Trees</vt:lpstr>
      <vt:lpstr>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In-order Traversals</vt:lpstr>
      <vt:lpstr>In-order Traversals</vt:lpstr>
      <vt:lpstr>    Multiway tree implementation</vt:lpstr>
      <vt:lpstr>Size</vt:lpstr>
      <vt:lpstr>Size</vt:lpstr>
      <vt:lpstr>Size</vt:lpstr>
      <vt:lpstr>8-way trees versus binary trees</vt:lpstr>
      <vt:lpstr>8-way tree example</vt:lpstr>
      <vt:lpstr>PowerPoint Presentation</vt:lpstr>
      <vt:lpstr>Multiway trees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Multi-way search trees</dc:title>
  <dc:creator>myym9211@yahoo.com</dc:creator>
  <cp:lastModifiedBy>myym9211@yahoo.com</cp:lastModifiedBy>
  <cp:revision>8</cp:revision>
  <dcterms:created xsi:type="dcterms:W3CDTF">2016-10-16T08:06:56Z</dcterms:created>
  <dcterms:modified xsi:type="dcterms:W3CDTF">2016-10-18T10:39:09Z</dcterms:modified>
</cp:coreProperties>
</file>