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80" y="5215255"/>
            <a:ext cx="9799320" cy="133731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bg1"/>
                </a:solidFill>
                <a:uFillTx/>
              </a:rPr>
              <a:t>计科</a:t>
            </a:r>
            <a:r>
              <a:rPr lang="en-US" altLang="zh-CN">
                <a:solidFill>
                  <a:schemeClr val="bg1"/>
                </a:solidFill>
                <a:uFillTx/>
              </a:rPr>
              <a:t>2202</a:t>
            </a:r>
            <a:r>
              <a:rPr lang="zh-CN" altLang="en-US">
                <a:solidFill>
                  <a:schemeClr val="bg1"/>
                </a:solidFill>
                <a:uFillTx/>
              </a:rPr>
              <a:t>田博宇与袁琦垒数据可视化</a:t>
            </a:r>
            <a:r>
              <a:rPr lang="zh-CN" altLang="en-US"/>
              <a:t>报告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谢谢大家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</a:t>
            </a:r>
            <a:r>
              <a:rPr lang="zh-CN" altLang="en-US"/>
              <a:t>一个简单的</a:t>
            </a:r>
            <a:r>
              <a:rPr lang="en-US" altLang="zh-CN"/>
              <a:t>echart</a:t>
            </a:r>
            <a:r>
              <a:rPr lang="zh-CN" altLang="en-US"/>
              <a:t>微信小程序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730" y="1490345"/>
            <a:ext cx="10999470" cy="4759325"/>
          </a:xfrm>
        </p:spPr>
        <p:txBody>
          <a:bodyPr/>
          <a:p>
            <a:r>
              <a:rPr lang="en-US" altLang="zh-CN"/>
              <a:t>   1 </a:t>
            </a:r>
            <a:r>
              <a:rPr lang="zh-CN" altLang="en-US"/>
              <a:t>一共用到四种不同的</a:t>
            </a:r>
            <a:r>
              <a:rPr lang="en-US" altLang="zh-CN"/>
              <a:t>echart</a:t>
            </a:r>
            <a:endParaRPr lang="en-US" altLang="zh-CN"/>
          </a:p>
          <a:p>
            <a:r>
              <a:rPr lang="en-US" altLang="zh-CN"/>
              <a:t>       1 </a:t>
            </a:r>
            <a:r>
              <a:rPr lang="zh-CN" altLang="en-US"/>
              <a:t>小方框</a:t>
            </a:r>
            <a:r>
              <a:rPr lang="en-US" altLang="zh-CN"/>
              <a:t>echart </a:t>
            </a:r>
            <a:r>
              <a:rPr lang="zh-CN" altLang="en-US"/>
              <a:t>（标题）</a:t>
            </a:r>
            <a:r>
              <a:rPr lang="en-US" altLang="zh-CN"/>
              <a:t> 2 </a:t>
            </a:r>
            <a:r>
              <a:rPr lang="zh-CN" altLang="en-US"/>
              <a:t>树形图</a:t>
            </a:r>
            <a:r>
              <a:rPr lang="en-US" altLang="zh-CN"/>
              <a:t> 3 </a:t>
            </a:r>
            <a:r>
              <a:rPr lang="zh-CN" altLang="en-US"/>
              <a:t>饼图</a:t>
            </a:r>
            <a:r>
              <a:rPr lang="en-US" altLang="zh-CN"/>
              <a:t> 4 </a:t>
            </a:r>
            <a:r>
              <a:rPr lang="zh-CN" altLang="en-US"/>
              <a:t>柱状图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 </a:t>
            </a:r>
            <a:r>
              <a:rPr lang="zh-CN" altLang="en-US"/>
              <a:t>简单的</a:t>
            </a:r>
            <a:r>
              <a:rPr lang="en-US" altLang="zh-CN"/>
              <a:t>echart</a:t>
            </a:r>
            <a:r>
              <a:rPr lang="zh-CN" altLang="en-US"/>
              <a:t>进入界面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" y="1181735"/>
            <a:ext cx="3627755" cy="1542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04975" y="2658110"/>
            <a:ext cx="4064000" cy="581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实现方式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5" y="3429000"/>
            <a:ext cx="5181600" cy="2840355"/>
          </a:xfrm>
          <a:prstGeom prst="rect">
            <a:avLst/>
          </a:prstGeom>
        </p:spPr>
      </p:pic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树形图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360" y="1490345"/>
            <a:ext cx="2911475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17965" y="459105"/>
            <a:ext cx="3074035" cy="2301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/>
              <a:t>实现方式</a:t>
            </a:r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355" y="1854200"/>
            <a:ext cx="3509645" cy="4737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775" y="1588770"/>
            <a:ext cx="3140075" cy="45624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饼图设计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375" y="2098040"/>
            <a:ext cx="3368040" cy="3543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61455" y="539115"/>
            <a:ext cx="4064000" cy="951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/>
              <a:t>可以选中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070" y="1879600"/>
            <a:ext cx="3501390" cy="35572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柱状图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跟之前差不多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7680" y="361950"/>
            <a:ext cx="3596640" cy="6134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81915"/>
            <a:ext cx="12086590" cy="1852295"/>
          </a:xfrm>
        </p:spPr>
        <p:txBody>
          <a:bodyPr>
            <a:normAutofit/>
          </a:bodyPr>
          <a:p>
            <a:r>
              <a:rPr lang="zh-CN" altLang="en-US"/>
              <a:t>我的代码规范化与模块化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9520" y="3879215"/>
            <a:ext cx="2092960" cy="658495"/>
          </a:xfrm>
        </p:spPr>
        <p:txBody>
          <a:bodyPr>
            <a:normAutofit fontScale="90000"/>
          </a:bodyPr>
          <a:p>
            <a:r>
              <a:rPr lang="en-US" altLang="zh-CN"/>
              <a:t>2.</a:t>
            </a:r>
            <a:r>
              <a:rPr lang="zh-CN" altLang="en-US"/>
              <a:t>代码规范化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03350" y="2633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简单缩进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03985" y="5507990"/>
            <a:ext cx="424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61255" y="399542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以我的</a:t>
            </a:r>
            <a:r>
              <a:rPr lang="en-US" altLang="zh-CN"/>
              <a:t>home.json</a:t>
            </a:r>
            <a:r>
              <a:rPr lang="zh-CN" altLang="en-US"/>
              <a:t>举例</a:t>
            </a:r>
            <a:endParaRPr lang="zh-CN" altLang="en-US"/>
          </a:p>
          <a:p>
            <a:r>
              <a:rPr lang="zh-CN" altLang="en-US"/>
              <a:t>每一个</a:t>
            </a:r>
            <a:r>
              <a:rPr lang="en-US" altLang="zh-CN"/>
              <a:t>json</a:t>
            </a:r>
            <a:r>
              <a:rPr lang="zh-CN" altLang="en-US"/>
              <a:t>文件，先写引入</a:t>
            </a:r>
            <a:r>
              <a:rPr lang="en-US" altLang="zh-CN"/>
              <a:t>import</a:t>
            </a:r>
            <a:r>
              <a:rPr lang="zh-CN" altLang="en-US"/>
              <a:t>系列</a:t>
            </a:r>
            <a:endParaRPr lang="zh-CN" altLang="en-US"/>
          </a:p>
          <a:p>
            <a:r>
              <a:rPr lang="zh-CN" altLang="en-US"/>
              <a:t>再写</a:t>
            </a:r>
            <a:r>
              <a:rPr lang="en-US" altLang="zh-CN"/>
              <a:t>echart</a:t>
            </a:r>
            <a:r>
              <a:rPr lang="zh-CN" altLang="en-US"/>
              <a:t>图表配置</a:t>
            </a:r>
            <a:endParaRPr lang="zh-CN" altLang="en-US"/>
          </a:p>
          <a:p>
            <a:r>
              <a:rPr lang="zh-CN" altLang="en-US"/>
              <a:t>再写页面具体内容</a:t>
            </a:r>
            <a:endParaRPr lang="zh-CN" altLang="en-US"/>
          </a:p>
          <a:p>
            <a:r>
              <a:rPr lang="zh-CN" altLang="en-US"/>
              <a:t>再写页面具体的操作反馈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123825"/>
            <a:ext cx="9799320" cy="1365250"/>
          </a:xfrm>
        </p:spPr>
        <p:txBody>
          <a:bodyPr/>
          <a:p>
            <a:r>
              <a:rPr lang="zh-CN" altLang="en-US"/>
              <a:t>我的模块化代码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8465" y="3695065"/>
            <a:ext cx="6477000" cy="1472565"/>
          </a:xfrm>
        </p:spPr>
        <p:txBody>
          <a:bodyPr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1800" spc="0">
                <a:solidFill>
                  <a:schemeClr val="tx1"/>
                </a:solidFill>
              </a:rPr>
              <a:t>开发流程也是根据此来的，先写</a:t>
            </a:r>
            <a:r>
              <a:rPr lang="en-US" altLang="zh-CN" sz="1800" spc="0">
                <a:solidFill>
                  <a:schemeClr val="tx1"/>
                </a:solidFill>
              </a:rPr>
              <a:t>index,home</a:t>
            </a:r>
            <a:r>
              <a:rPr lang="zh-CN" altLang="en-US" sz="1800" spc="0">
                <a:solidFill>
                  <a:schemeClr val="tx1"/>
                </a:solidFill>
              </a:rPr>
              <a:t>，再写后边三个</a:t>
            </a:r>
            <a:endParaRPr lang="zh-CN" altLang="en-US" sz="1800" spc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4375" y="241236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一共分为</a:t>
            </a:r>
            <a:r>
              <a:rPr lang="en-US" altLang="zh-CN"/>
              <a:t>index </a:t>
            </a:r>
            <a:r>
              <a:rPr lang="zh-CN" altLang="en-US"/>
              <a:t>首页界面</a:t>
            </a:r>
            <a:r>
              <a:rPr lang="en-US" altLang="zh-CN"/>
              <a:t> home</a:t>
            </a:r>
            <a:r>
              <a:rPr lang="zh-CN" altLang="en-US"/>
              <a:t>界面</a:t>
            </a:r>
            <a:r>
              <a:rPr lang="en-US" altLang="zh-CN"/>
              <a:t> </a:t>
            </a:r>
            <a:r>
              <a:rPr lang="zh-CN" altLang="en-US"/>
              <a:t>包含以下三个界面</a:t>
            </a:r>
            <a:r>
              <a:rPr lang="en-US" altLang="zh-CN"/>
              <a:t> info work skill</a:t>
            </a:r>
            <a:r>
              <a:rPr lang="zh-CN" altLang="en-US"/>
              <a:t>三个界面。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4895" y="1614805"/>
            <a:ext cx="2027555" cy="4360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24025" y="581533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这样每一个出错可以分别查错，非常方便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0"/>
            <a:ext cx="9799320" cy="1630045"/>
          </a:xfrm>
        </p:spPr>
        <p:txBody>
          <a:bodyPr/>
          <a:p>
            <a:r>
              <a:rPr lang="zh-CN" altLang="en-US"/>
              <a:t>信息再利用与整合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flipV="1">
            <a:off x="1198880" y="5186680"/>
            <a:ext cx="9799320" cy="264160"/>
          </a:xfrm>
        </p:spPr>
        <p:txBody>
          <a:bodyPr>
            <a:normAutofit fontScale="40000"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93190" y="289687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echart</a:t>
            </a:r>
            <a:r>
              <a:rPr lang="zh-CN" altLang="en-US"/>
              <a:t>图中数据我们可以放在一起，方便对信息进行一并整理，减少在</a:t>
            </a:r>
            <a:r>
              <a:rPr lang="en-US" altLang="zh-CN"/>
              <a:t>json</a:t>
            </a:r>
            <a:r>
              <a:rPr lang="zh-CN" altLang="en-US"/>
              <a:t>代码内写的量，并且信息可以放在一起，方便处理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commondata" val="eyJoZGlkIjoiZjI1ZDQ5Zjc3ZmI0YTJmNTRlMmJhNDQ1ZjQyY2VmZDk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WPS 演示</Application>
  <PresentationFormat>宽屏</PresentationFormat>
  <Paragraphs>52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dpdpddp</cp:lastModifiedBy>
  <cp:revision>156</cp:revision>
  <dcterms:created xsi:type="dcterms:W3CDTF">2019-06-19T02:08:00Z</dcterms:created>
  <dcterms:modified xsi:type="dcterms:W3CDTF">2024-10-26T03:34:11Z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6D132B63D5C543989D2E6A697E3081C5_11</vt:lpwstr>
  </property>
</Properties>
</file>