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B6A1-DE0A-4644-AA08-92B4BD33B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A099D-A645-1542-A2FA-CA48C1FAB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FCCA-DC1B-2641-81FD-27ABDA1C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6D950-3EFB-D245-846F-B177B2A5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4C75-A6BB-DC45-AF7D-D164B89A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CF83-31AC-F24A-97C8-2E457512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5593C-4EBA-CC47-82EE-00E88697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B672-DC5D-BF4E-A958-67BBA9E5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571C-CF4A-5747-8ECC-7395B61C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3391-1022-5742-BE04-568080D9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F8675-949B-8F40-A6E1-09EB83F4A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5264D-FFFB-E447-8BD5-3079530F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4901-05CF-4B4D-AD96-D79C3E24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C4D0-5166-C244-9D07-951B0A28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0E8A-F280-AA47-9E49-700211D4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6BD1-E4CA-7F41-8EF9-FB0D5034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189F-D043-A940-84EB-A4851A42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B734-EE2A-D447-8199-AEF26467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23AD1-FE0D-C841-908C-AA46CDA4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BAF0-74BC-EB42-BC46-7E39B3D3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17A5-8131-7349-B426-50B475AF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37F8-356A-C749-819C-03B7A99F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5312-C346-3C4E-879D-DB5B1F1D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BFFD-D9C8-2B4F-B779-9879192A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87B0-514F-F346-82FD-1DCAA772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F96B-A13E-344C-8090-DEBC3688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6F0E-7DB9-B24F-8739-CD057B883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4DBB3-1F3A-EA41-B4E1-551369C87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61C6-F916-4842-B127-217C467B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BA38B-A1B0-0B40-B69C-BDC5DCE8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AC3A8-0F27-D349-994C-7C2DDA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7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F48E-4B48-8349-AC1C-4B5BFE53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32BFD-9A41-B445-9A20-1E4B6B3B1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1C2FF-F8F6-7A40-A764-12696753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EC22B-D7AA-874C-B971-A7DCD2514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1C733-5264-2E47-902C-7BA1AE599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42EAB-CE36-6644-BA35-C7F550F7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D5521-0DA5-1C44-8805-DBFD50D5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72EEB-D396-F043-8BA5-5ABD703A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F1DE-59A8-E747-85F2-76D4B17F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F5693-F4CC-F04A-AD7D-DB354DDE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5160A-A056-F646-9EE9-D074F2F4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F4624-D7E3-754D-96D9-D7C3B710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A0D58-0124-AD49-99AF-9C527F1C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AA282-E45B-3E40-8A43-C0342E5E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BA64-B614-2243-A9B5-EA2525B7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9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58AE-2D90-614B-B6BF-8BDC362C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B167-2E64-364D-9EE2-AE1DBC85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27E84-A1D0-064A-889E-88D74D072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C5991-475D-1C46-B66C-747D7C11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BC934-5EC8-0247-8E4B-DDCA817E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DD3D-563C-BF4A-B46E-6CDDE2B3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6807-7B63-924F-A55C-BD5DB681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0A0AB-BE6A-4C4A-88C4-B27E66207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5722B-95C0-8C40-A144-F7FC54A31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8213-39FF-804B-BD42-E019805D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7B195-52DB-7E47-ADFE-3924516F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F0A53-24FA-0F4F-8DE9-6C42327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0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BD0A3-B7DF-EE43-B4D8-987417FF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C3349-8B33-D343-86DF-ADF55B59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9637-13CB-6B4C-92A5-12C162111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D99A-00E1-F744-9E2A-98F75FD8635E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0DB5-2A03-D04F-B2C4-C2190FEDE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3A08-9D17-FD4A-9E90-07CFBB114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FAE3-D678-6847-B22C-0920BC0C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5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8C4E2C-4803-C141-BBA5-717FC18DAFAC}"/>
              </a:ext>
            </a:extLst>
          </p:cNvPr>
          <p:cNvSpPr txBox="1"/>
          <p:nvPr/>
        </p:nvSpPr>
        <p:spPr>
          <a:xfrm>
            <a:off x="3966519" y="1062681"/>
            <a:ext cx="3494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orientation angle for object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EBE776-BA7A-4C4D-A901-135C64B8C68F}"/>
              </a:ext>
            </a:extLst>
          </p:cNvPr>
          <p:cNvCxnSpPr/>
          <p:nvPr/>
        </p:nvCxnSpPr>
        <p:spPr>
          <a:xfrm>
            <a:off x="3286897" y="3669957"/>
            <a:ext cx="5634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67F1838E-72A8-8E4B-9A84-AB720E243201}"/>
              </a:ext>
            </a:extLst>
          </p:cNvPr>
          <p:cNvSpPr/>
          <p:nvPr/>
        </p:nvSpPr>
        <p:spPr>
          <a:xfrm rot="19021462">
            <a:off x="3130250" y="2829522"/>
            <a:ext cx="5931497" cy="560023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27E62-D538-A64C-816D-96B7DDE9C64A}"/>
              </a:ext>
            </a:extLst>
          </p:cNvPr>
          <p:cNvSpPr txBox="1"/>
          <p:nvPr/>
        </p:nvSpPr>
        <p:spPr>
          <a:xfrm>
            <a:off x="8143103" y="3756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122DD-8BD0-834E-B565-4C88A7F8C8A9}"/>
              </a:ext>
            </a:extLst>
          </p:cNvPr>
          <p:cNvSpPr txBox="1"/>
          <p:nvPr/>
        </p:nvSpPr>
        <p:spPr>
          <a:xfrm>
            <a:off x="3880022" y="3756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244CB-6E03-3D42-A409-744811E92D0B}"/>
              </a:ext>
            </a:extLst>
          </p:cNvPr>
          <p:cNvSpPr txBox="1"/>
          <p:nvPr/>
        </p:nvSpPr>
        <p:spPr>
          <a:xfrm>
            <a:off x="1631092" y="5114096"/>
            <a:ext cx="953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degree in this presentation refers from right as 0 and left as 180. To show the angle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22399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0696D8-2A2A-D047-BD85-CEDEFF00E704}"/>
              </a:ext>
            </a:extLst>
          </p:cNvPr>
          <p:cNvSpPr txBox="1"/>
          <p:nvPr/>
        </p:nvSpPr>
        <p:spPr>
          <a:xfrm>
            <a:off x="2088292" y="1136822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22301-98C1-9441-9D2C-5EAABD84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1631092"/>
            <a:ext cx="7835900" cy="4090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923609-BF4D-A04F-B700-D22D14A6DA11}"/>
              </a:ext>
            </a:extLst>
          </p:cNvPr>
          <p:cNvSpPr txBox="1"/>
          <p:nvPr/>
        </p:nvSpPr>
        <p:spPr>
          <a:xfrm>
            <a:off x="2397211" y="6116595"/>
            <a:ext cx="442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the image is ﻿(1235, 906)(width height)</a:t>
            </a:r>
          </a:p>
        </p:txBody>
      </p:sp>
    </p:spTree>
    <p:extLst>
      <p:ext uri="{BB962C8B-B14F-4D97-AF65-F5344CB8AC3E}">
        <p14:creationId xmlns:p14="http://schemas.microsoft.com/office/powerpoint/2010/main" val="227056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27C3B4-61A6-8B43-93A2-D91FA015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552450"/>
            <a:ext cx="7835900" cy="4452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D438D-D1F4-7D4B-8B02-93E757653C23}"/>
              </a:ext>
            </a:extLst>
          </p:cNvPr>
          <p:cNvSpPr txBox="1"/>
          <p:nvPr/>
        </p:nvSpPr>
        <p:spPr>
          <a:xfrm>
            <a:off x="1458097" y="5362832"/>
            <a:ext cx="10044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above image the object is 136 degree rotated and the center of the object which is the blue dot</a:t>
            </a:r>
          </a:p>
          <a:p>
            <a:r>
              <a:rPr lang="en-US" dirty="0"/>
              <a:t>Is located at the axis ﻿(877, 610) (</a:t>
            </a:r>
            <a:r>
              <a:rPr lang="en-US" dirty="0" err="1"/>
              <a:t>x,y</a:t>
            </a:r>
            <a:r>
              <a:rPr lang="en-US" dirty="0"/>
              <a:t>) in the image</a:t>
            </a:r>
          </a:p>
        </p:txBody>
      </p:sp>
    </p:spTree>
    <p:extLst>
      <p:ext uri="{BB962C8B-B14F-4D97-AF65-F5344CB8AC3E}">
        <p14:creationId xmlns:p14="http://schemas.microsoft.com/office/powerpoint/2010/main" val="418612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14610</TotalTime>
  <Words>83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2022-03-20T18:03:32Z</dcterms:created>
  <dcterms:modified xsi:type="dcterms:W3CDTF">2022-03-30T21:43:51Z</dcterms:modified>
</cp:coreProperties>
</file>