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284" r:id="rId5"/>
    <p:sldId id="278" r:id="rId6"/>
    <p:sldId id="297" r:id="rId7"/>
    <p:sldId id="338" r:id="rId8"/>
    <p:sldId id="360" r:id="rId9"/>
    <p:sldId id="361" r:id="rId10"/>
    <p:sldId id="288" r:id="rId11"/>
    <p:sldId id="290" r:id="rId12"/>
    <p:sldId id="291" r:id="rId13"/>
    <p:sldId id="292" r:id="rId14"/>
    <p:sldId id="293" r:id="rId15"/>
    <p:sldId id="315" r:id="rId16"/>
    <p:sldId id="324" r:id="rId17"/>
    <p:sldId id="325" r:id="rId18"/>
    <p:sldId id="326" r:id="rId19"/>
    <p:sldId id="327" r:id="rId20"/>
    <p:sldId id="328" r:id="rId21"/>
    <p:sldId id="329" r:id="rId22"/>
    <p:sldId id="314" r:id="rId23"/>
    <p:sldId id="313" r:id="rId24"/>
    <p:sldId id="312" r:id="rId25"/>
    <p:sldId id="311" r:id="rId26"/>
    <p:sldId id="310" r:id="rId27"/>
    <p:sldId id="309" r:id="rId28"/>
    <p:sldId id="294"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p:cViewPr varScale="1">
        <p:scale>
          <a:sx n="61" d="100"/>
          <a:sy n="61" d="100"/>
        </p:scale>
        <p:origin x="-14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C43398E-2197-47B0-BA2B-65710E0B15E5}" type="datetime1">
              <a:rPr lang="en-US" smtClean="0"/>
            </a:fld>
            <a:endParaRPr lang="en-US"/>
          </a:p>
        </p:txBody>
      </p:sp>
      <p:sp>
        <p:nvSpPr>
          <p:cNvPr id="5" name="Footer Placeholder 4"/>
          <p:cNvSpPr>
            <a:spLocks noGrp="1"/>
          </p:cNvSpPr>
          <p:nvPr>
            <p:ph type="ftr" sz="quarter" idx="11"/>
          </p:nvPr>
        </p:nvSpPr>
        <p:spPr/>
        <p:txBody>
          <a:bodyPr/>
          <a:lstStyle/>
          <a:p>
            <a:r>
              <a:rPr lang="en-US"/>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BABF7AB-D9B1-4E5D-A447-035DA472F722}" type="datetime1">
              <a:rPr lang="en-US" smtClean="0"/>
            </a:fld>
            <a:endParaRPr lang="en-US"/>
          </a:p>
        </p:txBody>
      </p:sp>
      <p:sp>
        <p:nvSpPr>
          <p:cNvPr id="5" name="Footer Placeholder 4"/>
          <p:cNvSpPr>
            <a:spLocks noGrp="1"/>
          </p:cNvSpPr>
          <p:nvPr>
            <p:ph type="ftr" sz="quarter" idx="11"/>
          </p:nvPr>
        </p:nvSpPr>
        <p:spPr/>
        <p:txBody>
          <a:bodyPr/>
          <a:lstStyle/>
          <a:p>
            <a:r>
              <a:rPr lang="en-US"/>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C4B2263-4A1E-4483-A053-0786D78C2EF4}" type="datetime1">
              <a:rPr lang="en-US" smtClean="0"/>
            </a:fld>
            <a:endParaRPr lang="en-US"/>
          </a:p>
        </p:txBody>
      </p:sp>
      <p:sp>
        <p:nvSpPr>
          <p:cNvPr id="5" name="Footer Placeholder 4"/>
          <p:cNvSpPr>
            <a:spLocks noGrp="1"/>
          </p:cNvSpPr>
          <p:nvPr>
            <p:ph type="ftr" sz="quarter" idx="11"/>
          </p:nvPr>
        </p:nvSpPr>
        <p:spPr/>
        <p:txBody>
          <a:bodyPr/>
          <a:lstStyle/>
          <a:p>
            <a:r>
              <a:rPr lang="en-US"/>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F8CD9E-268C-47BF-9B51-7D1757A8C909}" type="datetime1">
              <a:rPr lang="en-US" smtClean="0"/>
            </a:fld>
            <a:endParaRPr lang="en-US"/>
          </a:p>
        </p:txBody>
      </p:sp>
      <p:sp>
        <p:nvSpPr>
          <p:cNvPr id="5" name="Footer Placeholder 4"/>
          <p:cNvSpPr>
            <a:spLocks noGrp="1"/>
          </p:cNvSpPr>
          <p:nvPr>
            <p:ph type="ftr" sz="quarter" idx="11"/>
          </p:nvPr>
        </p:nvSpPr>
        <p:spPr/>
        <p:txBody>
          <a:bodyPr/>
          <a:lstStyle/>
          <a:p>
            <a:r>
              <a:rPr lang="en-US"/>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51A46D5-7FD6-4C80-AC1D-4F03E3CBD76A}" type="datetime1">
              <a:rPr lang="en-US" smtClean="0"/>
            </a:fld>
            <a:endParaRPr lang="en-US"/>
          </a:p>
        </p:txBody>
      </p:sp>
      <p:sp>
        <p:nvSpPr>
          <p:cNvPr id="6" name="Footer Placeholder 5"/>
          <p:cNvSpPr>
            <a:spLocks noGrp="1"/>
          </p:cNvSpPr>
          <p:nvPr>
            <p:ph type="ftr" sz="quarter" idx="11"/>
          </p:nvPr>
        </p:nvSpPr>
        <p:spPr/>
        <p:txBody>
          <a:bodyPr/>
          <a:lstStyle/>
          <a:p>
            <a:r>
              <a:rPr lang="en-US"/>
              <a:t>FYP Proposal Presentation</a:t>
            </a:r>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8811D31-9E15-4200-B22F-C870561C696E}" type="datetime1">
              <a:rPr lang="en-US" smtClean="0"/>
            </a:fld>
            <a:endParaRPr lang="en-US"/>
          </a:p>
        </p:txBody>
      </p:sp>
      <p:sp>
        <p:nvSpPr>
          <p:cNvPr id="8" name="Footer Placeholder 7"/>
          <p:cNvSpPr>
            <a:spLocks noGrp="1"/>
          </p:cNvSpPr>
          <p:nvPr>
            <p:ph type="ftr" sz="quarter" idx="11"/>
          </p:nvPr>
        </p:nvSpPr>
        <p:spPr/>
        <p:txBody>
          <a:bodyPr/>
          <a:lstStyle/>
          <a:p>
            <a:r>
              <a:rPr lang="en-US"/>
              <a:t>FYP Proposal Presentation</a:t>
            </a:r>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8EEFD3D-2440-49B3-915E-9DCC9AE890C3}" type="datetime1">
              <a:rPr lang="en-US" smtClean="0"/>
            </a:fld>
            <a:endParaRPr lang="en-US"/>
          </a:p>
        </p:txBody>
      </p:sp>
      <p:sp>
        <p:nvSpPr>
          <p:cNvPr id="4" name="Footer Placeholder 3"/>
          <p:cNvSpPr>
            <a:spLocks noGrp="1"/>
          </p:cNvSpPr>
          <p:nvPr>
            <p:ph type="ftr" sz="quarter" idx="11"/>
          </p:nvPr>
        </p:nvSpPr>
        <p:spPr/>
        <p:txBody>
          <a:bodyPr/>
          <a:lstStyle/>
          <a:p>
            <a:r>
              <a:rPr lang="en-US"/>
              <a:t>FYP Proposal Presentation</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CB7FC-506B-48D7-8758-C707B65A3D7A}" type="datetime1">
              <a:rPr lang="en-US" smtClean="0"/>
            </a:fld>
            <a:endParaRPr lang="en-US"/>
          </a:p>
        </p:txBody>
      </p:sp>
      <p:sp>
        <p:nvSpPr>
          <p:cNvPr id="3" name="Footer Placeholder 2"/>
          <p:cNvSpPr>
            <a:spLocks noGrp="1"/>
          </p:cNvSpPr>
          <p:nvPr>
            <p:ph type="ftr" sz="quarter" idx="11"/>
          </p:nvPr>
        </p:nvSpPr>
        <p:spPr/>
        <p:txBody>
          <a:bodyPr/>
          <a:lstStyle/>
          <a:p>
            <a:r>
              <a:rPr lang="en-US"/>
              <a:t>FYP Proposal Presentation</a:t>
            </a:r>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7004B7-A42B-4CE5-8264-FD2A9FCD6816}" type="datetime1">
              <a:rPr lang="en-US" smtClean="0"/>
            </a:fld>
            <a:endParaRPr lang="en-US"/>
          </a:p>
        </p:txBody>
      </p:sp>
      <p:sp>
        <p:nvSpPr>
          <p:cNvPr id="6" name="Footer Placeholder 5"/>
          <p:cNvSpPr>
            <a:spLocks noGrp="1"/>
          </p:cNvSpPr>
          <p:nvPr>
            <p:ph type="ftr" sz="quarter" idx="11"/>
          </p:nvPr>
        </p:nvSpPr>
        <p:spPr/>
        <p:txBody>
          <a:bodyPr/>
          <a:lstStyle/>
          <a:p>
            <a:r>
              <a:rPr lang="en-US"/>
              <a:t>FYP Proposal Presentation</a:t>
            </a:r>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672DE0-F353-4289-B038-97775B0801B8}" type="datetime1">
              <a:rPr lang="en-US" smtClean="0"/>
            </a:fld>
            <a:endParaRPr lang="en-US"/>
          </a:p>
        </p:txBody>
      </p:sp>
      <p:sp>
        <p:nvSpPr>
          <p:cNvPr id="6" name="Footer Placeholder 5"/>
          <p:cNvSpPr>
            <a:spLocks noGrp="1"/>
          </p:cNvSpPr>
          <p:nvPr>
            <p:ph type="ftr" sz="quarter" idx="11"/>
          </p:nvPr>
        </p:nvSpPr>
        <p:spPr/>
        <p:txBody>
          <a:bodyPr/>
          <a:lstStyle/>
          <a:p>
            <a:r>
              <a:rPr lang="en-US"/>
              <a:t>FYP Proposal Presentation</a:t>
            </a:r>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2137D-2891-4396-AAC6-B3C5461A16D9}"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Proposal Presentation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1"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2" cstate="print"/>
          <a:stretch>
            <a:fillRect/>
          </a:stretch>
        </p:blipFill>
        <p:spPr>
          <a:xfrm>
            <a:off x="318448" y="1905000"/>
            <a:ext cx="8458200" cy="2109095"/>
          </a:xfrm>
          <a:prstGeom prst="rect">
            <a:avLst/>
          </a:prstGeom>
        </p:spPr>
      </p:pic>
      <p:sp>
        <p:nvSpPr>
          <p:cNvPr id="2" name="Date Placeholder 1"/>
          <p:cNvSpPr>
            <a:spLocks noGrp="1"/>
          </p:cNvSpPr>
          <p:nvPr>
            <p:ph type="dt" sz="half" idx="10"/>
          </p:nvPr>
        </p:nvSpPr>
        <p:spPr/>
        <p:txBody>
          <a:bodyPr/>
          <a:lstStyle/>
          <a:p>
            <a:endParaRPr lang="en-US" dirty="0" smtClean="0"/>
          </a:p>
          <a:p>
            <a:endParaRPr lang="en-US" dirty="0"/>
          </a:p>
        </p:txBody>
      </p:sp>
      <p:sp>
        <p:nvSpPr>
          <p:cNvPr id="3" name="Footer Placeholder 2"/>
          <p:cNvSpPr>
            <a:spLocks noGrp="1"/>
          </p:cNvSpPr>
          <p:nvPr>
            <p:ph type="ftr" sz="quarter" idx="11"/>
          </p:nvPr>
        </p:nvSpPr>
        <p:spPr/>
        <p:txBody>
          <a:bodyPr/>
          <a:lstStyle/>
          <a:p>
            <a:r>
              <a:rPr lang="en-US"/>
              <a:t>FYP Internal Presentation</a:t>
            </a:r>
            <a:endParaRPr lang="en-US"/>
          </a:p>
        </p:txBody>
      </p:sp>
      <p:sp>
        <p:nvSpPr>
          <p:cNvPr id="11" name="Slide Number Placeholder 10"/>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325245"/>
          </a:xfrm>
        </p:spPr>
        <p:txBody>
          <a:bodyPr>
            <a:normAutofit/>
          </a:bodyPr>
          <a:lstStyle/>
          <a:p>
            <a:r>
              <a:rPr lang="en-US" dirty="0">
                <a:sym typeface="+mn-ea"/>
              </a:rPr>
              <a:t>Methodology </a:t>
            </a:r>
            <a:endParaRPr lang="en-US"/>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
        <p:nvSpPr>
          <p:cNvPr id="7" name="Content Placeholder 6"/>
          <p:cNvSpPr/>
          <p:nvPr>
            <p:ph sz="half" idx="1"/>
          </p:nvPr>
        </p:nvSpPr>
        <p:spPr>
          <a:xfrm>
            <a:off x="457200" y="1828165"/>
            <a:ext cx="4038600" cy="4298315"/>
          </a:xfrm>
        </p:spPr>
        <p:txBody>
          <a:bodyPr>
            <a:normAutofit/>
          </a:bodyPr>
          <a:p>
            <a:r>
              <a:rPr lang="en-US"/>
              <a:t>Project is design to build in Spiral model.</a:t>
            </a:r>
            <a:endParaRPr lang="en-US"/>
          </a:p>
          <a:p>
            <a:r>
              <a:rPr lang="en-GB" dirty="0">
                <a:sym typeface="+mn-ea"/>
              </a:rPr>
              <a:t>It is a </a:t>
            </a:r>
            <a:r>
              <a:rPr lang="en-US" altLang="en-GB" dirty="0">
                <a:sym typeface="+mn-ea"/>
              </a:rPr>
              <a:t>Game </a:t>
            </a:r>
            <a:r>
              <a:rPr lang="en-GB" dirty="0">
                <a:sym typeface="+mn-ea"/>
              </a:rPr>
              <a:t>development life cycle model where project/</a:t>
            </a:r>
            <a:r>
              <a:rPr lang="en-US" altLang="en-GB" dirty="0">
                <a:sym typeface="+mn-ea"/>
              </a:rPr>
              <a:t>Game </a:t>
            </a:r>
            <a:r>
              <a:rPr lang="en-GB" dirty="0">
                <a:sym typeface="+mn-ea"/>
              </a:rPr>
              <a:t>is designed, built and tested </a:t>
            </a:r>
            <a:r>
              <a:rPr lang="en-US" altLang="en-GB" dirty="0">
                <a:sym typeface="+mn-ea"/>
              </a:rPr>
              <a:t>according to spiral model</a:t>
            </a:r>
            <a:r>
              <a:rPr lang="en-GB" dirty="0">
                <a:sym typeface="+mn-ea"/>
              </a:rPr>
              <a:t>.</a:t>
            </a:r>
            <a:endParaRPr lang="en-US"/>
          </a:p>
        </p:txBody>
      </p:sp>
      <p:sp>
        <p:nvSpPr>
          <p:cNvPr id="8" name="Content Placeholder 6"/>
          <p:cNvSpPr/>
          <p:nvPr/>
        </p:nvSpPr>
        <p:spPr>
          <a:xfrm>
            <a:off x="457200" y="3053715"/>
            <a:ext cx="8230235" cy="29565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p>
        </p:txBody>
      </p:sp>
      <p:pic>
        <p:nvPicPr>
          <p:cNvPr id="9" name="Picture 10"/>
          <p:cNvPicPr>
            <a:picLocks noChangeAspect="1"/>
          </p:cNvPicPr>
          <p:nvPr>
            <p:ph sz="half" idx="2"/>
          </p:nvPr>
        </p:nvPicPr>
        <p:blipFill>
          <a:blip r:embed="rId1"/>
          <a:stretch>
            <a:fillRect/>
          </a:stretch>
        </p:blipFill>
        <p:spPr>
          <a:xfrm>
            <a:off x="4648200" y="1599565"/>
            <a:ext cx="4038600" cy="44107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a:t>FYP Proposal 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pic>
        <p:nvPicPr>
          <p:cNvPr id="7" name="Content Placeholder 6"/>
          <p:cNvPicPr>
            <a:picLocks noChangeAspect="1"/>
          </p:cNvPicPr>
          <p:nvPr>
            <p:ph idx="1"/>
          </p:nvPr>
        </p:nvPicPr>
        <p:blipFill>
          <a:blip r:embed="rId1"/>
          <a:stretch>
            <a:fillRect/>
          </a:stretch>
        </p:blipFill>
        <p:spPr>
          <a:xfrm>
            <a:off x="1071245" y="1417320"/>
            <a:ext cx="7058025" cy="4283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Benefits </a:t>
            </a:r>
            <a:endParaRPr lang="en-US"/>
          </a:p>
        </p:txBody>
      </p:sp>
      <p:sp>
        <p:nvSpPr>
          <p:cNvPr id="3" name="Content Placeholder 2"/>
          <p:cNvSpPr>
            <a:spLocks noGrp="1"/>
          </p:cNvSpPr>
          <p:nvPr>
            <p:ph idx="1"/>
          </p:nvPr>
        </p:nvSpPr>
        <p:spPr/>
        <p:txBody>
          <a:bodyPr>
            <a:normAutofit/>
          </a:bodyPr>
          <a:lstStyle/>
          <a:p>
            <a:r>
              <a:rPr lang="en-IE" dirty="0" smtClean="0"/>
              <a:t>Players can use the keyboard and voice commands to play our games</a:t>
            </a:r>
            <a:r>
              <a:rPr lang="en-US" altLang="en-IE" dirty="0" smtClean="0"/>
              <a:t>.</a:t>
            </a:r>
            <a:endParaRPr lang="en-IE" dirty="0" smtClean="0"/>
          </a:p>
          <a:p>
            <a:r>
              <a:rPr lang="en-US" altLang="en-IE" dirty="0" smtClean="0"/>
              <a:t>Voice commands in the fighting games is something,which is vey much new to the regular players which makes our game more interesting to play.</a:t>
            </a:r>
            <a:endParaRPr lang="en-US" altLang="en-IE" dirty="0" smtClean="0"/>
          </a:p>
          <a:p>
            <a:r>
              <a:rPr lang="en-US" altLang="en-IE" dirty="0" smtClean="0"/>
              <a:t>Voice commands in the our game will allow disable user to play as well.</a:t>
            </a:r>
            <a:endParaRPr lang="en-US" altLang="en-IE" dirty="0" smtClean="0"/>
          </a:p>
          <a:p>
            <a:endParaRPr lang="en-IE" dirty="0" smtClean="0"/>
          </a:p>
          <a:p>
            <a:endParaRPr lang="en-US" dirty="0" smtClean="0"/>
          </a:p>
          <a:p>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74308"/>
            <a:ext cx="8229600" cy="1143000"/>
          </a:xfrm>
        </p:spPr>
        <p:txBody>
          <a:bodyPr/>
          <a:p>
            <a:r>
              <a:rPr lang="en-US"/>
              <a:t>User  Interfaces(Main Panel)</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23 PM"/>
          <p:cNvPicPr>
            <a:picLocks noChangeAspect="1"/>
          </p:cNvPicPr>
          <p:nvPr>
            <p:ph idx="1"/>
          </p:nvPr>
        </p:nvPicPr>
        <p:blipFill>
          <a:blip r:embed="rId1"/>
          <a:stretch>
            <a:fillRect/>
          </a:stretch>
        </p:blipFill>
        <p:spPr>
          <a:xfrm>
            <a:off x="456565" y="1056005"/>
            <a:ext cx="8230235" cy="5384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457200" y="347980"/>
            <a:ext cx="8229600" cy="1257935"/>
          </a:xfrm>
        </p:spPr>
        <p:txBody>
          <a:bodyPr/>
          <a:p>
            <a:r>
              <a:rPr lang="en-US"/>
              <a:t>Option(UI)</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30 PM"/>
          <p:cNvPicPr>
            <a:picLocks noChangeAspect="1"/>
          </p:cNvPicPr>
          <p:nvPr>
            <p:ph idx="1"/>
          </p:nvPr>
        </p:nvPicPr>
        <p:blipFill>
          <a:blip r:embed="rId1"/>
          <a:stretch>
            <a:fillRect/>
          </a:stretch>
        </p:blipFill>
        <p:spPr>
          <a:xfrm>
            <a:off x="457200" y="1490980"/>
            <a:ext cx="8228965" cy="4744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Graphics(Low)</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32 PM"/>
          <p:cNvPicPr>
            <a:picLocks noChangeAspect="1"/>
          </p:cNvPicPr>
          <p:nvPr>
            <p:ph idx="1"/>
          </p:nvPr>
        </p:nvPicPr>
        <p:blipFill>
          <a:blip r:embed="rId1"/>
          <a:stretch>
            <a:fillRect/>
          </a:stretch>
        </p:blipFill>
        <p:spPr>
          <a:xfrm>
            <a:off x="456565" y="1457325"/>
            <a:ext cx="8230870" cy="4812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Levels Selection</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28 PM"/>
          <p:cNvPicPr>
            <a:picLocks noChangeAspect="1"/>
          </p:cNvPicPr>
          <p:nvPr>
            <p:ph idx="1"/>
          </p:nvPr>
        </p:nvPicPr>
        <p:blipFill>
          <a:blip r:embed="rId1"/>
          <a:stretch>
            <a:fillRect/>
          </a:stretch>
        </p:blipFill>
        <p:spPr>
          <a:xfrm>
            <a:off x="457200" y="1456055"/>
            <a:ext cx="8230235" cy="4815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GamePlay</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29 PM"/>
          <p:cNvPicPr>
            <a:picLocks noChangeAspect="1"/>
          </p:cNvPicPr>
          <p:nvPr>
            <p:ph idx="1"/>
          </p:nvPr>
        </p:nvPicPr>
        <p:blipFill>
          <a:blip r:embed="rId1"/>
          <a:stretch>
            <a:fillRect/>
          </a:stretch>
        </p:blipFill>
        <p:spPr>
          <a:xfrm>
            <a:off x="456565" y="1246505"/>
            <a:ext cx="8230870" cy="5233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Game Pause </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33 PM"/>
          <p:cNvPicPr>
            <a:picLocks noChangeAspect="1"/>
          </p:cNvPicPr>
          <p:nvPr>
            <p:ph idx="1"/>
          </p:nvPr>
        </p:nvPicPr>
        <p:blipFill>
          <a:blip r:embed="rId1"/>
          <a:stretch>
            <a:fillRect/>
          </a:stretch>
        </p:blipFill>
        <p:spPr>
          <a:xfrm>
            <a:off x="457200" y="1417320"/>
            <a:ext cx="8230235" cy="50622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Game Over</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WhatsApp Image 2020-07-21 at 8.17.36 PM"/>
          <p:cNvPicPr>
            <a:picLocks noChangeAspect="1"/>
          </p:cNvPicPr>
          <p:nvPr>
            <p:ph idx="1"/>
          </p:nvPr>
        </p:nvPicPr>
        <p:blipFill>
          <a:blip r:embed="rId1"/>
          <a:stretch>
            <a:fillRect/>
          </a:stretch>
        </p:blipFill>
        <p:spPr>
          <a:xfrm>
            <a:off x="457200" y="1417320"/>
            <a:ext cx="8228965" cy="4939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cstate="print">
            <a:extLst>
              <a:ext uri="{28A0092B-C50C-407E-A947-70E740481C1C}">
                <a14:useLocalDpi xmlns:a14="http://schemas.microsoft.com/office/drawing/2010/main" val="0"/>
              </a:ext>
            </a:extLst>
          </a:blip>
          <a:stretch>
            <a:fillRect/>
          </a:stretch>
        </p:blipFill>
        <p:spPr>
          <a:xfrm>
            <a:off x="3704717" y="1046353"/>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3200" b="1" dirty="0">
                <a:latin typeface="Times New Roman" panose="02020603050405020304" pitchFamily="18" charset="0"/>
                <a:cs typeface="Times New Roman" panose="02020603050405020304" pitchFamily="18" charset="0"/>
              </a:rPr>
              <a:t>Punch Boxing 3D</a:t>
            </a:r>
            <a:endParaRPr lang="en-US" sz="3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76200" y="2045366"/>
            <a:ext cx="8763000" cy="3784600"/>
          </a:xfrm>
          <a:prstGeom prst="rect">
            <a:avLst/>
          </a:prstGeom>
        </p:spPr>
        <p:txBody>
          <a:bodyPr wrap="square">
            <a:spAutoFit/>
          </a:bodyPr>
          <a:lstStyle/>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Si</a:t>
            </a:r>
            <a:r>
              <a:rPr lang="en-US" sz="2000" dirty="0" smtClean="0">
                <a:latin typeface="Times New Roman" panose="02020603050405020304" pitchFamily="18" charset="0"/>
                <a:cs typeface="Times New Roman" panose="02020603050405020304" pitchFamily="18" charset="0"/>
              </a:rPr>
              <a:t>r Shahzad Rizwan</a:t>
            </a:r>
            <a:endParaRPr lang="en-US" sz="2000" dirty="0" smtClean="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Mudassir </a:t>
            </a:r>
            <a:r>
              <a:rPr lang="en-US" sz="2000" dirty="0" smtClean="0">
                <a:latin typeface="Times New Roman" panose="02020603050405020304" pitchFamily="18" charset="0"/>
                <a:cs typeface="Times New Roman" panose="02020603050405020304" pitchFamily="18" charset="0"/>
              </a:rPr>
              <a:t>( FA16-BCS-025) </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Presented on    </a:t>
            </a:r>
            <a:r>
              <a:rPr lang="en-US" sz="2000" dirty="0" smtClean="0">
                <a:solidFill>
                  <a:schemeClr val="tx1"/>
                </a:solidFill>
                <a:latin typeface="Times New Roman" panose="02020603050405020304" pitchFamily="18" charset="0"/>
                <a:cs typeface="Times New Roman" panose="02020603050405020304" pitchFamily="18" charset="0"/>
              </a:rPr>
              <a:t> July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2020</a:t>
            </a: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COMSATS University </a:t>
            </a:r>
            <a:r>
              <a:rPr lang="en-US" sz="2000" b="1" dirty="0" smtClean="0">
                <a:solidFill>
                  <a:schemeClr val="tx1"/>
                </a:solidFill>
                <a:latin typeface="Times New Roman" panose="02020603050405020304" pitchFamily="18" charset="0"/>
                <a:cs typeface="Times New Roman" panose="02020603050405020304" pitchFamily="18" charset="0"/>
              </a:rPr>
              <a:t>Islamabad</a:t>
            </a:r>
            <a:endParaRPr lang="en-US" sz="2000" b="1" dirty="0" smtClean="0">
              <a:solidFill>
                <a:schemeClr val="tx1"/>
              </a:solidFill>
              <a:latin typeface="Times New Roman" panose="02020603050405020304" pitchFamily="18" charset="0"/>
              <a:cs typeface="Times New Roman" panose="02020603050405020304" pitchFamily="18" charset="0"/>
            </a:endParaRPr>
          </a:p>
          <a:p>
            <a:pPr algn="ctr"/>
            <a:r>
              <a:rPr lang="en-US" sz="2000" b="1" dirty="0" smtClean="0">
                <a:solidFill>
                  <a:schemeClr val="tx1"/>
                </a:solidFill>
                <a:latin typeface="Times New Roman" panose="02020603050405020304" pitchFamily="18" charset="0"/>
                <a:cs typeface="Times New Roman" panose="02020603050405020304" pitchFamily="18" charset="0"/>
              </a:rPr>
              <a:t>Attock </a:t>
            </a:r>
            <a:r>
              <a:rPr lang="en-US" sz="2000" b="1" dirty="0">
                <a:solidFill>
                  <a:schemeClr val="tx1"/>
                </a:solidFill>
                <a:latin typeface="Times New Roman" panose="02020603050405020304" pitchFamily="18" charset="0"/>
                <a:cs typeface="Times New Roman" panose="02020603050405020304" pitchFamily="18" charset="0"/>
              </a:rPr>
              <a:t>Campus</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599E808-9D71-43D0-BCD1-FC8B790CBCE6}" type="datetime1">
              <a:rPr lang="en-US" smtClean="0"/>
            </a:fld>
            <a:endParaRPr lang="en-US" dirty="0"/>
          </a:p>
        </p:txBody>
      </p:sp>
      <p:sp>
        <p:nvSpPr>
          <p:cNvPr id="8" name="Footer Placeholder 7"/>
          <p:cNvSpPr>
            <a:spLocks noGrp="1"/>
          </p:cNvSpPr>
          <p:nvPr>
            <p:ph type="ftr" sz="quarter" idx="11"/>
          </p:nvPr>
        </p:nvSpPr>
        <p:spPr/>
        <p:txBody>
          <a:bodyPr/>
          <a:lstStyle/>
          <a:p>
            <a:r>
              <a:rPr lang="en-US" dirty="0"/>
              <a:t>FYP InternalPresentation</a:t>
            </a:r>
            <a:endParaRPr lang="en-US" dirty="0"/>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Flow Diagram</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p:cNvPicPr>
            <a:picLocks noChangeAspect="1"/>
          </p:cNvPicPr>
          <p:nvPr>
            <p:ph idx="1"/>
          </p:nvPr>
        </p:nvPicPr>
        <p:blipFill>
          <a:blip r:embed="rId1"/>
          <a:stretch>
            <a:fillRect/>
          </a:stretch>
        </p:blipFill>
        <p:spPr>
          <a:xfrm>
            <a:off x="647065" y="1700530"/>
            <a:ext cx="7848600" cy="43243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Use Case Diagram Level 0</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9" name="Content Placeholder 8" descr="Capture656565656"/>
          <p:cNvPicPr>
            <a:picLocks noChangeAspect="1"/>
          </p:cNvPicPr>
          <p:nvPr>
            <p:ph idx="1"/>
          </p:nvPr>
        </p:nvPicPr>
        <p:blipFill>
          <a:blip r:embed="rId1"/>
          <a:stretch>
            <a:fillRect/>
          </a:stretch>
        </p:blipFill>
        <p:spPr>
          <a:xfrm>
            <a:off x="1111885" y="1305560"/>
            <a:ext cx="6717665" cy="3590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Use Case Diagram</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Capture111111"/>
          <p:cNvPicPr>
            <a:picLocks noChangeAspect="1"/>
          </p:cNvPicPr>
          <p:nvPr>
            <p:ph idx="1"/>
          </p:nvPr>
        </p:nvPicPr>
        <p:blipFill>
          <a:blip r:embed="rId1"/>
          <a:stretch>
            <a:fillRect/>
          </a:stretch>
        </p:blipFill>
        <p:spPr>
          <a:xfrm>
            <a:off x="907415" y="1120775"/>
            <a:ext cx="6876415" cy="47231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Use Case Diagram</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Capture22222"/>
          <p:cNvPicPr>
            <a:picLocks noChangeAspect="1"/>
          </p:cNvPicPr>
          <p:nvPr>
            <p:ph idx="1"/>
          </p:nvPr>
        </p:nvPicPr>
        <p:blipFill>
          <a:blip r:embed="rId1"/>
          <a:stretch>
            <a:fillRect/>
          </a:stretch>
        </p:blipFill>
        <p:spPr>
          <a:xfrm>
            <a:off x="1445895" y="1517015"/>
            <a:ext cx="6144895" cy="34886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Use Case Diagram</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Capture777777"/>
          <p:cNvPicPr>
            <a:picLocks noChangeAspect="1"/>
          </p:cNvPicPr>
          <p:nvPr>
            <p:ph idx="1"/>
          </p:nvPr>
        </p:nvPicPr>
        <p:blipFill>
          <a:blip r:embed="rId1"/>
          <a:stretch>
            <a:fillRect/>
          </a:stretch>
        </p:blipFill>
        <p:spPr>
          <a:xfrm>
            <a:off x="1125855" y="1293495"/>
            <a:ext cx="6629400" cy="4031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Diagram</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pic>
        <p:nvPicPr>
          <p:cNvPr id="7" name="Content Placeholder 6" descr="Capture5556"/>
          <p:cNvPicPr>
            <a:picLocks noChangeAspect="1"/>
          </p:cNvPicPr>
          <p:nvPr>
            <p:ph idx="1"/>
          </p:nvPr>
        </p:nvPicPr>
        <p:blipFill>
          <a:blip r:embed="rId1"/>
          <a:stretch>
            <a:fillRect/>
          </a:stretch>
        </p:blipFill>
        <p:spPr>
          <a:xfrm>
            <a:off x="833120" y="1182370"/>
            <a:ext cx="7477125" cy="50184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Sequence Diagram</a:t>
            </a:r>
            <a:endParaRPr lang="en-US"/>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pic>
        <p:nvPicPr>
          <p:cNvPr id="7" name="Content Placeholder 6" descr="Capture Sequence"/>
          <p:cNvPicPr>
            <a:picLocks noChangeAspect="1"/>
          </p:cNvPicPr>
          <p:nvPr>
            <p:ph idx="1"/>
          </p:nvPr>
        </p:nvPicPr>
        <p:blipFill>
          <a:blip r:embed="rId1"/>
          <a:stretch>
            <a:fillRect/>
          </a:stretch>
        </p:blipFill>
        <p:spPr>
          <a:xfrm>
            <a:off x="1281430" y="1167765"/>
            <a:ext cx="6295390" cy="48475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1"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F:\IMPORTANT DOCUMENTs\MY LECTURES &amp; documents\course stuff\5th semester course\QuestionMark2.gif"/>
          <p:cNvPicPr>
            <a:picLocks noGrp="1" noChangeAspect="1" noChangeArrowheads="1" noCrop="1"/>
          </p:cNvPicPr>
          <p:nvPr>
            <p:ph idx="1"/>
          </p:nvPr>
        </p:nvPicPr>
        <p:blipFill>
          <a:blip r:embed="rId2"/>
          <a:srcRect/>
          <a:stretch>
            <a:fillRect/>
          </a:stretch>
        </p:blipFill>
        <p:spPr bwMode="auto">
          <a:xfrm>
            <a:off x="3276600" y="152400"/>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048000"/>
            <a:ext cx="172983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DF0267FD-1603-46FC-A8AA-BAD4B9C0619C}" type="datetime1">
              <a:rPr lang="en-US" smtClean="0"/>
            </a:fld>
            <a:endParaRPr lang="en-US"/>
          </a:p>
        </p:txBody>
      </p:sp>
      <p:sp>
        <p:nvSpPr>
          <p:cNvPr id="3" name="Footer Placeholder 2"/>
          <p:cNvSpPr>
            <a:spLocks noGrp="1"/>
          </p:cNvSpPr>
          <p:nvPr>
            <p:ph type="ftr" sz="quarter" idx="11"/>
          </p:nvPr>
        </p:nvSpPr>
        <p:spPr/>
        <p:txBody>
          <a:bodyPr/>
          <a:lstStyle/>
          <a:p>
            <a:r>
              <a:rPr lang="en-US" dirty="0">
                <a:sym typeface="+mn-ea"/>
              </a:rPr>
              <a:t>FYP InternalPresentation</a:t>
            </a:r>
            <a:endParaRPr lang="en-US"/>
          </a:p>
        </p:txBody>
      </p:sp>
      <p:sp>
        <p:nvSpPr>
          <p:cNvPr id="13" name="Slide Number Placeholder 12"/>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1"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dirty="0"/>
              <a:t>Outline</a:t>
            </a:r>
            <a:endParaRPr lang="en-US" dirty="0"/>
          </a:p>
        </p:txBody>
      </p:sp>
      <p:sp>
        <p:nvSpPr>
          <p:cNvPr id="3" name="Content Placeholder 2"/>
          <p:cNvSpPr>
            <a:spLocks noGrp="1"/>
          </p:cNvSpPr>
          <p:nvPr>
            <p:ph idx="1"/>
          </p:nvPr>
        </p:nvSpPr>
        <p:spPr>
          <a:xfrm>
            <a:off x="457200" y="1600200"/>
            <a:ext cx="7848600" cy="4525963"/>
          </a:xfrm>
        </p:spPr>
        <p:txBody>
          <a:bodyPr>
            <a:noAutofit/>
          </a:bodyPr>
          <a:lstStyle/>
          <a:p>
            <a:r>
              <a:rPr lang="en-US" sz="2000" dirty="0"/>
              <a:t>Introduction </a:t>
            </a:r>
            <a:endParaRPr lang="en-US" sz="2000" dirty="0"/>
          </a:p>
          <a:p>
            <a:r>
              <a:rPr lang="en-US" sz="2000" dirty="0"/>
              <a:t>Problem statement</a:t>
            </a:r>
            <a:endParaRPr lang="en-US" sz="2000" dirty="0"/>
          </a:p>
          <a:p>
            <a:r>
              <a:rPr lang="en-US" sz="2000" dirty="0">
                <a:sym typeface="+mn-ea"/>
              </a:rPr>
              <a:t>Related Work / Applications</a:t>
            </a:r>
            <a:endParaRPr lang="en-US" sz="2000" dirty="0"/>
          </a:p>
          <a:p>
            <a:r>
              <a:rPr lang="en-US" sz="2000" dirty="0"/>
              <a:t>Objectives </a:t>
            </a:r>
            <a:endParaRPr lang="en-US" sz="2000" dirty="0"/>
          </a:p>
          <a:p>
            <a:r>
              <a:rPr lang="en-US" sz="2000" dirty="0"/>
              <a:t>Methodology </a:t>
            </a:r>
            <a:endParaRPr lang="en-US" sz="2000" dirty="0"/>
          </a:p>
          <a:p>
            <a:r>
              <a:rPr lang="en-US" sz="2000" dirty="0">
                <a:sym typeface="+mn-ea"/>
              </a:rPr>
              <a:t>Tools and Technologies</a:t>
            </a:r>
            <a:endParaRPr lang="en-US" sz="2000" dirty="0"/>
          </a:p>
          <a:p>
            <a:r>
              <a:rPr lang="en-US" sz="2000" dirty="0"/>
              <a:t>Benefits </a:t>
            </a:r>
            <a:endParaRPr lang="en-US" sz="2000" dirty="0"/>
          </a:p>
          <a:p>
            <a:r>
              <a:rPr lang="en-US" sz="2000" dirty="0"/>
              <a:t>User Interface</a:t>
            </a:r>
            <a:endParaRPr lang="en-US" sz="2000" dirty="0"/>
          </a:p>
          <a:p>
            <a:r>
              <a:rPr lang="en-US" sz="2000" dirty="0">
                <a:sym typeface="+mn-ea"/>
              </a:rPr>
              <a:t>DFD</a:t>
            </a:r>
            <a:endParaRPr lang="en-US" sz="2000" dirty="0">
              <a:sym typeface="+mn-ea"/>
            </a:endParaRPr>
          </a:p>
          <a:p>
            <a:r>
              <a:rPr lang="en-US" sz="2000" dirty="0">
                <a:sym typeface="+mn-ea"/>
              </a:rPr>
              <a:t>Use Case Diagram</a:t>
            </a:r>
            <a:endParaRPr lang="en-US" sz="2000" dirty="0">
              <a:sym typeface="+mn-ea"/>
            </a:endParaRPr>
          </a:p>
          <a:p>
            <a:r>
              <a:rPr lang="en-US" sz="2000" dirty="0">
                <a:sym typeface="+mn-ea"/>
              </a:rPr>
              <a:t>Activity Diagram</a:t>
            </a:r>
            <a:endParaRPr lang="en-US" sz="2000" dirty="0"/>
          </a:p>
          <a:p>
            <a:r>
              <a:rPr lang="en-US" sz="2000" dirty="0">
                <a:sym typeface="+mn-ea"/>
              </a:rPr>
              <a:t>Sequence Diagram</a:t>
            </a:r>
            <a:endParaRPr lang="en-US" sz="2000" dirty="0">
              <a:sym typeface="+mn-ea"/>
            </a:endParaRPr>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endParaRPr lang="en-US" sz="4400" u="sng" dirty="0">
              <a:solidFill>
                <a:schemeClr val="tx2">
                  <a:lumMod val="75000"/>
                </a:schemeClr>
              </a:solidFill>
            </a:endParaRPr>
          </a:p>
        </p:txBody>
      </p:sp>
      <p:sp>
        <p:nvSpPr>
          <p:cNvPr id="11" name="Date Placeholder 10"/>
          <p:cNvSpPr>
            <a:spLocks noGrp="1"/>
          </p:cNvSpPr>
          <p:nvPr>
            <p:ph type="dt" sz="half" idx="10"/>
          </p:nvPr>
        </p:nvSpPr>
        <p:spPr/>
        <p:txBody>
          <a:bodyPr/>
          <a:lstStyle/>
          <a:p>
            <a:fld id="{A02F9DD3-D22E-42CA-99F3-1F608F546462}" type="datetime1">
              <a:rPr lang="en-US" smtClean="0"/>
            </a:fld>
            <a:endParaRPr lang="en-US"/>
          </a:p>
        </p:txBody>
      </p:sp>
      <p:sp>
        <p:nvSpPr>
          <p:cNvPr id="15" name="Footer Placeholder 14"/>
          <p:cNvSpPr>
            <a:spLocks noGrp="1"/>
          </p:cNvSpPr>
          <p:nvPr>
            <p:ph type="ftr" sz="quarter" idx="11"/>
          </p:nvPr>
        </p:nvSpPr>
        <p:spPr/>
        <p:txBody>
          <a:bodyPr/>
          <a:lstStyle/>
          <a:p>
            <a:r>
              <a:rPr lang="en-US" dirty="0">
                <a:sym typeface="+mn-ea"/>
              </a:rPr>
              <a:t>FYP InternalPresentation</a:t>
            </a:r>
            <a:endParaRPr lang="en-US"/>
          </a:p>
        </p:txBody>
      </p:sp>
      <p:sp>
        <p:nvSpPr>
          <p:cNvPr id="16" name="Slide Number Placeholder 1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Introduction</a:t>
            </a:r>
            <a:endParaRPr lang="en-US" dirty="0"/>
          </a:p>
        </p:txBody>
      </p:sp>
      <p:sp>
        <p:nvSpPr>
          <p:cNvPr id="3" name="Content Placeholder 2"/>
          <p:cNvSpPr>
            <a:spLocks noGrp="1"/>
          </p:cNvSpPr>
          <p:nvPr>
            <p:ph sz="half" idx="1"/>
          </p:nvPr>
        </p:nvSpPr>
        <p:spPr>
          <a:xfrm>
            <a:off x="457200" y="2028190"/>
            <a:ext cx="8229600" cy="4041140"/>
          </a:xfrm>
        </p:spPr>
        <p:txBody>
          <a:bodyPr>
            <a:normAutofit lnSpcReduction="10000"/>
          </a:bodyPr>
          <a:lstStyle/>
          <a:p>
            <a:r>
              <a:rPr lang="en-US" dirty="0"/>
              <a:t>Video Gaming is something which is played by electronics manipulating images produced by a computer programes.</a:t>
            </a:r>
            <a:endParaRPr lang="en-US" dirty="0"/>
          </a:p>
          <a:p>
            <a:r>
              <a:rPr lang="en-US" dirty="0"/>
              <a:t>Playing video games sometimes fulfills our purposes in  life and This could include gaming for: relaxation, opportunities to exert control, enjoyment, creativity, socialization, prevent boredom, challenge, and achievement</a:t>
            </a:r>
            <a:endParaRPr lang="en-US" dirty="0"/>
          </a:p>
          <a:p>
            <a:pPr marL="0" indent="0">
              <a:buNone/>
            </a:pPr>
            <a:r>
              <a:rPr lang="en-US" dirty="0"/>
              <a:t> </a:t>
            </a:r>
            <a:endParaRPr lang="en-US" dirty="0"/>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pic>
        <p:nvPicPr>
          <p:cNvPr id="7" name="Content Placeholder 6"/>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7559675" y="121285"/>
            <a:ext cx="1301115" cy="1296670"/>
          </a:xfrm>
          <a:prstGeom prst="rect">
            <a:avLst/>
          </a:prstGeom>
        </p:spPr>
      </p:pic>
      <p:pic>
        <p:nvPicPr>
          <p:cNvPr id="8" name="Content Placeholder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93330" y="121285"/>
            <a:ext cx="1301115" cy="1296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500505"/>
          </a:xfrm>
        </p:spPr>
        <p:txBody>
          <a:bodyPr/>
          <a:p>
            <a:r>
              <a:rPr lang="en-US" dirty="0">
                <a:sym typeface="+mn-ea"/>
              </a:rPr>
              <a:t>Intro Continued</a:t>
            </a:r>
            <a:endParaRPr lang="en-US"/>
          </a:p>
        </p:txBody>
      </p:sp>
      <p:sp>
        <p:nvSpPr>
          <p:cNvPr id="3" name="Content Placeholder 2"/>
          <p:cNvSpPr>
            <a:spLocks noGrp="1"/>
          </p:cNvSpPr>
          <p:nvPr>
            <p:ph sz="half" idx="1"/>
          </p:nvPr>
        </p:nvSpPr>
        <p:spPr>
          <a:xfrm>
            <a:off x="457200" y="1875790"/>
            <a:ext cx="8228965" cy="4250690"/>
          </a:xfrm>
        </p:spPr>
        <p:txBody>
          <a:bodyPr/>
          <a:p>
            <a:r>
              <a:rPr lang="en-US"/>
              <a:t>Gaming Industry is consider one of the biggest Entertainment industry nows days, According to the latest figures, the video game business is now larger than both the movie and music industries combined.</a:t>
            </a:r>
            <a:endParaRPr lang="en-US"/>
          </a:p>
          <a:p>
            <a:r>
              <a:rPr lang="en-US"/>
              <a:t>I developed my Gaming Project(Punch Boxing 3D) with help of Unity platform. </a:t>
            </a:r>
            <a:endParaRPr lang="en-US"/>
          </a:p>
          <a:p>
            <a:r>
              <a:rPr lang="en-US"/>
              <a:t>Unity gaming engine is completely free of cost and it is pretty much capable of making quality 3D games.</a:t>
            </a:r>
            <a:endParaRPr lang="en-US"/>
          </a:p>
        </p:txBody>
      </p:sp>
      <p:sp>
        <p:nvSpPr>
          <p:cNvPr id="5" name="Date Placeholder 4"/>
          <p:cNvSpPr>
            <a:spLocks noGrp="1"/>
          </p:cNvSpPr>
          <p:nvPr>
            <p:ph type="dt" sz="half" idx="10"/>
          </p:nvPr>
        </p:nvSpPr>
        <p:spPr/>
        <p:txBody>
          <a:bodyPr/>
          <a:p>
            <a:fld id="{951A46D5-7FD6-4C80-AC1D-4F03E3CBD76A}" type="datetime1">
              <a:rPr lang="en-US" smtClean="0"/>
            </a:fld>
            <a:endParaRPr lang="en-US"/>
          </a:p>
        </p:txBody>
      </p:sp>
      <p:sp>
        <p:nvSpPr>
          <p:cNvPr id="6" name="Footer Placeholder 5"/>
          <p:cNvSpPr>
            <a:spLocks noGrp="1"/>
          </p:cNvSpPr>
          <p:nvPr>
            <p:ph type="ftr" sz="quarter" idx="11"/>
          </p:nvPr>
        </p:nvSpPr>
        <p:spPr/>
        <p:txBody>
          <a:bodyPr/>
          <a:p>
            <a:r>
              <a:rPr lang="en-US"/>
              <a:t>FYP Proposal Presentation</a:t>
            </a:r>
            <a:endParaRPr lang="en-US"/>
          </a:p>
        </p:txBody>
      </p:sp>
      <p:sp>
        <p:nvSpPr>
          <p:cNvPr id="7" name="Slide Number Placeholder 6"/>
          <p:cNvSpPr>
            <a:spLocks noGrp="1"/>
          </p:cNvSpPr>
          <p:nvPr>
            <p:ph type="sldNum" sz="quarter" idx="12"/>
          </p:nvPr>
        </p:nvSpPr>
        <p:spPr/>
        <p:txBody>
          <a:bodyPr/>
          <a:p>
            <a:fld id="{21BAB6EE-EAEA-4561-8880-8DF9D3AB286A}"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642110"/>
          </a:xfrm>
        </p:spPr>
        <p:txBody>
          <a:bodyPr>
            <a:normAutofit/>
          </a:bodyPr>
          <a:p>
            <a:r>
              <a:rPr lang="en-US" dirty="0">
                <a:sym typeface="+mn-ea"/>
              </a:rPr>
              <a:t>Intro Continued</a:t>
            </a:r>
            <a:br>
              <a:rPr lang="en-US" dirty="0"/>
            </a:br>
            <a:endParaRPr lang="en-US"/>
          </a:p>
        </p:txBody>
      </p:sp>
      <p:sp>
        <p:nvSpPr>
          <p:cNvPr id="3" name="Content Placeholder 2"/>
          <p:cNvSpPr>
            <a:spLocks noGrp="1"/>
          </p:cNvSpPr>
          <p:nvPr>
            <p:ph sz="half" idx="1"/>
          </p:nvPr>
        </p:nvSpPr>
        <p:spPr>
          <a:xfrm>
            <a:off x="457200" y="1600200"/>
            <a:ext cx="8229600" cy="4526280"/>
          </a:xfrm>
        </p:spPr>
        <p:txBody>
          <a:bodyPr/>
          <a:p>
            <a:r>
              <a:rPr lang="en-US">
                <a:sym typeface="+mn-ea"/>
              </a:rPr>
              <a:t>My project is a boxing game with Voice recognition system which makes it more unique and fun to play.</a:t>
            </a:r>
            <a:endParaRPr lang="en-US"/>
          </a:p>
          <a:p>
            <a:r>
              <a:rPr lang="en-US"/>
              <a:t>First of all the user can play this game with help of keyboard default commands like any other game.</a:t>
            </a:r>
            <a:endParaRPr lang="en-US"/>
          </a:p>
          <a:p>
            <a:r>
              <a:rPr lang="en-US"/>
              <a:t>IF user want to play the game by voice recognition then user have to click on sound on button so that voice commands will start working .</a:t>
            </a:r>
            <a:endParaRPr lang="en-US"/>
          </a:p>
          <a:p>
            <a:r>
              <a:rPr lang="en-US"/>
              <a:t>user can play game in both ways mean Voice+keys at the same time.</a:t>
            </a:r>
            <a:endParaRPr lang="en-US"/>
          </a:p>
        </p:txBody>
      </p:sp>
      <p:sp>
        <p:nvSpPr>
          <p:cNvPr id="5" name="Date Placeholder 4"/>
          <p:cNvSpPr>
            <a:spLocks noGrp="1"/>
          </p:cNvSpPr>
          <p:nvPr>
            <p:ph type="dt" sz="half" idx="10"/>
          </p:nvPr>
        </p:nvSpPr>
        <p:spPr/>
        <p:txBody>
          <a:bodyPr/>
          <a:p>
            <a:fld id="{951A46D5-7FD6-4C80-AC1D-4F03E3CBD76A}" type="datetime1">
              <a:rPr lang="en-US" smtClean="0"/>
            </a:fld>
            <a:endParaRPr lang="en-US"/>
          </a:p>
        </p:txBody>
      </p:sp>
      <p:sp>
        <p:nvSpPr>
          <p:cNvPr id="6" name="Footer Placeholder 5"/>
          <p:cNvSpPr>
            <a:spLocks noGrp="1"/>
          </p:cNvSpPr>
          <p:nvPr>
            <p:ph type="ftr" sz="quarter" idx="11"/>
          </p:nvPr>
        </p:nvSpPr>
        <p:spPr/>
        <p:txBody>
          <a:bodyPr/>
          <a:p>
            <a:r>
              <a:rPr lang="en-US"/>
              <a:t>FYP Proposal Presentation</a:t>
            </a:r>
            <a:endParaRPr lang="en-US"/>
          </a:p>
        </p:txBody>
      </p:sp>
      <p:sp>
        <p:nvSpPr>
          <p:cNvPr id="7" name="Slide Number Placeholder 6"/>
          <p:cNvSpPr>
            <a:spLocks noGrp="1"/>
          </p:cNvSpPr>
          <p:nvPr>
            <p:ph type="sldNum" sz="quarter" idx="12"/>
          </p:nvPr>
        </p:nvSpPr>
        <p:spPr/>
        <p:txBody>
          <a:bodyPr/>
          <a:p>
            <a:fld id="{21BAB6EE-EAEA-4561-8880-8DF9D3AB286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Problem </a:t>
            </a:r>
            <a:r>
              <a:rPr lang="en-US" dirty="0" smtClean="0">
                <a:sym typeface="+mn-ea"/>
              </a:rPr>
              <a:t>Statement</a:t>
            </a:r>
            <a:endParaRPr lang="en-US"/>
          </a:p>
        </p:txBody>
      </p:sp>
      <p:sp>
        <p:nvSpPr>
          <p:cNvPr id="3" name="Content Placeholder 2"/>
          <p:cNvSpPr>
            <a:spLocks noGrp="1"/>
          </p:cNvSpPr>
          <p:nvPr>
            <p:ph idx="1"/>
          </p:nvPr>
        </p:nvSpPr>
        <p:spPr>
          <a:xfrm>
            <a:off x="457200" y="1417320"/>
            <a:ext cx="8229600" cy="4164965"/>
          </a:xfrm>
        </p:spPr>
        <p:txBody>
          <a:bodyPr>
            <a:normAutofit lnSpcReduction="10000"/>
          </a:bodyPr>
          <a:p>
            <a:r>
              <a:rPr lang="en-US"/>
              <a:t>There are a lot of fighting game available for the user to play but none of them gives dual controls in the game.</a:t>
            </a:r>
            <a:endParaRPr lang="en-US"/>
          </a:p>
          <a:p>
            <a:r>
              <a:rPr lang="en-US"/>
              <a:t>The purpose of my project is to introduce a new concept of voice recognition to the fighting game.</a:t>
            </a:r>
            <a:endParaRPr lang="en-US"/>
          </a:p>
          <a:p>
            <a:r>
              <a:rPr lang="en-US"/>
              <a:t>Voice recognition will allow and attract much more audience to  video games.</a:t>
            </a:r>
            <a:endParaRPr lang="en-US"/>
          </a:p>
        </p:txBody>
      </p:sp>
      <p:sp>
        <p:nvSpPr>
          <p:cNvPr id="4" name="Date Placeholder 3"/>
          <p:cNvSpPr>
            <a:spLocks noGrp="1"/>
          </p:cNvSpPr>
          <p:nvPr>
            <p:ph type="dt" sz="half" idx="10"/>
          </p:nvPr>
        </p:nvSpPr>
        <p:spPr/>
        <p:txBody>
          <a:bodyPr/>
          <a:p>
            <a:fld id="{82F3B5DC-F211-4E27-AB1C-921E47333A79}" type="datetime1">
              <a:rPr lang="en-US" smtClean="0"/>
            </a:fld>
            <a:endParaRPr lang="en-US"/>
          </a:p>
        </p:txBody>
      </p:sp>
      <p:sp>
        <p:nvSpPr>
          <p:cNvPr id="5" name="Footer Placeholder 4"/>
          <p:cNvSpPr>
            <a:spLocks noGrp="1"/>
          </p:cNvSpPr>
          <p:nvPr>
            <p:ph type="ftr" sz="quarter" idx="11"/>
          </p:nvPr>
        </p:nvSpPr>
        <p:spPr/>
        <p:txBody>
          <a:bodyPr/>
          <a:p>
            <a:r>
              <a:rPr lang="en-US"/>
              <a:t>FYP Proposal Presentation</a:t>
            </a:r>
            <a:endParaRPr lang="en-US"/>
          </a:p>
        </p:txBody>
      </p:sp>
      <p:sp>
        <p:nvSpPr>
          <p:cNvPr id="6" name="Slide Number Placeholder 5"/>
          <p:cNvSpPr>
            <a:spLocks noGrp="1"/>
          </p:cNvSpPr>
          <p:nvPr>
            <p:ph type="sldNum" sz="quarter" idx="12"/>
          </p:nvPr>
        </p:nvSpPr>
        <p:spPr/>
        <p:txBody>
          <a:bodyPr/>
          <a:p>
            <a:fld id="{21BAB6EE-EAEA-4561-8880-8DF9D3AB286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Related Work / Games</a:t>
            </a:r>
            <a:endParaRPr lang="en-US"/>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pic>
        <p:nvPicPr>
          <p:cNvPr id="14" name="Content Placeholder 13"/>
          <p:cNvPicPr>
            <a:picLocks noChangeAspect="1"/>
          </p:cNvPicPr>
          <p:nvPr>
            <p:ph idx="1"/>
          </p:nvPr>
        </p:nvPicPr>
        <p:blipFill>
          <a:blip r:embed="rId1"/>
          <a:stretch>
            <a:fillRect/>
          </a:stretch>
        </p:blipFill>
        <p:spPr>
          <a:xfrm>
            <a:off x="457200" y="1858010"/>
            <a:ext cx="8229600" cy="3252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Objectives </a:t>
            </a:r>
            <a:endParaRPr lang="en-US"/>
          </a:p>
        </p:txBody>
      </p:sp>
      <p:sp>
        <p:nvSpPr>
          <p:cNvPr id="3" name="Content Placeholder 2"/>
          <p:cNvSpPr>
            <a:spLocks noGrp="1"/>
          </p:cNvSpPr>
          <p:nvPr>
            <p:ph idx="1"/>
          </p:nvPr>
        </p:nvSpPr>
        <p:spPr/>
        <p:txBody>
          <a:bodyPr>
            <a:normAutofit/>
          </a:bodyPr>
          <a:lstStyle/>
          <a:p>
            <a:pPr>
              <a:buNone/>
            </a:pPr>
            <a:r>
              <a:rPr lang="en-US" dirty="0" smtClean="0"/>
              <a:t>The main aims and objectives of our system are</a:t>
            </a:r>
            <a:endParaRPr lang="en-US" dirty="0" smtClean="0"/>
          </a:p>
          <a:p>
            <a:pPr>
              <a:buNone/>
            </a:pPr>
            <a:r>
              <a:rPr lang="en-US" dirty="0" smtClean="0"/>
              <a:t>as under :-</a:t>
            </a:r>
            <a:endParaRPr lang="en-US" dirty="0" smtClean="0"/>
          </a:p>
          <a:p>
            <a:r>
              <a:rPr lang="en-US" dirty="0" smtClean="0"/>
              <a:t>To built a complete game and add unique concepts for the players.</a:t>
            </a:r>
            <a:endParaRPr lang="en-US" dirty="0" smtClean="0"/>
          </a:p>
          <a:p>
            <a:r>
              <a:rPr lang="en-US" dirty="0" smtClean="0"/>
              <a:t>To understand the gaming Unity tool.</a:t>
            </a:r>
            <a:endParaRPr lang="en-US" dirty="0" smtClean="0"/>
          </a:p>
          <a:p>
            <a:r>
              <a:rPr lang="en-US" dirty="0" smtClean="0"/>
              <a:t>To provide user a better experience and new ways to play and interact with the game.</a:t>
            </a:r>
            <a:endParaRPr lang="en-US" dirty="0" smtClean="0"/>
          </a:p>
          <a:p>
            <a:r>
              <a:rPr lang="en-US" dirty="0" smtClean="0"/>
              <a:t>To provide Refreshment and Entertainment.</a:t>
            </a:r>
            <a:endParaRPr lang="en-US" dirty="0" smtClean="0"/>
          </a:p>
        </p:txBody>
      </p:sp>
      <p:sp>
        <p:nvSpPr>
          <p:cNvPr id="4" name="Date Placeholder 3"/>
          <p:cNvSpPr>
            <a:spLocks noGrp="1"/>
          </p:cNvSpPr>
          <p:nvPr>
            <p:ph type="dt" sz="half" idx="10"/>
          </p:nvPr>
        </p:nvSpPr>
        <p:spPr/>
        <p:txBody>
          <a:bodyPr/>
          <a:lstStyle/>
          <a:p>
            <a:fld id="{82F3B5DC-F211-4E27-AB1C-921E47333A79}" type="datetime1">
              <a:rPr lang="en-US" smtClean="0"/>
            </a:fld>
            <a:endParaRPr lang="en-US"/>
          </a:p>
        </p:txBody>
      </p:sp>
      <p:sp>
        <p:nvSpPr>
          <p:cNvPr id="5" name="Footer Placeholder 4"/>
          <p:cNvSpPr>
            <a:spLocks noGrp="1"/>
          </p:cNvSpPr>
          <p:nvPr>
            <p:ph type="ftr" sz="quarter" idx="11"/>
          </p:nvPr>
        </p:nvSpPr>
        <p:spPr/>
        <p:txBody>
          <a:bodyPr/>
          <a:lstStyle/>
          <a:p>
            <a:r>
              <a:rPr lang="en-US" dirty="0">
                <a:sym typeface="+mn-ea"/>
              </a:rPr>
              <a:t>FYP InternalPresentation</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3588</Words>
  <Application>WPS Presentation</Application>
  <PresentationFormat>On-screen Show (4:3)</PresentationFormat>
  <Paragraphs>273</Paragraphs>
  <Slides>27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SimSun</vt:lpstr>
      <vt:lpstr>Wingdings</vt:lpstr>
      <vt:lpstr>Times New Roman</vt:lpstr>
      <vt:lpstr>Calibri</vt:lpstr>
      <vt:lpstr>Microsoft YaHei</vt:lpstr>
      <vt:lpstr>Arial Unicode MS</vt:lpstr>
      <vt:lpstr>Office Theme</vt:lpstr>
      <vt:lpstr>PowerPoint 演示文稿</vt:lpstr>
      <vt:lpstr>Punch Boxing 3D</vt:lpstr>
      <vt:lpstr>Outline</vt:lpstr>
      <vt:lpstr>Introduction</vt:lpstr>
      <vt:lpstr>Intro Continued</vt:lpstr>
      <vt:lpstr>PowerPoint 演示文稿</vt:lpstr>
      <vt:lpstr>PowerPoint 演示文稿</vt:lpstr>
      <vt:lpstr>Related Work / Games</vt:lpstr>
      <vt:lpstr>Objectives </vt:lpstr>
      <vt:lpstr>Methodology </vt:lpstr>
      <vt:lpstr>Tools and Technologies</vt:lpstr>
      <vt:lpstr>Benefits </vt:lpstr>
      <vt:lpstr>User  Interfaces(Main Panel)</vt:lpstr>
      <vt:lpstr>Option(UI)</vt:lpstr>
      <vt:lpstr>Graphics(Low)</vt:lpstr>
      <vt:lpstr>Levels Selection</vt:lpstr>
      <vt:lpstr>GamePlay</vt:lpstr>
      <vt:lpstr>Game Pause </vt:lpstr>
      <vt:lpstr>Game Over</vt:lpstr>
      <vt:lpstr>Data Flow Diagram</vt:lpstr>
      <vt:lpstr>Use Case Diagram Level 0</vt:lpstr>
      <vt:lpstr>Use Case Diagram</vt:lpstr>
      <vt:lpstr>Use Case Diagram</vt:lpstr>
      <vt:lpstr>Use Case Diagram</vt:lpstr>
      <vt:lpstr>Activity Diagram</vt:lpstr>
      <vt:lpstr>Sequence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Mudassir</cp:lastModifiedBy>
  <cp:revision>245</cp:revision>
  <dcterms:created xsi:type="dcterms:W3CDTF">2014-09-12T06:08:00Z</dcterms:created>
  <dcterms:modified xsi:type="dcterms:W3CDTF">2020-07-22T20:42:23Z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