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62" autoAdjust="0"/>
    <p:restoredTop sz="94660"/>
  </p:normalViewPr>
  <p:slideViewPr>
    <p:cSldViewPr snapToGrid="0">
      <p:cViewPr varScale="1">
        <p:scale>
          <a:sx n="80" d="100"/>
          <a:sy n="80" d="100"/>
        </p:scale>
        <p:origin x="3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1C1FB-B754-4F31-82AD-F383F278B40E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12FE9-6B8F-422B-A96F-6DDDE46AE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684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1C1FB-B754-4F31-82AD-F383F278B40E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12FE9-6B8F-422B-A96F-6DDDE46AE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305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1C1FB-B754-4F31-82AD-F383F278B40E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12FE9-6B8F-422B-A96F-6DDDE46AE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617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1C1FB-B754-4F31-82AD-F383F278B40E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12FE9-6B8F-422B-A96F-6DDDE46AE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059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1C1FB-B754-4F31-82AD-F383F278B40E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12FE9-6B8F-422B-A96F-6DDDE46AE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115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1C1FB-B754-4F31-82AD-F383F278B40E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12FE9-6B8F-422B-A96F-6DDDE46AE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868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1C1FB-B754-4F31-82AD-F383F278B40E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12FE9-6B8F-422B-A96F-6DDDE46AE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45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1C1FB-B754-4F31-82AD-F383F278B40E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12FE9-6B8F-422B-A96F-6DDDE46AE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767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1C1FB-B754-4F31-82AD-F383F278B40E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12FE9-6B8F-422B-A96F-6DDDE46AE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894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1C1FB-B754-4F31-82AD-F383F278B40E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12FE9-6B8F-422B-A96F-6DDDE46AE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754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1C1FB-B754-4F31-82AD-F383F278B40E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12FE9-6B8F-422B-A96F-6DDDE46AE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218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E1C1FB-B754-4F31-82AD-F383F278B40E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912FE9-6B8F-422B-A96F-6DDDE46AE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3051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Group members;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-Shami Jireh Emmanuel.</a:t>
            </a:r>
          </a:p>
          <a:p>
            <a:r>
              <a:rPr lang="en-US" dirty="0" smtClean="0"/>
              <a:t>-Umwali Christa</a:t>
            </a:r>
          </a:p>
          <a:p>
            <a:r>
              <a:rPr lang="en-US" dirty="0" smtClean="0"/>
              <a:t>-Nezerwa Ngoga Sabin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85406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Key Principles of Agile Approach in ICT Project </a:t>
            </a:r>
            <a:r>
              <a:rPr lang="en-US" b="1" dirty="0" smtClean="0"/>
              <a:t>Management.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Customer Collaboration</a:t>
            </a:r>
            <a:r>
              <a:rPr lang="en-US" dirty="0"/>
              <a:t>: Agile ICT Project Management values continuous communication and collaboration with customers to ensure their needs and expectations are met throughout the project lifecycle.</a:t>
            </a:r>
          </a:p>
          <a:p>
            <a:r>
              <a:rPr lang="en-US" b="1" dirty="0"/>
              <a:t>Embracing Change</a:t>
            </a:r>
            <a:r>
              <a:rPr lang="en-US" dirty="0"/>
              <a:t>: Agile methodology is built on the understanding that change is inevitable in ICT projects. It encourages teams to be adaptable and responsive to changes in requirements or priorities</a:t>
            </a:r>
            <a:r>
              <a:rPr lang="en-US" dirty="0" smtClean="0"/>
              <a:t>.</a:t>
            </a:r>
          </a:p>
          <a:p>
            <a:r>
              <a:rPr lang="en-US" b="1" dirty="0"/>
              <a:t>Incremental Delivery</a:t>
            </a:r>
            <a:r>
              <a:rPr lang="en-US" dirty="0"/>
              <a:t>: Instead of delivering a complete project at the end, Agile ICT Project Management focuses on delivering smaller, functional increments of the project at regular intervals.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19900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                Cont…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442" y="1861720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Teamwork and Self-Organization</a:t>
            </a:r>
            <a:r>
              <a:rPr lang="en-US" dirty="0"/>
              <a:t>: Agile methodology promotes a team-based approach, where team members work together, share responsibilities, and make decisions collectively.</a:t>
            </a:r>
          </a:p>
          <a:p>
            <a:r>
              <a:rPr lang="en-US" b="1" dirty="0"/>
              <a:t>Continuous Improvement</a:t>
            </a:r>
            <a:r>
              <a:rPr lang="en-US" dirty="0"/>
              <a:t>: Agile ICT Project Management encourages teams to continuously evaluate their processes, identify areas for improvement, and implement changes to enhance efficiency and effectiveness.</a:t>
            </a:r>
          </a:p>
          <a:p>
            <a:r>
              <a:rPr lang="en-US" b="1" dirty="0"/>
              <a:t>Iterative Development</a:t>
            </a:r>
            <a:r>
              <a:rPr lang="en-US" dirty="0"/>
              <a:t>: The Agile approach breaks down projects into smaller, iterative cycles called “sprints.” Each sprint has a specific duration, during which the team works on a set of predefined tasks and delivers a working product increment.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78288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             Cont…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Documentation and Transparency</a:t>
            </a:r>
            <a:r>
              <a:rPr lang="en-US" dirty="0"/>
              <a:t>: Agile ICT Project Management emphasizes clear and concise documentation, ensuring that all project-related information is easily accessible and transparent to all stakeholders.</a:t>
            </a:r>
          </a:p>
        </p:txBody>
      </p:sp>
    </p:spTree>
    <p:extLst>
      <p:ext uri="{BB962C8B-B14F-4D97-AF65-F5344CB8AC3E}">
        <p14:creationId xmlns:p14="http://schemas.microsoft.com/office/powerpoint/2010/main" val="333100845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Benefits of Agile Approach in ICT Project </a:t>
            </a:r>
            <a:r>
              <a:rPr lang="en-US" b="1" dirty="0" smtClean="0"/>
              <a:t>Management.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Flexibility and Adaptability</a:t>
            </a:r>
            <a:r>
              <a:rPr lang="en-US" dirty="0"/>
              <a:t>: Agile methodology allows teams to adapt quickly to changes in requirements, priorities, or market conditions, ensuring that the project remains relevant and aligned with business objectives.</a:t>
            </a:r>
          </a:p>
          <a:p>
            <a:r>
              <a:rPr lang="en-US" b="1" dirty="0"/>
              <a:t>Improved Customer Satisfaction</a:t>
            </a:r>
            <a:r>
              <a:rPr lang="en-US" dirty="0"/>
              <a:t>: By involving customers in the decision-making process and delivering functional increments regularly, Agile ICT Project Management ensures that customer needs are met and expectations are exceeded.</a:t>
            </a:r>
          </a:p>
          <a:p>
            <a:r>
              <a:rPr lang="en-US" b="1" dirty="0"/>
              <a:t>Better Risk Management</a:t>
            </a:r>
            <a:r>
              <a:rPr lang="en-US" dirty="0"/>
              <a:t>: Agile methodology breaks down projects into smaller, manageable units, making it easier to identify and mitigate risks throughout the project lifecycle.</a:t>
            </a:r>
          </a:p>
        </p:txBody>
      </p:sp>
    </p:spTree>
    <p:extLst>
      <p:ext uri="{BB962C8B-B14F-4D97-AF65-F5344CB8AC3E}">
        <p14:creationId xmlns:p14="http://schemas.microsoft.com/office/powerpoint/2010/main" val="359988595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            Cont…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Increased Productivity and Efficiency</a:t>
            </a:r>
            <a:r>
              <a:rPr lang="en-US" dirty="0"/>
              <a:t>: The iterative nature of Agile ICT Project Management allows teams to identify and address issues early on, reducing rework and improving overall productivity.</a:t>
            </a:r>
          </a:p>
          <a:p>
            <a:r>
              <a:rPr lang="en-US" b="1" dirty="0"/>
              <a:t>Enhanced Quality</a:t>
            </a:r>
            <a:r>
              <a:rPr lang="en-US" dirty="0"/>
              <a:t>: Agile methodology promotes continuous testing and integration, ensuring that the final product meets the desired quality standards.</a:t>
            </a:r>
          </a:p>
          <a:p>
            <a:r>
              <a:rPr lang="en-US" b="1" dirty="0"/>
              <a:t>Faster Time-to-Market</a:t>
            </a:r>
            <a:r>
              <a:rPr lang="en-US" dirty="0"/>
              <a:t>: By delivering functional increments regularly, Agile ICT Project Management enables teams to bring products to market faster, giving them a competitive edge.</a:t>
            </a:r>
          </a:p>
        </p:txBody>
      </p:sp>
    </p:spTree>
    <p:extLst>
      <p:ext uri="{BB962C8B-B14F-4D97-AF65-F5344CB8AC3E}">
        <p14:creationId xmlns:p14="http://schemas.microsoft.com/office/powerpoint/2010/main" val="238708431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Challenges </a:t>
            </a:r>
            <a:r>
              <a:rPr lang="en-US" b="1" dirty="0"/>
              <a:t>and Limitations of Agile Approach in ICT Project </a:t>
            </a:r>
            <a:r>
              <a:rPr lang="en-US" b="1" dirty="0" smtClean="0"/>
              <a:t>Management.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Difficulty in Planning</a:t>
            </a:r>
            <a:r>
              <a:rPr lang="en-US" dirty="0"/>
              <a:t>: Agile ICT Project Management may be challenging for teams accustomed to traditional, linear project management methodologies, as it requires a shift in mindset and approach.</a:t>
            </a:r>
          </a:p>
          <a:p>
            <a:r>
              <a:rPr lang="en-US" b="1" dirty="0"/>
              <a:t>Potential for Scope Creep</a:t>
            </a:r>
            <a:r>
              <a:rPr lang="en-US" dirty="0"/>
              <a:t>: The flexibility of Agile methodology can sometimes lead to scope creep, where additional requirements or changes are introduced without proper evaluation or prioritization.</a:t>
            </a:r>
          </a:p>
          <a:p>
            <a:r>
              <a:rPr lang="en-US" b="1" dirty="0"/>
              <a:t>Resource Management</a:t>
            </a:r>
            <a:r>
              <a:rPr lang="en-US" dirty="0"/>
              <a:t>: Agile ICT Project Management requires a high level of collaboration and communication among team members, which can be challenging to manage, especially in large, distributed teams.</a:t>
            </a:r>
          </a:p>
          <a:p>
            <a:r>
              <a:rPr lang="en-US" b="1" dirty="0"/>
              <a:t>Documentation Challenges</a:t>
            </a:r>
            <a:r>
              <a:rPr lang="en-US" dirty="0"/>
              <a:t>: While Agile ICT Project Management emphasizes documentation, it may not be as comprehensive as in traditional project management methodologies, which can pose challenges for auditing or compliance purposes.</a:t>
            </a:r>
          </a:p>
        </p:txBody>
      </p:sp>
    </p:spTree>
    <p:extLst>
      <p:ext uri="{BB962C8B-B14F-4D97-AF65-F5344CB8AC3E}">
        <p14:creationId xmlns:p14="http://schemas.microsoft.com/office/powerpoint/2010/main" val="386147793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0" y="1709738"/>
            <a:ext cx="12192000" cy="4438399"/>
          </a:xfrm>
        </p:spPr>
        <p:txBody>
          <a:bodyPr/>
          <a:lstStyle/>
          <a:p>
            <a:r>
              <a:rPr lang="en-US" dirty="0" smtClean="0"/>
              <a:t>                     Thank you for your time.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15095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580</Words>
  <Application>Microsoft Office PowerPoint</Application>
  <PresentationFormat>Widescreen</PresentationFormat>
  <Paragraphs>28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Group members;</vt:lpstr>
      <vt:lpstr>Key Principles of Agile Approach in ICT Project Management. </vt:lpstr>
      <vt:lpstr>                                   Cont…</vt:lpstr>
      <vt:lpstr>                                Cont…</vt:lpstr>
      <vt:lpstr>Benefits of Agile Approach in ICT Project Management.</vt:lpstr>
      <vt:lpstr>                               Cont…</vt:lpstr>
      <vt:lpstr>Challenges and Limitations of Agile Approach in ICT Project Management.</vt:lpstr>
      <vt:lpstr>                     Thank you for your time.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members;</dc:title>
  <dc:creator>Gakuba Emmanuel</dc:creator>
  <cp:lastModifiedBy>Gakuba Emmanuel</cp:lastModifiedBy>
  <cp:revision>2</cp:revision>
  <dcterms:created xsi:type="dcterms:W3CDTF">2024-02-05T07:21:29Z</dcterms:created>
  <dcterms:modified xsi:type="dcterms:W3CDTF">2024-02-05T07:33:26Z</dcterms:modified>
</cp:coreProperties>
</file>