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</p:sldIdLst>
  <p:sldSz cx="1427163" cy="1335088"/>
  <p:notesSz cx="6858000" cy="9144000"/>
  <p:defaultTextStyle>
    <a:defPPr>
      <a:defRPr lang="en-US"/>
    </a:defPPr>
    <a:lvl1pPr marL="0" algn="l" defTabSz="170192" rtl="0" eaLnBrk="1" latinLnBrk="0" hangingPunct="1">
      <a:defRPr sz="335" kern="1200">
        <a:solidFill>
          <a:schemeClr val="tx1"/>
        </a:solidFill>
        <a:latin typeface="+mn-lt"/>
        <a:ea typeface="+mn-ea"/>
        <a:cs typeface="+mn-cs"/>
      </a:defRPr>
    </a:lvl1pPr>
    <a:lvl2pPr marL="85096" algn="l" defTabSz="170192" rtl="0" eaLnBrk="1" latinLnBrk="0" hangingPunct="1">
      <a:defRPr sz="335" kern="1200">
        <a:solidFill>
          <a:schemeClr val="tx1"/>
        </a:solidFill>
        <a:latin typeface="+mn-lt"/>
        <a:ea typeface="+mn-ea"/>
        <a:cs typeface="+mn-cs"/>
      </a:defRPr>
    </a:lvl2pPr>
    <a:lvl3pPr marL="170192" algn="l" defTabSz="170192" rtl="0" eaLnBrk="1" latinLnBrk="0" hangingPunct="1">
      <a:defRPr sz="335" kern="1200">
        <a:solidFill>
          <a:schemeClr val="tx1"/>
        </a:solidFill>
        <a:latin typeface="+mn-lt"/>
        <a:ea typeface="+mn-ea"/>
        <a:cs typeface="+mn-cs"/>
      </a:defRPr>
    </a:lvl3pPr>
    <a:lvl4pPr marL="255288" algn="l" defTabSz="170192" rtl="0" eaLnBrk="1" latinLnBrk="0" hangingPunct="1">
      <a:defRPr sz="335" kern="1200">
        <a:solidFill>
          <a:schemeClr val="tx1"/>
        </a:solidFill>
        <a:latin typeface="+mn-lt"/>
        <a:ea typeface="+mn-ea"/>
        <a:cs typeface="+mn-cs"/>
      </a:defRPr>
    </a:lvl4pPr>
    <a:lvl5pPr marL="340385" algn="l" defTabSz="170192" rtl="0" eaLnBrk="1" latinLnBrk="0" hangingPunct="1">
      <a:defRPr sz="335" kern="1200">
        <a:solidFill>
          <a:schemeClr val="tx1"/>
        </a:solidFill>
        <a:latin typeface="+mn-lt"/>
        <a:ea typeface="+mn-ea"/>
        <a:cs typeface="+mn-cs"/>
      </a:defRPr>
    </a:lvl5pPr>
    <a:lvl6pPr marL="425480" algn="l" defTabSz="170192" rtl="0" eaLnBrk="1" latinLnBrk="0" hangingPunct="1">
      <a:defRPr sz="335" kern="1200">
        <a:solidFill>
          <a:schemeClr val="tx1"/>
        </a:solidFill>
        <a:latin typeface="+mn-lt"/>
        <a:ea typeface="+mn-ea"/>
        <a:cs typeface="+mn-cs"/>
      </a:defRPr>
    </a:lvl6pPr>
    <a:lvl7pPr marL="510576" algn="l" defTabSz="170192" rtl="0" eaLnBrk="1" latinLnBrk="0" hangingPunct="1">
      <a:defRPr sz="335" kern="1200">
        <a:solidFill>
          <a:schemeClr val="tx1"/>
        </a:solidFill>
        <a:latin typeface="+mn-lt"/>
        <a:ea typeface="+mn-ea"/>
        <a:cs typeface="+mn-cs"/>
      </a:defRPr>
    </a:lvl7pPr>
    <a:lvl8pPr marL="595673" algn="l" defTabSz="170192" rtl="0" eaLnBrk="1" latinLnBrk="0" hangingPunct="1">
      <a:defRPr sz="335" kern="1200">
        <a:solidFill>
          <a:schemeClr val="tx1"/>
        </a:solidFill>
        <a:latin typeface="+mn-lt"/>
        <a:ea typeface="+mn-ea"/>
        <a:cs typeface="+mn-cs"/>
      </a:defRPr>
    </a:lvl8pPr>
    <a:lvl9pPr marL="680768" algn="l" defTabSz="170192" rtl="0" eaLnBrk="1" latinLnBrk="0" hangingPunct="1">
      <a:defRPr sz="33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67" autoAdjust="0"/>
    <p:restoredTop sz="94660"/>
  </p:normalViewPr>
  <p:slideViewPr>
    <p:cSldViewPr snapToGrid="0">
      <p:cViewPr varScale="1">
        <p:scale>
          <a:sx n="339" d="100"/>
          <a:sy n="339" d="100"/>
        </p:scale>
        <p:origin x="2196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037" y="218497"/>
            <a:ext cx="1213089" cy="464808"/>
          </a:xfrm>
        </p:spPr>
        <p:txBody>
          <a:bodyPr anchor="b"/>
          <a:lstStyle>
            <a:lvl1pPr algn="ctr">
              <a:defRPr sz="937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396" y="701230"/>
            <a:ext cx="1070372" cy="322337"/>
          </a:xfrm>
        </p:spPr>
        <p:txBody>
          <a:bodyPr/>
          <a:lstStyle>
            <a:lvl1pPr marL="0" indent="0" algn="ctr">
              <a:buNone/>
              <a:defRPr sz="375"/>
            </a:lvl1pPr>
            <a:lvl2pPr marL="71369" indent="0" algn="ctr">
              <a:buNone/>
              <a:defRPr sz="312"/>
            </a:lvl2pPr>
            <a:lvl3pPr marL="142738" indent="0" algn="ctr">
              <a:buNone/>
              <a:defRPr sz="281"/>
            </a:lvl3pPr>
            <a:lvl4pPr marL="214107" indent="0" algn="ctr">
              <a:buNone/>
              <a:defRPr sz="250"/>
            </a:lvl4pPr>
            <a:lvl5pPr marL="285476" indent="0" algn="ctr">
              <a:buNone/>
              <a:defRPr sz="250"/>
            </a:lvl5pPr>
            <a:lvl6pPr marL="356845" indent="0" algn="ctr">
              <a:buNone/>
              <a:defRPr sz="250"/>
            </a:lvl6pPr>
            <a:lvl7pPr marL="428214" indent="0" algn="ctr">
              <a:buNone/>
              <a:defRPr sz="250"/>
            </a:lvl7pPr>
            <a:lvl8pPr marL="499582" indent="0" algn="ctr">
              <a:buNone/>
              <a:defRPr sz="250"/>
            </a:lvl8pPr>
            <a:lvl9pPr marL="570951" indent="0" algn="ctr">
              <a:buNone/>
              <a:defRPr sz="25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3A2BC-D785-4267-8828-4479B47FFB70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C67A6-7AE5-47AE-9165-FE0D66A74BF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805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3A2BC-D785-4267-8828-4479B47FFB70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C67A6-7AE5-47AE-9165-FE0D66A74BF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036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1314" y="71081"/>
            <a:ext cx="307732" cy="11314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8117" y="71081"/>
            <a:ext cx="905357" cy="11314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3A2BC-D785-4267-8828-4479B47FFB70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C67A6-7AE5-47AE-9165-FE0D66A74BF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149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3A2BC-D785-4267-8828-4479B47FFB70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C67A6-7AE5-47AE-9165-FE0D66A74BF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946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374" y="332845"/>
            <a:ext cx="1230928" cy="555359"/>
          </a:xfrm>
        </p:spPr>
        <p:txBody>
          <a:bodyPr anchor="b"/>
          <a:lstStyle>
            <a:lvl1pPr>
              <a:defRPr sz="937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74" y="893459"/>
            <a:ext cx="1230928" cy="292050"/>
          </a:xfrm>
        </p:spPr>
        <p:txBody>
          <a:bodyPr/>
          <a:lstStyle>
            <a:lvl1pPr marL="0" indent="0">
              <a:buNone/>
              <a:defRPr sz="375">
                <a:solidFill>
                  <a:schemeClr val="tx1"/>
                </a:solidFill>
              </a:defRPr>
            </a:lvl1pPr>
            <a:lvl2pPr marL="71369" indent="0">
              <a:buNone/>
              <a:defRPr sz="312">
                <a:solidFill>
                  <a:schemeClr val="tx1">
                    <a:tint val="75000"/>
                  </a:schemeClr>
                </a:solidFill>
              </a:defRPr>
            </a:lvl2pPr>
            <a:lvl3pPr marL="142738" indent="0">
              <a:buNone/>
              <a:defRPr sz="281">
                <a:solidFill>
                  <a:schemeClr val="tx1">
                    <a:tint val="75000"/>
                  </a:schemeClr>
                </a:solidFill>
              </a:defRPr>
            </a:lvl3pPr>
            <a:lvl4pPr marL="214107" indent="0">
              <a:buNone/>
              <a:defRPr sz="250">
                <a:solidFill>
                  <a:schemeClr val="tx1">
                    <a:tint val="75000"/>
                  </a:schemeClr>
                </a:solidFill>
              </a:defRPr>
            </a:lvl4pPr>
            <a:lvl5pPr marL="285476" indent="0">
              <a:buNone/>
              <a:defRPr sz="250">
                <a:solidFill>
                  <a:schemeClr val="tx1">
                    <a:tint val="75000"/>
                  </a:schemeClr>
                </a:solidFill>
              </a:defRPr>
            </a:lvl5pPr>
            <a:lvl6pPr marL="356845" indent="0">
              <a:buNone/>
              <a:defRPr sz="250">
                <a:solidFill>
                  <a:schemeClr val="tx1">
                    <a:tint val="75000"/>
                  </a:schemeClr>
                </a:solidFill>
              </a:defRPr>
            </a:lvl6pPr>
            <a:lvl7pPr marL="428214" indent="0">
              <a:buNone/>
              <a:defRPr sz="250">
                <a:solidFill>
                  <a:schemeClr val="tx1">
                    <a:tint val="75000"/>
                  </a:schemeClr>
                </a:solidFill>
              </a:defRPr>
            </a:lvl7pPr>
            <a:lvl8pPr marL="499582" indent="0">
              <a:buNone/>
              <a:defRPr sz="250">
                <a:solidFill>
                  <a:schemeClr val="tx1">
                    <a:tint val="75000"/>
                  </a:schemeClr>
                </a:solidFill>
              </a:defRPr>
            </a:lvl8pPr>
            <a:lvl9pPr marL="570951" indent="0">
              <a:buNone/>
              <a:defRPr sz="2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3A2BC-D785-4267-8828-4479B47FFB70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C67A6-7AE5-47AE-9165-FE0D66A74BF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782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118" y="355405"/>
            <a:ext cx="606544" cy="84710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2501" y="355405"/>
            <a:ext cx="606544" cy="84710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3A2BC-D785-4267-8828-4479B47FFB70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C67A6-7AE5-47AE-9165-FE0D66A74BF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499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303" y="71082"/>
            <a:ext cx="1230928" cy="25805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303" y="327282"/>
            <a:ext cx="603757" cy="160396"/>
          </a:xfrm>
        </p:spPr>
        <p:txBody>
          <a:bodyPr anchor="b"/>
          <a:lstStyle>
            <a:lvl1pPr marL="0" indent="0">
              <a:buNone/>
              <a:defRPr sz="375" b="1"/>
            </a:lvl1pPr>
            <a:lvl2pPr marL="71369" indent="0">
              <a:buNone/>
              <a:defRPr sz="312" b="1"/>
            </a:lvl2pPr>
            <a:lvl3pPr marL="142738" indent="0">
              <a:buNone/>
              <a:defRPr sz="281" b="1"/>
            </a:lvl3pPr>
            <a:lvl4pPr marL="214107" indent="0">
              <a:buNone/>
              <a:defRPr sz="250" b="1"/>
            </a:lvl4pPr>
            <a:lvl5pPr marL="285476" indent="0">
              <a:buNone/>
              <a:defRPr sz="250" b="1"/>
            </a:lvl5pPr>
            <a:lvl6pPr marL="356845" indent="0">
              <a:buNone/>
              <a:defRPr sz="250" b="1"/>
            </a:lvl6pPr>
            <a:lvl7pPr marL="428214" indent="0">
              <a:buNone/>
              <a:defRPr sz="250" b="1"/>
            </a:lvl7pPr>
            <a:lvl8pPr marL="499582" indent="0">
              <a:buNone/>
              <a:defRPr sz="250" b="1"/>
            </a:lvl8pPr>
            <a:lvl9pPr marL="570951" indent="0">
              <a:buNone/>
              <a:defRPr sz="25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303" y="487678"/>
            <a:ext cx="603757" cy="71730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2501" y="327282"/>
            <a:ext cx="606730" cy="160396"/>
          </a:xfrm>
        </p:spPr>
        <p:txBody>
          <a:bodyPr anchor="b"/>
          <a:lstStyle>
            <a:lvl1pPr marL="0" indent="0">
              <a:buNone/>
              <a:defRPr sz="375" b="1"/>
            </a:lvl1pPr>
            <a:lvl2pPr marL="71369" indent="0">
              <a:buNone/>
              <a:defRPr sz="312" b="1"/>
            </a:lvl2pPr>
            <a:lvl3pPr marL="142738" indent="0">
              <a:buNone/>
              <a:defRPr sz="281" b="1"/>
            </a:lvl3pPr>
            <a:lvl4pPr marL="214107" indent="0">
              <a:buNone/>
              <a:defRPr sz="250" b="1"/>
            </a:lvl4pPr>
            <a:lvl5pPr marL="285476" indent="0">
              <a:buNone/>
              <a:defRPr sz="250" b="1"/>
            </a:lvl5pPr>
            <a:lvl6pPr marL="356845" indent="0">
              <a:buNone/>
              <a:defRPr sz="250" b="1"/>
            </a:lvl6pPr>
            <a:lvl7pPr marL="428214" indent="0">
              <a:buNone/>
              <a:defRPr sz="250" b="1"/>
            </a:lvl7pPr>
            <a:lvl8pPr marL="499582" indent="0">
              <a:buNone/>
              <a:defRPr sz="250" b="1"/>
            </a:lvl8pPr>
            <a:lvl9pPr marL="570951" indent="0">
              <a:buNone/>
              <a:defRPr sz="25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2501" y="487678"/>
            <a:ext cx="606730" cy="71730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3A2BC-D785-4267-8828-4479B47FFB70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C67A6-7AE5-47AE-9165-FE0D66A74BF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550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3A2BC-D785-4267-8828-4479B47FFB70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C67A6-7AE5-47AE-9165-FE0D66A74BF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003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3A2BC-D785-4267-8828-4479B47FFB70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C67A6-7AE5-47AE-9165-FE0D66A74BF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813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303" y="89006"/>
            <a:ext cx="460297" cy="311521"/>
          </a:xfrm>
        </p:spPr>
        <p:txBody>
          <a:bodyPr anchor="b"/>
          <a:lstStyle>
            <a:lvl1pPr>
              <a:defRPr sz="5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730" y="192228"/>
            <a:ext cx="722501" cy="948778"/>
          </a:xfrm>
        </p:spPr>
        <p:txBody>
          <a:bodyPr/>
          <a:lstStyle>
            <a:lvl1pPr>
              <a:defRPr sz="500"/>
            </a:lvl1pPr>
            <a:lvl2pPr>
              <a:defRPr sz="437"/>
            </a:lvl2pPr>
            <a:lvl3pPr>
              <a:defRPr sz="375"/>
            </a:lvl3pPr>
            <a:lvl4pPr>
              <a:defRPr sz="312"/>
            </a:lvl4pPr>
            <a:lvl5pPr>
              <a:defRPr sz="312"/>
            </a:lvl5pPr>
            <a:lvl6pPr>
              <a:defRPr sz="312"/>
            </a:lvl6pPr>
            <a:lvl7pPr>
              <a:defRPr sz="312"/>
            </a:lvl7pPr>
            <a:lvl8pPr>
              <a:defRPr sz="312"/>
            </a:lvl8pPr>
            <a:lvl9pPr>
              <a:defRPr sz="312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8303" y="400526"/>
            <a:ext cx="460297" cy="742025"/>
          </a:xfrm>
        </p:spPr>
        <p:txBody>
          <a:bodyPr/>
          <a:lstStyle>
            <a:lvl1pPr marL="0" indent="0">
              <a:buNone/>
              <a:defRPr sz="250"/>
            </a:lvl1pPr>
            <a:lvl2pPr marL="71369" indent="0">
              <a:buNone/>
              <a:defRPr sz="219"/>
            </a:lvl2pPr>
            <a:lvl3pPr marL="142738" indent="0">
              <a:buNone/>
              <a:defRPr sz="187"/>
            </a:lvl3pPr>
            <a:lvl4pPr marL="214107" indent="0">
              <a:buNone/>
              <a:defRPr sz="156"/>
            </a:lvl4pPr>
            <a:lvl5pPr marL="285476" indent="0">
              <a:buNone/>
              <a:defRPr sz="156"/>
            </a:lvl5pPr>
            <a:lvl6pPr marL="356845" indent="0">
              <a:buNone/>
              <a:defRPr sz="156"/>
            </a:lvl6pPr>
            <a:lvl7pPr marL="428214" indent="0">
              <a:buNone/>
              <a:defRPr sz="156"/>
            </a:lvl7pPr>
            <a:lvl8pPr marL="499582" indent="0">
              <a:buNone/>
              <a:defRPr sz="156"/>
            </a:lvl8pPr>
            <a:lvl9pPr marL="570951" indent="0">
              <a:buNone/>
              <a:defRPr sz="156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3A2BC-D785-4267-8828-4479B47FFB70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C67A6-7AE5-47AE-9165-FE0D66A74BF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717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303" y="89006"/>
            <a:ext cx="460297" cy="311521"/>
          </a:xfrm>
        </p:spPr>
        <p:txBody>
          <a:bodyPr anchor="b"/>
          <a:lstStyle>
            <a:lvl1pPr>
              <a:defRPr sz="5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6730" y="192228"/>
            <a:ext cx="722501" cy="948778"/>
          </a:xfrm>
        </p:spPr>
        <p:txBody>
          <a:bodyPr anchor="t"/>
          <a:lstStyle>
            <a:lvl1pPr marL="0" indent="0">
              <a:buNone/>
              <a:defRPr sz="500"/>
            </a:lvl1pPr>
            <a:lvl2pPr marL="71369" indent="0">
              <a:buNone/>
              <a:defRPr sz="437"/>
            </a:lvl2pPr>
            <a:lvl3pPr marL="142738" indent="0">
              <a:buNone/>
              <a:defRPr sz="375"/>
            </a:lvl3pPr>
            <a:lvl4pPr marL="214107" indent="0">
              <a:buNone/>
              <a:defRPr sz="312"/>
            </a:lvl4pPr>
            <a:lvl5pPr marL="285476" indent="0">
              <a:buNone/>
              <a:defRPr sz="312"/>
            </a:lvl5pPr>
            <a:lvl6pPr marL="356845" indent="0">
              <a:buNone/>
              <a:defRPr sz="312"/>
            </a:lvl6pPr>
            <a:lvl7pPr marL="428214" indent="0">
              <a:buNone/>
              <a:defRPr sz="312"/>
            </a:lvl7pPr>
            <a:lvl8pPr marL="499582" indent="0">
              <a:buNone/>
              <a:defRPr sz="312"/>
            </a:lvl8pPr>
            <a:lvl9pPr marL="570951" indent="0">
              <a:buNone/>
              <a:defRPr sz="312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8303" y="400526"/>
            <a:ext cx="460297" cy="742025"/>
          </a:xfrm>
        </p:spPr>
        <p:txBody>
          <a:bodyPr/>
          <a:lstStyle>
            <a:lvl1pPr marL="0" indent="0">
              <a:buNone/>
              <a:defRPr sz="250"/>
            </a:lvl1pPr>
            <a:lvl2pPr marL="71369" indent="0">
              <a:buNone/>
              <a:defRPr sz="219"/>
            </a:lvl2pPr>
            <a:lvl3pPr marL="142738" indent="0">
              <a:buNone/>
              <a:defRPr sz="187"/>
            </a:lvl3pPr>
            <a:lvl4pPr marL="214107" indent="0">
              <a:buNone/>
              <a:defRPr sz="156"/>
            </a:lvl4pPr>
            <a:lvl5pPr marL="285476" indent="0">
              <a:buNone/>
              <a:defRPr sz="156"/>
            </a:lvl5pPr>
            <a:lvl6pPr marL="356845" indent="0">
              <a:buNone/>
              <a:defRPr sz="156"/>
            </a:lvl6pPr>
            <a:lvl7pPr marL="428214" indent="0">
              <a:buNone/>
              <a:defRPr sz="156"/>
            </a:lvl7pPr>
            <a:lvl8pPr marL="499582" indent="0">
              <a:buNone/>
              <a:defRPr sz="156"/>
            </a:lvl8pPr>
            <a:lvl9pPr marL="570951" indent="0">
              <a:buNone/>
              <a:defRPr sz="156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3A2BC-D785-4267-8828-4479B47FFB70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C67A6-7AE5-47AE-9165-FE0D66A74BF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027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118" y="71082"/>
            <a:ext cx="1230928" cy="2580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118" y="355405"/>
            <a:ext cx="1230928" cy="847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8117" y="1237429"/>
            <a:ext cx="321112" cy="710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3A2BC-D785-4267-8828-4479B47FFB70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2748" y="1237429"/>
            <a:ext cx="481668" cy="710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34" y="1237429"/>
            <a:ext cx="321112" cy="710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C67A6-7AE5-47AE-9165-FE0D66A74BF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958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142738" rtl="0" eaLnBrk="1" latinLnBrk="0" hangingPunct="1">
        <a:lnSpc>
          <a:spcPct val="90000"/>
        </a:lnSpc>
        <a:spcBef>
          <a:spcPct val="0"/>
        </a:spcBef>
        <a:buNone/>
        <a:defRPr sz="6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684" indent="-35684" algn="l" defTabSz="142738" rtl="0" eaLnBrk="1" latinLnBrk="0" hangingPunct="1">
        <a:lnSpc>
          <a:spcPct val="90000"/>
        </a:lnSpc>
        <a:spcBef>
          <a:spcPts val="156"/>
        </a:spcBef>
        <a:buFont typeface="Arial" panose="020B0604020202020204" pitchFamily="34" charset="0"/>
        <a:buChar char="•"/>
        <a:defRPr sz="437" kern="1200">
          <a:solidFill>
            <a:schemeClr val="tx1"/>
          </a:solidFill>
          <a:latin typeface="+mn-lt"/>
          <a:ea typeface="+mn-ea"/>
          <a:cs typeface="+mn-cs"/>
        </a:defRPr>
      </a:lvl1pPr>
      <a:lvl2pPr marL="107053" indent="-35684" algn="l" defTabSz="142738" rtl="0" eaLnBrk="1" latinLnBrk="0" hangingPunct="1">
        <a:lnSpc>
          <a:spcPct val="90000"/>
        </a:lnSpc>
        <a:spcBef>
          <a:spcPts val="78"/>
        </a:spcBef>
        <a:buFont typeface="Arial" panose="020B0604020202020204" pitchFamily="34" charset="0"/>
        <a:buChar char="•"/>
        <a:defRPr sz="375" kern="1200">
          <a:solidFill>
            <a:schemeClr val="tx1"/>
          </a:solidFill>
          <a:latin typeface="+mn-lt"/>
          <a:ea typeface="+mn-ea"/>
          <a:cs typeface="+mn-cs"/>
        </a:defRPr>
      </a:lvl2pPr>
      <a:lvl3pPr marL="178422" indent="-35684" algn="l" defTabSz="142738" rtl="0" eaLnBrk="1" latinLnBrk="0" hangingPunct="1">
        <a:lnSpc>
          <a:spcPct val="90000"/>
        </a:lnSpc>
        <a:spcBef>
          <a:spcPts val="78"/>
        </a:spcBef>
        <a:buFont typeface="Arial" panose="020B0604020202020204" pitchFamily="34" charset="0"/>
        <a:buChar char="•"/>
        <a:defRPr sz="312" kern="1200">
          <a:solidFill>
            <a:schemeClr val="tx1"/>
          </a:solidFill>
          <a:latin typeface="+mn-lt"/>
          <a:ea typeface="+mn-ea"/>
          <a:cs typeface="+mn-cs"/>
        </a:defRPr>
      </a:lvl3pPr>
      <a:lvl4pPr marL="249791" indent="-35684" algn="l" defTabSz="142738" rtl="0" eaLnBrk="1" latinLnBrk="0" hangingPunct="1">
        <a:lnSpc>
          <a:spcPct val="90000"/>
        </a:lnSpc>
        <a:spcBef>
          <a:spcPts val="78"/>
        </a:spcBef>
        <a:buFont typeface="Arial" panose="020B0604020202020204" pitchFamily="34" charset="0"/>
        <a:buChar char="•"/>
        <a:defRPr sz="281" kern="1200">
          <a:solidFill>
            <a:schemeClr val="tx1"/>
          </a:solidFill>
          <a:latin typeface="+mn-lt"/>
          <a:ea typeface="+mn-ea"/>
          <a:cs typeface="+mn-cs"/>
        </a:defRPr>
      </a:lvl4pPr>
      <a:lvl5pPr marL="321160" indent="-35684" algn="l" defTabSz="142738" rtl="0" eaLnBrk="1" latinLnBrk="0" hangingPunct="1">
        <a:lnSpc>
          <a:spcPct val="90000"/>
        </a:lnSpc>
        <a:spcBef>
          <a:spcPts val="78"/>
        </a:spcBef>
        <a:buFont typeface="Arial" panose="020B0604020202020204" pitchFamily="34" charset="0"/>
        <a:buChar char="•"/>
        <a:defRPr sz="281" kern="1200">
          <a:solidFill>
            <a:schemeClr val="tx1"/>
          </a:solidFill>
          <a:latin typeface="+mn-lt"/>
          <a:ea typeface="+mn-ea"/>
          <a:cs typeface="+mn-cs"/>
        </a:defRPr>
      </a:lvl5pPr>
      <a:lvl6pPr marL="392529" indent="-35684" algn="l" defTabSz="142738" rtl="0" eaLnBrk="1" latinLnBrk="0" hangingPunct="1">
        <a:lnSpc>
          <a:spcPct val="90000"/>
        </a:lnSpc>
        <a:spcBef>
          <a:spcPts val="78"/>
        </a:spcBef>
        <a:buFont typeface="Arial" panose="020B0604020202020204" pitchFamily="34" charset="0"/>
        <a:buChar char="•"/>
        <a:defRPr sz="281" kern="1200">
          <a:solidFill>
            <a:schemeClr val="tx1"/>
          </a:solidFill>
          <a:latin typeface="+mn-lt"/>
          <a:ea typeface="+mn-ea"/>
          <a:cs typeface="+mn-cs"/>
        </a:defRPr>
      </a:lvl6pPr>
      <a:lvl7pPr marL="463898" indent="-35684" algn="l" defTabSz="142738" rtl="0" eaLnBrk="1" latinLnBrk="0" hangingPunct="1">
        <a:lnSpc>
          <a:spcPct val="90000"/>
        </a:lnSpc>
        <a:spcBef>
          <a:spcPts val="78"/>
        </a:spcBef>
        <a:buFont typeface="Arial" panose="020B0604020202020204" pitchFamily="34" charset="0"/>
        <a:buChar char="•"/>
        <a:defRPr sz="281" kern="1200">
          <a:solidFill>
            <a:schemeClr val="tx1"/>
          </a:solidFill>
          <a:latin typeface="+mn-lt"/>
          <a:ea typeface="+mn-ea"/>
          <a:cs typeface="+mn-cs"/>
        </a:defRPr>
      </a:lvl7pPr>
      <a:lvl8pPr marL="535267" indent="-35684" algn="l" defTabSz="142738" rtl="0" eaLnBrk="1" latinLnBrk="0" hangingPunct="1">
        <a:lnSpc>
          <a:spcPct val="90000"/>
        </a:lnSpc>
        <a:spcBef>
          <a:spcPts val="78"/>
        </a:spcBef>
        <a:buFont typeface="Arial" panose="020B0604020202020204" pitchFamily="34" charset="0"/>
        <a:buChar char="•"/>
        <a:defRPr sz="281" kern="1200">
          <a:solidFill>
            <a:schemeClr val="tx1"/>
          </a:solidFill>
          <a:latin typeface="+mn-lt"/>
          <a:ea typeface="+mn-ea"/>
          <a:cs typeface="+mn-cs"/>
        </a:defRPr>
      </a:lvl8pPr>
      <a:lvl9pPr marL="606636" indent="-35684" algn="l" defTabSz="142738" rtl="0" eaLnBrk="1" latinLnBrk="0" hangingPunct="1">
        <a:lnSpc>
          <a:spcPct val="90000"/>
        </a:lnSpc>
        <a:spcBef>
          <a:spcPts val="78"/>
        </a:spcBef>
        <a:buFont typeface="Arial" panose="020B0604020202020204" pitchFamily="34" charset="0"/>
        <a:buChar char="•"/>
        <a:defRPr sz="28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2738" rtl="0" eaLnBrk="1" latinLnBrk="0" hangingPunct="1">
        <a:defRPr sz="281" kern="1200">
          <a:solidFill>
            <a:schemeClr val="tx1"/>
          </a:solidFill>
          <a:latin typeface="+mn-lt"/>
          <a:ea typeface="+mn-ea"/>
          <a:cs typeface="+mn-cs"/>
        </a:defRPr>
      </a:lvl1pPr>
      <a:lvl2pPr marL="71369" algn="l" defTabSz="142738" rtl="0" eaLnBrk="1" latinLnBrk="0" hangingPunct="1">
        <a:defRPr sz="281" kern="1200">
          <a:solidFill>
            <a:schemeClr val="tx1"/>
          </a:solidFill>
          <a:latin typeface="+mn-lt"/>
          <a:ea typeface="+mn-ea"/>
          <a:cs typeface="+mn-cs"/>
        </a:defRPr>
      </a:lvl2pPr>
      <a:lvl3pPr marL="142738" algn="l" defTabSz="142738" rtl="0" eaLnBrk="1" latinLnBrk="0" hangingPunct="1">
        <a:defRPr sz="281" kern="1200">
          <a:solidFill>
            <a:schemeClr val="tx1"/>
          </a:solidFill>
          <a:latin typeface="+mn-lt"/>
          <a:ea typeface="+mn-ea"/>
          <a:cs typeface="+mn-cs"/>
        </a:defRPr>
      </a:lvl3pPr>
      <a:lvl4pPr marL="214107" algn="l" defTabSz="142738" rtl="0" eaLnBrk="1" latinLnBrk="0" hangingPunct="1">
        <a:defRPr sz="281" kern="1200">
          <a:solidFill>
            <a:schemeClr val="tx1"/>
          </a:solidFill>
          <a:latin typeface="+mn-lt"/>
          <a:ea typeface="+mn-ea"/>
          <a:cs typeface="+mn-cs"/>
        </a:defRPr>
      </a:lvl4pPr>
      <a:lvl5pPr marL="285476" algn="l" defTabSz="142738" rtl="0" eaLnBrk="1" latinLnBrk="0" hangingPunct="1">
        <a:defRPr sz="281" kern="1200">
          <a:solidFill>
            <a:schemeClr val="tx1"/>
          </a:solidFill>
          <a:latin typeface="+mn-lt"/>
          <a:ea typeface="+mn-ea"/>
          <a:cs typeface="+mn-cs"/>
        </a:defRPr>
      </a:lvl5pPr>
      <a:lvl6pPr marL="356845" algn="l" defTabSz="142738" rtl="0" eaLnBrk="1" latinLnBrk="0" hangingPunct="1">
        <a:defRPr sz="281" kern="1200">
          <a:solidFill>
            <a:schemeClr val="tx1"/>
          </a:solidFill>
          <a:latin typeface="+mn-lt"/>
          <a:ea typeface="+mn-ea"/>
          <a:cs typeface="+mn-cs"/>
        </a:defRPr>
      </a:lvl6pPr>
      <a:lvl7pPr marL="428214" algn="l" defTabSz="142738" rtl="0" eaLnBrk="1" latinLnBrk="0" hangingPunct="1">
        <a:defRPr sz="281" kern="1200">
          <a:solidFill>
            <a:schemeClr val="tx1"/>
          </a:solidFill>
          <a:latin typeface="+mn-lt"/>
          <a:ea typeface="+mn-ea"/>
          <a:cs typeface="+mn-cs"/>
        </a:defRPr>
      </a:lvl7pPr>
      <a:lvl8pPr marL="499582" algn="l" defTabSz="142738" rtl="0" eaLnBrk="1" latinLnBrk="0" hangingPunct="1">
        <a:defRPr sz="281" kern="1200">
          <a:solidFill>
            <a:schemeClr val="tx1"/>
          </a:solidFill>
          <a:latin typeface="+mn-lt"/>
          <a:ea typeface="+mn-ea"/>
          <a:cs typeface="+mn-cs"/>
        </a:defRPr>
      </a:lvl8pPr>
      <a:lvl9pPr marL="570951" algn="l" defTabSz="142738" rtl="0" eaLnBrk="1" latinLnBrk="0" hangingPunct="1">
        <a:defRPr sz="2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upo 51"/>
          <p:cNvGrpSpPr/>
          <p:nvPr/>
        </p:nvGrpSpPr>
        <p:grpSpPr>
          <a:xfrm>
            <a:off x="1397" y="0"/>
            <a:ext cx="1425766" cy="1333501"/>
            <a:chOff x="1397" y="0"/>
            <a:chExt cx="1425766" cy="1333501"/>
          </a:xfrm>
        </p:grpSpPr>
        <p:grpSp>
          <p:nvGrpSpPr>
            <p:cNvPr id="53" name="Grupo 52"/>
            <p:cNvGrpSpPr/>
            <p:nvPr/>
          </p:nvGrpSpPr>
          <p:grpSpPr>
            <a:xfrm>
              <a:off x="1397" y="0"/>
              <a:ext cx="1425766" cy="489600"/>
              <a:chOff x="0" y="268223"/>
              <a:chExt cx="1425766" cy="489600"/>
            </a:xfrm>
          </p:grpSpPr>
          <p:sp>
            <p:nvSpPr>
              <p:cNvPr id="57" name="Rectángulo 56"/>
              <p:cNvSpPr/>
              <p:nvPr/>
            </p:nvSpPr>
            <p:spPr>
              <a:xfrm>
                <a:off x="0" y="268223"/>
                <a:ext cx="1425766" cy="489600"/>
              </a:xfrm>
              <a:prstGeom prst="rect">
                <a:avLst/>
              </a:prstGeom>
            </p:spPr>
            <p:style>
              <a:lnRef idx="2"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58" name="Rectángulo 57"/>
              <p:cNvSpPr/>
              <p:nvPr/>
            </p:nvSpPr>
            <p:spPr>
              <a:xfrm>
                <a:off x="0" y="268223"/>
                <a:ext cx="1425766" cy="48960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20904" tIns="69088" rIns="120904" bIns="69088" numCol="1" spcCol="1270" anchor="ctr" anchorCtr="0">
                <a:noAutofit/>
              </a:bodyPr>
              <a:lstStyle/>
              <a:p>
                <a:pPr lvl="0"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s-ES" sz="1200" kern="1200" smtClean="0"/>
                  <a:t>Fenómeno</a:t>
                </a:r>
                <a:endParaRPr lang="en-US" sz="1700" kern="1200" dirty="0"/>
              </a:p>
            </p:txBody>
          </p:sp>
        </p:grpSp>
        <p:grpSp>
          <p:nvGrpSpPr>
            <p:cNvPr id="54" name="Grupo 53"/>
            <p:cNvGrpSpPr/>
            <p:nvPr/>
          </p:nvGrpSpPr>
          <p:grpSpPr>
            <a:xfrm>
              <a:off x="1397" y="489601"/>
              <a:ext cx="1425766" cy="843900"/>
              <a:chOff x="0" y="757823"/>
              <a:chExt cx="1425766" cy="848663"/>
            </a:xfrm>
          </p:grpSpPr>
          <p:sp>
            <p:nvSpPr>
              <p:cNvPr id="55" name="Rectángulo 54"/>
              <p:cNvSpPr/>
              <p:nvPr/>
            </p:nvSpPr>
            <p:spPr>
              <a:xfrm>
                <a:off x="0" y="757823"/>
                <a:ext cx="1425766" cy="848663"/>
              </a:xfrm>
              <a:prstGeom prst="rect">
                <a:avLst/>
              </a:prstGeom>
            </p:spPr>
            <p:style>
              <a:lnRef idx="2">
                <a:schemeClr val="accent1">
                  <a:alpha val="9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56" name="Rectángulo 55"/>
              <p:cNvSpPr/>
              <p:nvPr/>
            </p:nvSpPr>
            <p:spPr>
              <a:xfrm>
                <a:off x="0" y="757823"/>
                <a:ext cx="1425766" cy="74663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0678" tIns="90678" rIns="120904" bIns="136017" numCol="1" spcCol="1270" anchor="t" anchorCtr="0">
                <a:noAutofit/>
              </a:bodyPr>
              <a:lstStyle/>
              <a:p>
                <a:pPr marL="171450" lvl="1" indent="-171450" algn="l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s-ES" sz="1200" kern="1200" dirty="0" smtClean="0"/>
                  <a:t>Nombre</a:t>
                </a:r>
                <a:endParaRPr lang="en-US" sz="1200" kern="1200" dirty="0"/>
              </a:p>
              <a:p>
                <a:pPr marL="171450" lvl="1" indent="-171450" algn="l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s-ES" sz="1200" kern="1200" dirty="0" smtClean="0"/>
                  <a:t>Valor</a:t>
                </a:r>
              </a:p>
              <a:p>
                <a:pPr marL="171450" lvl="1" indent="-171450" algn="l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s-ES" sz="1200" smtClean="0"/>
                  <a:t>Posee </a:t>
                </a:r>
                <a:r>
                  <a:rPr lang="es-ES" sz="1200" dirty="0" smtClean="0"/>
                  <a:t>pareja</a:t>
                </a:r>
                <a:endParaRPr lang="en-US" sz="1200" kern="1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0150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</TotalTime>
  <Words>5</Words>
  <Application>Microsoft Office PowerPoint</Application>
  <PresentationFormat>Personalizado</PresentationFormat>
  <Paragraphs>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Alessa</dc:creator>
  <cp:lastModifiedBy>Alessa</cp:lastModifiedBy>
  <cp:revision>17</cp:revision>
  <dcterms:created xsi:type="dcterms:W3CDTF">2018-05-20T16:28:16Z</dcterms:created>
  <dcterms:modified xsi:type="dcterms:W3CDTF">2018-05-21T06:06:14Z</dcterms:modified>
</cp:coreProperties>
</file>