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639" y="4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Sheik </a:t>
            </a:r>
            <a:r>
              <a:rPr lang="en-US" sz="1100" dirty="0" err="1">
                <a:solidFill>
                  <a:schemeClr val="tx1"/>
                </a:solidFill>
              </a:rPr>
              <a:t>Javith</a:t>
            </a:r>
            <a:r>
              <a:rPr lang="en-US" sz="1100" dirty="0">
                <a:solidFill>
                  <a:schemeClr val="tx1"/>
                </a:solidFill>
              </a:rPr>
              <a:t>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au510421104090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Venkatanathan B S</cp:lastModifiedBy>
  <cp:revision>9</cp:revision>
  <dcterms:modified xsi:type="dcterms:W3CDTF">2024-04-14T15:33:28Z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